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1879263" cy="6840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374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968" y="672"/>
      </p:cViewPr>
      <p:guideLst>
        <p:guide orient="horz" pos="2153"/>
        <p:guide pos="37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presProps" Target="presProps.xml"  /><Relationship Id="rId2" Type="http://schemas.openxmlformats.org/officeDocument/2006/relationships/slide" Target="slides/slide1.xml"  /><Relationship Id="rId20" Type="http://schemas.openxmlformats.org/officeDocument/2006/relationships/viewProps" Target="viewProps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908" y="1119505"/>
            <a:ext cx="8909447" cy="2381521"/>
          </a:xfrm>
        </p:spPr>
        <p:txBody>
          <a:bodyPr anchor="b"/>
          <a:lstStyle>
            <a:lvl1pPr algn="ctr"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908" y="3592866"/>
            <a:ext cx="8909447" cy="1651546"/>
          </a:xfrm>
        </p:spPr>
        <p:txBody>
          <a:bodyPr/>
          <a:lstStyle>
            <a:lvl1pPr marL="0" indent="0" algn="ctr">
              <a:buNone/>
              <a:defRPr sz="2338"/>
            </a:lvl1pPr>
            <a:lvl2pPr marL="445450" indent="0" algn="ctr">
              <a:buNone/>
              <a:defRPr sz="1949"/>
            </a:lvl2pPr>
            <a:lvl3pPr marL="890900" indent="0" algn="ctr">
              <a:buNone/>
              <a:defRPr sz="1754"/>
            </a:lvl3pPr>
            <a:lvl4pPr marL="1336350" indent="0" algn="ctr">
              <a:buNone/>
              <a:defRPr sz="1559"/>
            </a:lvl4pPr>
            <a:lvl5pPr marL="1781800" indent="0" algn="ctr">
              <a:buNone/>
              <a:defRPr sz="1559"/>
            </a:lvl5pPr>
            <a:lvl6pPr marL="2227250" indent="0" algn="ctr">
              <a:buNone/>
              <a:defRPr sz="1559"/>
            </a:lvl6pPr>
            <a:lvl7pPr marL="2672700" indent="0" algn="ctr">
              <a:buNone/>
              <a:defRPr sz="1559"/>
            </a:lvl7pPr>
            <a:lvl8pPr marL="3118150" indent="0" algn="ctr">
              <a:buNone/>
              <a:defRPr sz="1559"/>
            </a:lvl8pPr>
            <a:lvl9pPr marL="3563600" indent="0" algn="ctr">
              <a:buNone/>
              <a:defRPr sz="1559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2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1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01098" y="364195"/>
            <a:ext cx="2561466" cy="579704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6700" y="364195"/>
            <a:ext cx="7535907" cy="579704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34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9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12" y="1705385"/>
            <a:ext cx="10245864" cy="2845473"/>
          </a:xfrm>
        </p:spPr>
        <p:txBody>
          <a:bodyPr anchor="b"/>
          <a:lstStyle>
            <a:lvl1pPr>
              <a:defRPr sz="584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512" y="4577778"/>
            <a:ext cx="10245864" cy="1496367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450" indent="0">
              <a:buNone/>
              <a:defRPr sz="1949">
                <a:solidFill>
                  <a:schemeClr val="tx1">
                    <a:tint val="75000"/>
                  </a:schemeClr>
                </a:solidFill>
              </a:defRPr>
            </a:lvl2pPr>
            <a:lvl3pPr marL="89090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3pPr>
            <a:lvl4pPr marL="13363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4pPr>
            <a:lvl5pPr marL="17818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5pPr>
            <a:lvl6pPr marL="22272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6pPr>
            <a:lvl7pPr marL="26727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7pPr>
            <a:lvl8pPr marL="311815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8pPr>
            <a:lvl9pPr marL="3563600" indent="0">
              <a:buNone/>
              <a:defRPr sz="155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5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6699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3877" y="1820976"/>
            <a:ext cx="5048687" cy="434025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30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364196"/>
            <a:ext cx="10245864" cy="1322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247" y="1676882"/>
            <a:ext cx="5025485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247" y="2498697"/>
            <a:ext cx="5025485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3877" y="1676882"/>
            <a:ext cx="5050234" cy="821814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450" indent="0">
              <a:buNone/>
              <a:defRPr sz="1949" b="1"/>
            </a:lvl2pPr>
            <a:lvl3pPr marL="890900" indent="0">
              <a:buNone/>
              <a:defRPr sz="1754" b="1"/>
            </a:lvl3pPr>
            <a:lvl4pPr marL="1336350" indent="0">
              <a:buNone/>
              <a:defRPr sz="1559" b="1"/>
            </a:lvl4pPr>
            <a:lvl5pPr marL="1781800" indent="0">
              <a:buNone/>
              <a:defRPr sz="1559" b="1"/>
            </a:lvl5pPr>
            <a:lvl6pPr marL="2227250" indent="0">
              <a:buNone/>
              <a:defRPr sz="1559" b="1"/>
            </a:lvl6pPr>
            <a:lvl7pPr marL="2672700" indent="0">
              <a:buNone/>
              <a:defRPr sz="1559" b="1"/>
            </a:lvl7pPr>
            <a:lvl8pPr marL="3118150" indent="0">
              <a:buNone/>
              <a:defRPr sz="1559" b="1"/>
            </a:lvl8pPr>
            <a:lvl9pPr marL="3563600" indent="0">
              <a:buNone/>
              <a:defRPr sz="1559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13877" y="2498697"/>
            <a:ext cx="5050234" cy="367520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40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3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25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0234" y="984911"/>
            <a:ext cx="6013877" cy="4861216"/>
          </a:xfrm>
        </p:spPr>
        <p:txBody>
          <a:bodyPr/>
          <a:lstStyle>
            <a:lvl1pPr>
              <a:defRPr sz="3118"/>
            </a:lvl1pPr>
            <a:lvl2pPr>
              <a:defRPr sz="2728"/>
            </a:lvl2pPr>
            <a:lvl3pPr>
              <a:defRPr sz="2338"/>
            </a:lvl3pPr>
            <a:lvl4pPr>
              <a:defRPr sz="1949"/>
            </a:lvl4pPr>
            <a:lvl5pPr>
              <a:defRPr sz="1949"/>
            </a:lvl5pPr>
            <a:lvl6pPr>
              <a:defRPr sz="1949"/>
            </a:lvl6pPr>
            <a:lvl7pPr>
              <a:defRPr sz="1949"/>
            </a:lvl7pPr>
            <a:lvl8pPr>
              <a:defRPr sz="1949"/>
            </a:lvl8pPr>
            <a:lvl9pPr>
              <a:defRPr sz="194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247" y="456036"/>
            <a:ext cx="3831371" cy="1596126"/>
          </a:xfrm>
        </p:spPr>
        <p:txBody>
          <a:bodyPr anchor="b"/>
          <a:lstStyle>
            <a:lvl1pPr>
              <a:defRPr sz="3118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50234" y="984911"/>
            <a:ext cx="6013877" cy="4861216"/>
          </a:xfrm>
        </p:spPr>
        <p:txBody>
          <a:bodyPr anchor="t"/>
          <a:lstStyle>
            <a:lvl1pPr marL="0" indent="0">
              <a:buNone/>
              <a:defRPr sz="3118"/>
            </a:lvl1pPr>
            <a:lvl2pPr marL="445450" indent="0">
              <a:buNone/>
              <a:defRPr sz="2728"/>
            </a:lvl2pPr>
            <a:lvl3pPr marL="890900" indent="0">
              <a:buNone/>
              <a:defRPr sz="2338"/>
            </a:lvl3pPr>
            <a:lvl4pPr marL="1336350" indent="0">
              <a:buNone/>
              <a:defRPr sz="1949"/>
            </a:lvl4pPr>
            <a:lvl5pPr marL="1781800" indent="0">
              <a:buNone/>
              <a:defRPr sz="1949"/>
            </a:lvl5pPr>
            <a:lvl6pPr marL="2227250" indent="0">
              <a:buNone/>
              <a:defRPr sz="1949"/>
            </a:lvl6pPr>
            <a:lvl7pPr marL="2672700" indent="0">
              <a:buNone/>
              <a:defRPr sz="1949"/>
            </a:lvl7pPr>
            <a:lvl8pPr marL="3118150" indent="0">
              <a:buNone/>
              <a:defRPr sz="1949"/>
            </a:lvl8pPr>
            <a:lvl9pPr marL="3563600" indent="0">
              <a:buNone/>
              <a:defRPr sz="194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247" y="2052161"/>
            <a:ext cx="3831371" cy="3801883"/>
          </a:xfrm>
        </p:spPr>
        <p:txBody>
          <a:bodyPr/>
          <a:lstStyle>
            <a:lvl1pPr marL="0" indent="0">
              <a:buNone/>
              <a:defRPr sz="1559"/>
            </a:lvl1pPr>
            <a:lvl2pPr marL="445450" indent="0">
              <a:buNone/>
              <a:defRPr sz="1364"/>
            </a:lvl2pPr>
            <a:lvl3pPr marL="890900" indent="0">
              <a:buNone/>
              <a:defRPr sz="1169"/>
            </a:lvl3pPr>
            <a:lvl4pPr marL="1336350" indent="0">
              <a:buNone/>
              <a:defRPr sz="974"/>
            </a:lvl4pPr>
            <a:lvl5pPr marL="1781800" indent="0">
              <a:buNone/>
              <a:defRPr sz="974"/>
            </a:lvl5pPr>
            <a:lvl6pPr marL="2227250" indent="0">
              <a:buNone/>
              <a:defRPr sz="974"/>
            </a:lvl6pPr>
            <a:lvl7pPr marL="2672700" indent="0">
              <a:buNone/>
              <a:defRPr sz="974"/>
            </a:lvl7pPr>
            <a:lvl8pPr marL="3118150" indent="0">
              <a:buNone/>
              <a:defRPr sz="974"/>
            </a:lvl8pPr>
            <a:lvl9pPr marL="3563600" indent="0">
              <a:buNone/>
              <a:defRPr sz="97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16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6700" y="364196"/>
            <a:ext cx="10245864" cy="1322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700" y="1820976"/>
            <a:ext cx="10245864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6699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BBC89-5730-472A-903D-B90E2FF2C18F}" type="datetimeFigureOut">
              <a:rPr lang="ko-KR" altLang="en-US" smtClean="0"/>
              <a:t>2021-08-02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35006" y="6340166"/>
            <a:ext cx="4009251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9730" y="6340166"/>
            <a:ext cx="2672834" cy="3641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F9D7E-AA72-4CE4-B0D9-33612A263C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00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90900" rtl="0" eaLnBrk="1" latinLnBrk="1" hangingPunct="1">
        <a:lnSpc>
          <a:spcPct val="90000"/>
        </a:lnSpc>
        <a:spcBef>
          <a:spcPct val="0"/>
        </a:spcBef>
        <a:buNone/>
        <a:defRPr sz="42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725" indent="-222725" algn="l" defTabSz="890900" rtl="0" eaLnBrk="1" latinLnBrk="1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681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6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9" kern="1200">
          <a:solidFill>
            <a:schemeClr val="tx1"/>
          </a:solidFill>
          <a:latin typeface="+mn-lt"/>
          <a:ea typeface="+mn-ea"/>
          <a:cs typeface="+mn-cs"/>
        </a:defRPr>
      </a:lvl3pPr>
      <a:lvl4pPr marL="15590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20045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4499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8954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34087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786325" indent="-222725" algn="l" defTabSz="890900" rtl="0" eaLnBrk="1" latinLnBrk="1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1pPr>
      <a:lvl2pPr marL="4454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2pPr>
      <a:lvl3pPr marL="8909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3363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4pPr>
      <a:lvl5pPr marL="17818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5pPr>
      <a:lvl6pPr marL="22272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6pPr>
      <a:lvl7pPr marL="26727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7pPr>
      <a:lvl8pPr marL="311815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8pPr>
      <a:lvl9pPr marL="3563600" algn="l" defTabSz="890900" rtl="0" eaLnBrk="1" latinLnBrk="1" hangingPunct="1">
        <a:defRPr sz="17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45.png"  /><Relationship Id="rId11" Type="http://schemas.openxmlformats.org/officeDocument/2006/relationships/image" Target="../media/image46.png"  /><Relationship Id="rId12" Type="http://schemas.openxmlformats.org/officeDocument/2006/relationships/image" Target="../media/image47.png"  /><Relationship Id="rId13" Type="http://schemas.openxmlformats.org/officeDocument/2006/relationships/image" Target="../media/image48.png"  /><Relationship Id="rId14" Type="http://schemas.openxmlformats.org/officeDocument/2006/relationships/image" Target="../media/image49.png"  /><Relationship Id="rId15" Type="http://schemas.openxmlformats.org/officeDocument/2006/relationships/image" Target="../media/image50.png"  /><Relationship Id="rId16" Type="http://schemas.openxmlformats.org/officeDocument/2006/relationships/image" Target="../media/image51.png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Relationship Id="rId8" Type="http://schemas.openxmlformats.org/officeDocument/2006/relationships/image" Target="../media/image43.png"  /><Relationship Id="rId9" Type="http://schemas.openxmlformats.org/officeDocument/2006/relationships/image" Target="../media/image4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Relationship Id="rId6" Type="http://schemas.openxmlformats.org/officeDocument/2006/relationships/image" Target="../media/image60.png"  /><Relationship Id="rId7" Type="http://schemas.openxmlformats.org/officeDocument/2006/relationships/image" Target="../media/image61.png"  /><Relationship Id="rId8" Type="http://schemas.openxmlformats.org/officeDocument/2006/relationships/image" Target="../media/image62.png"  /><Relationship Id="rId9" Type="http://schemas.openxmlformats.org/officeDocument/2006/relationships/image" Target="../media/image6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2.png"  /><Relationship Id="rId11" Type="http://schemas.openxmlformats.org/officeDocument/2006/relationships/image" Target="../media/image73.png"  /><Relationship Id="rId12" Type="http://schemas.openxmlformats.org/officeDocument/2006/relationships/image" Target="../media/image74.png"  /><Relationship Id="rId13" Type="http://schemas.openxmlformats.org/officeDocument/2006/relationships/image" Target="../media/image75.png"  /><Relationship Id="rId14" Type="http://schemas.openxmlformats.org/officeDocument/2006/relationships/image" Target="../media/image76.png"  /><Relationship Id="rId15" Type="http://schemas.openxmlformats.org/officeDocument/2006/relationships/image" Target="../media/image77.png"  /><Relationship Id="rId16" Type="http://schemas.openxmlformats.org/officeDocument/2006/relationships/image" Target="../media/image78.png"  /><Relationship Id="rId17" Type="http://schemas.openxmlformats.org/officeDocument/2006/relationships/image" Target="../media/image79.png"  /><Relationship Id="rId18" Type="http://schemas.openxmlformats.org/officeDocument/2006/relationships/image" Target="../media/image80.png"  /><Relationship Id="rId19" Type="http://schemas.openxmlformats.org/officeDocument/2006/relationships/image" Target="../media/image81.png"  /><Relationship Id="rId2" Type="http://schemas.openxmlformats.org/officeDocument/2006/relationships/image" Target="../media/image64.png"  /><Relationship Id="rId20" Type="http://schemas.openxmlformats.org/officeDocument/2006/relationships/image" Target="../media/image82.png"  /><Relationship Id="rId21" Type="http://schemas.openxmlformats.org/officeDocument/2006/relationships/image" Target="../media/image83.png"  /><Relationship Id="rId22" Type="http://schemas.openxmlformats.org/officeDocument/2006/relationships/image" Target="../media/image84.png"  /><Relationship Id="rId23" Type="http://schemas.openxmlformats.org/officeDocument/2006/relationships/image" Target="../media/image85.png"  /><Relationship Id="rId24" Type="http://schemas.openxmlformats.org/officeDocument/2006/relationships/image" Target="../media/image86.png"  /><Relationship Id="rId25" Type="http://schemas.openxmlformats.org/officeDocument/2006/relationships/image" Target="../media/image87.png"  /><Relationship Id="rId26" Type="http://schemas.openxmlformats.org/officeDocument/2006/relationships/image" Target="../media/image88.png"  /><Relationship Id="rId27" Type="http://schemas.openxmlformats.org/officeDocument/2006/relationships/image" Target="../media/image89.png"  /><Relationship Id="rId28" Type="http://schemas.openxmlformats.org/officeDocument/2006/relationships/image" Target="../media/image90.png"  /><Relationship Id="rId29" Type="http://schemas.openxmlformats.org/officeDocument/2006/relationships/image" Target="../media/image91.png"  /><Relationship Id="rId3" Type="http://schemas.openxmlformats.org/officeDocument/2006/relationships/image" Target="../media/image65.png"  /><Relationship Id="rId30" Type="http://schemas.openxmlformats.org/officeDocument/2006/relationships/image" Target="../media/image92.png"  /><Relationship Id="rId31" Type="http://schemas.openxmlformats.org/officeDocument/2006/relationships/image" Target="../media/image93.png"  /><Relationship Id="rId32" Type="http://schemas.openxmlformats.org/officeDocument/2006/relationships/image" Target="../media/image94.png"  /><Relationship Id="rId33" Type="http://schemas.openxmlformats.org/officeDocument/2006/relationships/image" Target="../media/image95.png"  /><Relationship Id="rId34" Type="http://schemas.openxmlformats.org/officeDocument/2006/relationships/image" Target="../media/image96.pn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Relationship Id="rId6" Type="http://schemas.openxmlformats.org/officeDocument/2006/relationships/image" Target="../media/image68.png"  /><Relationship Id="rId7" Type="http://schemas.openxmlformats.org/officeDocument/2006/relationships/image" Target="../media/image69.png"  /><Relationship Id="rId8" Type="http://schemas.openxmlformats.org/officeDocument/2006/relationships/image" Target="../media/image70.png"  /><Relationship Id="rId9" Type="http://schemas.openxmlformats.org/officeDocument/2006/relationships/image" Target="../media/image7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7.emf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8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11.png"  /><Relationship Id="rId12" Type="http://schemas.openxmlformats.org/officeDocument/2006/relationships/image" Target="../media/image12.png"  /><Relationship Id="rId13" Type="http://schemas.openxmlformats.org/officeDocument/2006/relationships/image" Target="../media/image13.png"  /><Relationship Id="rId14" Type="http://schemas.openxmlformats.org/officeDocument/2006/relationships/image" Target="../media/image14.png"  /><Relationship Id="rId15" Type="http://schemas.openxmlformats.org/officeDocument/2006/relationships/image" Target="../media/image15.png"  /><Relationship Id="rId16" Type="http://schemas.openxmlformats.org/officeDocument/2006/relationships/image" Target="../media/image16.png"  /><Relationship Id="rId17" Type="http://schemas.openxmlformats.org/officeDocument/2006/relationships/image" Target="../media/image17.png"  /><Relationship Id="rId18" Type="http://schemas.openxmlformats.org/officeDocument/2006/relationships/image" Target="../media/image18.png"  /><Relationship Id="rId19" Type="http://schemas.openxmlformats.org/officeDocument/2006/relationships/image" Target="../media/image19.png"  /><Relationship Id="rId2" Type="http://schemas.openxmlformats.org/officeDocument/2006/relationships/image" Target="../media/image2.png"  /><Relationship Id="rId20" Type="http://schemas.openxmlformats.org/officeDocument/2006/relationships/image" Target="../media/image20.png"  /><Relationship Id="rId21" Type="http://schemas.openxmlformats.org/officeDocument/2006/relationships/image" Target="../media/image21.png"  /><Relationship Id="rId22" Type="http://schemas.openxmlformats.org/officeDocument/2006/relationships/image" Target="../media/image22.png"  /><Relationship Id="rId23" Type="http://schemas.openxmlformats.org/officeDocument/2006/relationships/image" Target="../media/image23.png"  /><Relationship Id="rId24" Type="http://schemas.openxmlformats.org/officeDocument/2006/relationships/image" Target="../media/image24.png"  /><Relationship Id="rId25" Type="http://schemas.openxmlformats.org/officeDocument/2006/relationships/image" Target="../media/image25.png"  /><Relationship Id="rId26" Type="http://schemas.openxmlformats.org/officeDocument/2006/relationships/image" Target="../media/image26.png"  /><Relationship Id="rId27" Type="http://schemas.openxmlformats.org/officeDocument/2006/relationships/image" Target="../media/image27.png"  /><Relationship Id="rId28" Type="http://schemas.openxmlformats.org/officeDocument/2006/relationships/image" Target="../media/image28.png"  /><Relationship Id="rId29" Type="http://schemas.openxmlformats.org/officeDocument/2006/relationships/image" Target="../media/image29.png"  /><Relationship Id="rId3" Type="http://schemas.openxmlformats.org/officeDocument/2006/relationships/image" Target="../media/image3.png"  /><Relationship Id="rId30" Type="http://schemas.openxmlformats.org/officeDocument/2006/relationships/image" Target="../media/image30.png"  /><Relationship Id="rId31" Type="http://schemas.openxmlformats.org/officeDocument/2006/relationships/image" Target="../media/image31.png"  /><Relationship Id="rId32" Type="http://schemas.openxmlformats.org/officeDocument/2006/relationships/image" Target="../media/image32.png"  /><Relationship Id="rId33" Type="http://schemas.openxmlformats.org/officeDocument/2006/relationships/image" Target="../media/image33.png"  /><Relationship Id="rId34" Type="http://schemas.openxmlformats.org/officeDocument/2006/relationships/image" Target="../media/image34.png"  /><Relationship Id="rId35" Type="http://schemas.openxmlformats.org/officeDocument/2006/relationships/image" Target="../media/image35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>
          <a:xfrm>
            <a:off x="-156368" y="-8730"/>
            <a:ext cx="12331700" cy="70246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Freeform 6"/>
          <p:cNvSpPr/>
          <p:nvPr/>
        </p:nvSpPr>
        <p:spPr>
          <a:xfrm>
            <a:off x="-1" y="-8730"/>
            <a:ext cx="11042249" cy="3851275"/>
          </a:xfrm>
          <a:custGeom>
            <a:avLst/>
            <a:gdLst>
              <a:gd name="T0" fmla="*/ 7158 w 7158"/>
              <a:gd name="T1" fmla="*/ 2426 h 2426"/>
              <a:gd name="T2" fmla="*/ 549 w 7158"/>
              <a:gd name="T3" fmla="*/ 2426 h 2426"/>
              <a:gd name="T4" fmla="*/ 549 w 7158"/>
              <a:gd name="T5" fmla="*/ 2426 h 2426"/>
              <a:gd name="T6" fmla="*/ 520 w 7158"/>
              <a:gd name="T7" fmla="*/ 2426 h 2426"/>
              <a:gd name="T8" fmla="*/ 493 w 7158"/>
              <a:gd name="T9" fmla="*/ 2424 h 2426"/>
              <a:gd name="T10" fmla="*/ 464 w 7158"/>
              <a:gd name="T11" fmla="*/ 2420 h 2426"/>
              <a:gd name="T12" fmla="*/ 438 w 7158"/>
              <a:gd name="T13" fmla="*/ 2416 h 2426"/>
              <a:gd name="T14" fmla="*/ 411 w 7158"/>
              <a:gd name="T15" fmla="*/ 2410 h 2426"/>
              <a:gd name="T16" fmla="*/ 386 w 7158"/>
              <a:gd name="T17" fmla="*/ 2401 h 2426"/>
              <a:gd name="T18" fmla="*/ 360 w 7158"/>
              <a:gd name="T19" fmla="*/ 2393 h 2426"/>
              <a:gd name="T20" fmla="*/ 335 w 7158"/>
              <a:gd name="T21" fmla="*/ 2383 h 2426"/>
              <a:gd name="T22" fmla="*/ 310 w 7158"/>
              <a:gd name="T23" fmla="*/ 2373 h 2426"/>
              <a:gd name="T24" fmla="*/ 288 w 7158"/>
              <a:gd name="T25" fmla="*/ 2360 h 2426"/>
              <a:gd name="T26" fmla="*/ 263 w 7158"/>
              <a:gd name="T27" fmla="*/ 2346 h 2426"/>
              <a:gd name="T28" fmla="*/ 242 w 7158"/>
              <a:gd name="T29" fmla="*/ 2332 h 2426"/>
              <a:gd name="T30" fmla="*/ 220 w 7158"/>
              <a:gd name="T31" fmla="*/ 2317 h 2426"/>
              <a:gd name="T32" fmla="*/ 199 w 7158"/>
              <a:gd name="T33" fmla="*/ 2301 h 2426"/>
              <a:gd name="T34" fmla="*/ 179 w 7158"/>
              <a:gd name="T35" fmla="*/ 2284 h 2426"/>
              <a:gd name="T36" fmla="*/ 160 w 7158"/>
              <a:gd name="T37" fmla="*/ 2266 h 2426"/>
              <a:gd name="T38" fmla="*/ 142 w 7158"/>
              <a:gd name="T39" fmla="*/ 2245 h 2426"/>
              <a:gd name="T40" fmla="*/ 125 w 7158"/>
              <a:gd name="T41" fmla="*/ 2227 h 2426"/>
              <a:gd name="T42" fmla="*/ 109 w 7158"/>
              <a:gd name="T43" fmla="*/ 2206 h 2426"/>
              <a:gd name="T44" fmla="*/ 92 w 7158"/>
              <a:gd name="T45" fmla="*/ 2184 h 2426"/>
              <a:gd name="T46" fmla="*/ 78 w 7158"/>
              <a:gd name="T47" fmla="*/ 2161 h 2426"/>
              <a:gd name="T48" fmla="*/ 66 w 7158"/>
              <a:gd name="T49" fmla="*/ 2139 h 2426"/>
              <a:gd name="T50" fmla="*/ 53 w 7158"/>
              <a:gd name="T51" fmla="*/ 2116 h 2426"/>
              <a:gd name="T52" fmla="*/ 43 w 7158"/>
              <a:gd name="T53" fmla="*/ 2091 h 2426"/>
              <a:gd name="T54" fmla="*/ 33 w 7158"/>
              <a:gd name="T55" fmla="*/ 2067 h 2426"/>
              <a:gd name="T56" fmla="*/ 25 w 7158"/>
              <a:gd name="T57" fmla="*/ 2040 h 2426"/>
              <a:gd name="T58" fmla="*/ 16 w 7158"/>
              <a:gd name="T59" fmla="*/ 2013 h 2426"/>
              <a:gd name="T60" fmla="*/ 10 w 7158"/>
              <a:gd name="T61" fmla="*/ 1987 h 2426"/>
              <a:gd name="T62" fmla="*/ 6 w 7158"/>
              <a:gd name="T63" fmla="*/ 1960 h 2426"/>
              <a:gd name="T64" fmla="*/ 2 w 7158"/>
              <a:gd name="T65" fmla="*/ 1933 h 2426"/>
              <a:gd name="T66" fmla="*/ 0 w 7158"/>
              <a:gd name="T67" fmla="*/ 1904 h 2426"/>
              <a:gd name="T68" fmla="*/ 0 w 7158"/>
              <a:gd name="T69" fmla="*/ 1878 h 2426"/>
              <a:gd name="T70" fmla="*/ 0 w 7158"/>
              <a:gd name="T71" fmla="*/ 0 h 2426"/>
              <a:gd name="T72" fmla="*/ 7158 w 7158"/>
              <a:gd name="T73" fmla="*/ 0 h 2426"/>
              <a:gd name="T74" fmla="*/ 7158 w 7158"/>
              <a:gd name="T75" fmla="*/ 2426 h 242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158" h="2426">
                <a:moveTo>
                  <a:pt x="7158" y="2426"/>
                </a:moveTo>
                <a:lnTo>
                  <a:pt x="549" y="2426"/>
                </a:lnTo>
                <a:lnTo>
                  <a:pt x="549" y="2426"/>
                </a:lnTo>
                <a:lnTo>
                  <a:pt x="520" y="2426"/>
                </a:lnTo>
                <a:lnTo>
                  <a:pt x="493" y="2424"/>
                </a:lnTo>
                <a:lnTo>
                  <a:pt x="464" y="2420"/>
                </a:lnTo>
                <a:lnTo>
                  <a:pt x="438" y="2416"/>
                </a:lnTo>
                <a:lnTo>
                  <a:pt x="411" y="2410"/>
                </a:lnTo>
                <a:lnTo>
                  <a:pt x="386" y="2401"/>
                </a:lnTo>
                <a:lnTo>
                  <a:pt x="360" y="2393"/>
                </a:lnTo>
                <a:lnTo>
                  <a:pt x="335" y="2383"/>
                </a:lnTo>
                <a:lnTo>
                  <a:pt x="310" y="2373"/>
                </a:lnTo>
                <a:lnTo>
                  <a:pt x="288" y="2360"/>
                </a:lnTo>
                <a:lnTo>
                  <a:pt x="263" y="2346"/>
                </a:lnTo>
                <a:lnTo>
                  <a:pt x="242" y="2332"/>
                </a:lnTo>
                <a:lnTo>
                  <a:pt x="220" y="2317"/>
                </a:lnTo>
                <a:lnTo>
                  <a:pt x="199" y="2301"/>
                </a:lnTo>
                <a:lnTo>
                  <a:pt x="179" y="2284"/>
                </a:lnTo>
                <a:lnTo>
                  <a:pt x="160" y="2266"/>
                </a:lnTo>
                <a:lnTo>
                  <a:pt x="142" y="2245"/>
                </a:lnTo>
                <a:lnTo>
                  <a:pt x="125" y="2227"/>
                </a:lnTo>
                <a:lnTo>
                  <a:pt x="109" y="2206"/>
                </a:lnTo>
                <a:lnTo>
                  <a:pt x="92" y="2184"/>
                </a:lnTo>
                <a:lnTo>
                  <a:pt x="78" y="2161"/>
                </a:lnTo>
                <a:lnTo>
                  <a:pt x="66" y="2139"/>
                </a:lnTo>
                <a:lnTo>
                  <a:pt x="53" y="2116"/>
                </a:lnTo>
                <a:lnTo>
                  <a:pt x="43" y="2091"/>
                </a:lnTo>
                <a:lnTo>
                  <a:pt x="33" y="2067"/>
                </a:lnTo>
                <a:lnTo>
                  <a:pt x="25" y="2040"/>
                </a:lnTo>
                <a:lnTo>
                  <a:pt x="16" y="2013"/>
                </a:lnTo>
                <a:lnTo>
                  <a:pt x="10" y="1987"/>
                </a:lnTo>
                <a:lnTo>
                  <a:pt x="6" y="1960"/>
                </a:lnTo>
                <a:lnTo>
                  <a:pt x="2" y="1933"/>
                </a:lnTo>
                <a:lnTo>
                  <a:pt x="0" y="1904"/>
                </a:lnTo>
                <a:lnTo>
                  <a:pt x="0" y="1878"/>
                </a:lnTo>
                <a:lnTo>
                  <a:pt x="0" y="0"/>
                </a:lnTo>
                <a:lnTo>
                  <a:pt x="7158" y="0"/>
                </a:lnTo>
                <a:lnTo>
                  <a:pt x="7158" y="2426"/>
                </a:lnTo>
                <a:close/>
              </a:path>
            </a:pathLst>
          </a:custGeom>
          <a:solidFill>
            <a:srgbClr val="1c54a5"/>
          </a:solidFill>
          <a:ln>
            <a:solidFill>
              <a:schemeClr val="accent3"/>
            </a:solidFill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Freeform 7"/>
          <p:cNvSpPr/>
          <p:nvPr/>
        </p:nvSpPr>
        <p:spPr>
          <a:xfrm>
            <a:off x="2550320" y="-8730"/>
            <a:ext cx="8491928" cy="3851275"/>
          </a:xfrm>
          <a:custGeom>
            <a:avLst/>
            <a:gdLst>
              <a:gd name="T0" fmla="*/ 5453 w 5453"/>
              <a:gd name="T1" fmla="*/ 2426 h 2426"/>
              <a:gd name="T2" fmla="*/ 549 w 5453"/>
              <a:gd name="T3" fmla="*/ 2426 h 2426"/>
              <a:gd name="T4" fmla="*/ 549 w 5453"/>
              <a:gd name="T5" fmla="*/ 2426 h 2426"/>
              <a:gd name="T6" fmla="*/ 522 w 5453"/>
              <a:gd name="T7" fmla="*/ 2426 h 2426"/>
              <a:gd name="T8" fmla="*/ 493 w 5453"/>
              <a:gd name="T9" fmla="*/ 2424 h 2426"/>
              <a:gd name="T10" fmla="*/ 467 w 5453"/>
              <a:gd name="T11" fmla="*/ 2420 h 2426"/>
              <a:gd name="T12" fmla="*/ 438 w 5453"/>
              <a:gd name="T13" fmla="*/ 2416 h 2426"/>
              <a:gd name="T14" fmla="*/ 411 w 5453"/>
              <a:gd name="T15" fmla="*/ 2410 h 2426"/>
              <a:gd name="T16" fmla="*/ 386 w 5453"/>
              <a:gd name="T17" fmla="*/ 2401 h 2426"/>
              <a:gd name="T18" fmla="*/ 360 w 5453"/>
              <a:gd name="T19" fmla="*/ 2393 h 2426"/>
              <a:gd name="T20" fmla="*/ 335 w 5453"/>
              <a:gd name="T21" fmla="*/ 2383 h 2426"/>
              <a:gd name="T22" fmla="*/ 310 w 5453"/>
              <a:gd name="T23" fmla="*/ 2373 h 2426"/>
              <a:gd name="T24" fmla="*/ 288 w 5453"/>
              <a:gd name="T25" fmla="*/ 2360 h 2426"/>
              <a:gd name="T26" fmla="*/ 265 w 5453"/>
              <a:gd name="T27" fmla="*/ 2346 h 2426"/>
              <a:gd name="T28" fmla="*/ 243 w 5453"/>
              <a:gd name="T29" fmla="*/ 2332 h 2426"/>
              <a:gd name="T30" fmla="*/ 220 w 5453"/>
              <a:gd name="T31" fmla="*/ 2317 h 2426"/>
              <a:gd name="T32" fmla="*/ 200 w 5453"/>
              <a:gd name="T33" fmla="*/ 2301 h 2426"/>
              <a:gd name="T34" fmla="*/ 181 w 5453"/>
              <a:gd name="T35" fmla="*/ 2284 h 2426"/>
              <a:gd name="T36" fmla="*/ 160 w 5453"/>
              <a:gd name="T37" fmla="*/ 2266 h 2426"/>
              <a:gd name="T38" fmla="*/ 142 w 5453"/>
              <a:gd name="T39" fmla="*/ 2245 h 2426"/>
              <a:gd name="T40" fmla="*/ 126 w 5453"/>
              <a:gd name="T41" fmla="*/ 2227 h 2426"/>
              <a:gd name="T42" fmla="*/ 109 w 5453"/>
              <a:gd name="T43" fmla="*/ 2206 h 2426"/>
              <a:gd name="T44" fmla="*/ 95 w 5453"/>
              <a:gd name="T45" fmla="*/ 2184 h 2426"/>
              <a:gd name="T46" fmla="*/ 80 w 5453"/>
              <a:gd name="T47" fmla="*/ 2161 h 2426"/>
              <a:gd name="T48" fmla="*/ 66 w 5453"/>
              <a:gd name="T49" fmla="*/ 2139 h 2426"/>
              <a:gd name="T50" fmla="*/ 54 w 5453"/>
              <a:gd name="T51" fmla="*/ 2116 h 2426"/>
              <a:gd name="T52" fmla="*/ 43 w 5453"/>
              <a:gd name="T53" fmla="*/ 2091 h 2426"/>
              <a:gd name="T54" fmla="*/ 33 w 5453"/>
              <a:gd name="T55" fmla="*/ 2067 h 2426"/>
              <a:gd name="T56" fmla="*/ 25 w 5453"/>
              <a:gd name="T57" fmla="*/ 2040 h 2426"/>
              <a:gd name="T58" fmla="*/ 17 w 5453"/>
              <a:gd name="T59" fmla="*/ 2013 h 2426"/>
              <a:gd name="T60" fmla="*/ 10 w 5453"/>
              <a:gd name="T61" fmla="*/ 1987 h 2426"/>
              <a:gd name="T62" fmla="*/ 6 w 5453"/>
              <a:gd name="T63" fmla="*/ 1960 h 2426"/>
              <a:gd name="T64" fmla="*/ 2 w 5453"/>
              <a:gd name="T65" fmla="*/ 1933 h 2426"/>
              <a:gd name="T66" fmla="*/ 0 w 5453"/>
              <a:gd name="T67" fmla="*/ 1904 h 2426"/>
              <a:gd name="T68" fmla="*/ 0 w 5453"/>
              <a:gd name="T69" fmla="*/ 1878 h 2426"/>
              <a:gd name="T70" fmla="*/ 0 w 5453"/>
              <a:gd name="T71" fmla="*/ 0 h 2426"/>
              <a:gd name="T72" fmla="*/ 5453 w 5453"/>
              <a:gd name="T73" fmla="*/ 0 h 2426"/>
              <a:gd name="T74" fmla="*/ 5453 w 5453"/>
              <a:gd name="T75" fmla="*/ 2426 h 242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453" h="2426">
                <a:moveTo>
                  <a:pt x="5453" y="2426"/>
                </a:moveTo>
                <a:lnTo>
                  <a:pt x="549" y="2426"/>
                </a:lnTo>
                <a:lnTo>
                  <a:pt x="549" y="2426"/>
                </a:lnTo>
                <a:lnTo>
                  <a:pt x="522" y="2426"/>
                </a:lnTo>
                <a:lnTo>
                  <a:pt x="493" y="2424"/>
                </a:lnTo>
                <a:lnTo>
                  <a:pt x="467" y="2420"/>
                </a:lnTo>
                <a:lnTo>
                  <a:pt x="438" y="2416"/>
                </a:lnTo>
                <a:lnTo>
                  <a:pt x="411" y="2410"/>
                </a:lnTo>
                <a:lnTo>
                  <a:pt x="386" y="2401"/>
                </a:lnTo>
                <a:lnTo>
                  <a:pt x="360" y="2393"/>
                </a:lnTo>
                <a:lnTo>
                  <a:pt x="335" y="2383"/>
                </a:lnTo>
                <a:lnTo>
                  <a:pt x="310" y="2373"/>
                </a:lnTo>
                <a:lnTo>
                  <a:pt x="288" y="2360"/>
                </a:lnTo>
                <a:lnTo>
                  <a:pt x="265" y="2346"/>
                </a:lnTo>
                <a:lnTo>
                  <a:pt x="243" y="2332"/>
                </a:lnTo>
                <a:lnTo>
                  <a:pt x="220" y="2317"/>
                </a:lnTo>
                <a:lnTo>
                  <a:pt x="200" y="2301"/>
                </a:lnTo>
                <a:lnTo>
                  <a:pt x="181" y="2284"/>
                </a:lnTo>
                <a:lnTo>
                  <a:pt x="160" y="2266"/>
                </a:lnTo>
                <a:lnTo>
                  <a:pt x="142" y="2245"/>
                </a:lnTo>
                <a:lnTo>
                  <a:pt x="126" y="2227"/>
                </a:lnTo>
                <a:lnTo>
                  <a:pt x="109" y="2206"/>
                </a:lnTo>
                <a:lnTo>
                  <a:pt x="95" y="2184"/>
                </a:lnTo>
                <a:lnTo>
                  <a:pt x="80" y="2161"/>
                </a:lnTo>
                <a:lnTo>
                  <a:pt x="66" y="2139"/>
                </a:lnTo>
                <a:lnTo>
                  <a:pt x="54" y="2116"/>
                </a:lnTo>
                <a:lnTo>
                  <a:pt x="43" y="2091"/>
                </a:lnTo>
                <a:lnTo>
                  <a:pt x="33" y="2067"/>
                </a:lnTo>
                <a:lnTo>
                  <a:pt x="25" y="2040"/>
                </a:lnTo>
                <a:lnTo>
                  <a:pt x="17" y="2013"/>
                </a:lnTo>
                <a:lnTo>
                  <a:pt x="10" y="1987"/>
                </a:lnTo>
                <a:lnTo>
                  <a:pt x="6" y="1960"/>
                </a:lnTo>
                <a:lnTo>
                  <a:pt x="2" y="1933"/>
                </a:lnTo>
                <a:lnTo>
                  <a:pt x="0" y="1904"/>
                </a:lnTo>
                <a:lnTo>
                  <a:pt x="0" y="1878"/>
                </a:lnTo>
                <a:lnTo>
                  <a:pt x="0" y="0"/>
                </a:lnTo>
                <a:lnTo>
                  <a:pt x="5453" y="0"/>
                </a:lnTo>
                <a:lnTo>
                  <a:pt x="5453" y="24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Freeform 8"/>
          <p:cNvSpPr/>
          <p:nvPr/>
        </p:nvSpPr>
        <p:spPr>
          <a:xfrm>
            <a:off x="477045" y="1132683"/>
            <a:ext cx="1049338" cy="1050925"/>
          </a:xfrm>
          <a:custGeom>
            <a:avLst/>
            <a:gdLst>
              <a:gd name="T0" fmla="*/ 661 w 661"/>
              <a:gd name="T1" fmla="*/ 331 h 662"/>
              <a:gd name="T2" fmla="*/ 655 w 661"/>
              <a:gd name="T3" fmla="*/ 396 h 662"/>
              <a:gd name="T4" fmla="*/ 636 w 661"/>
              <a:gd name="T5" fmla="*/ 460 h 662"/>
              <a:gd name="T6" fmla="*/ 606 w 661"/>
              <a:gd name="T7" fmla="*/ 516 h 662"/>
              <a:gd name="T8" fmla="*/ 565 w 661"/>
              <a:gd name="T9" fmla="*/ 565 h 662"/>
              <a:gd name="T10" fmla="*/ 515 w 661"/>
              <a:gd name="T11" fmla="*/ 604 h 662"/>
              <a:gd name="T12" fmla="*/ 460 w 661"/>
              <a:gd name="T13" fmla="*/ 635 h 662"/>
              <a:gd name="T14" fmla="*/ 398 w 661"/>
              <a:gd name="T15" fmla="*/ 655 h 662"/>
              <a:gd name="T16" fmla="*/ 330 w 661"/>
              <a:gd name="T17" fmla="*/ 662 h 662"/>
              <a:gd name="T18" fmla="*/ 297 w 661"/>
              <a:gd name="T19" fmla="*/ 659 h 662"/>
              <a:gd name="T20" fmla="*/ 232 w 661"/>
              <a:gd name="T21" fmla="*/ 647 h 662"/>
              <a:gd name="T22" fmla="*/ 174 w 661"/>
              <a:gd name="T23" fmla="*/ 620 h 662"/>
              <a:gd name="T24" fmla="*/ 121 w 661"/>
              <a:gd name="T25" fmla="*/ 585 h 662"/>
              <a:gd name="T26" fmla="*/ 76 w 661"/>
              <a:gd name="T27" fmla="*/ 540 h 662"/>
              <a:gd name="T28" fmla="*/ 41 w 661"/>
              <a:gd name="T29" fmla="*/ 489 h 662"/>
              <a:gd name="T30" fmla="*/ 16 w 661"/>
              <a:gd name="T31" fmla="*/ 429 h 662"/>
              <a:gd name="T32" fmla="*/ 2 w 661"/>
              <a:gd name="T33" fmla="*/ 364 h 662"/>
              <a:gd name="T34" fmla="*/ 0 w 661"/>
              <a:gd name="T35" fmla="*/ 331 h 662"/>
              <a:gd name="T36" fmla="*/ 8 w 661"/>
              <a:gd name="T37" fmla="*/ 263 h 662"/>
              <a:gd name="T38" fmla="*/ 26 w 661"/>
              <a:gd name="T39" fmla="*/ 201 h 662"/>
              <a:gd name="T40" fmla="*/ 57 w 661"/>
              <a:gd name="T41" fmla="*/ 146 h 662"/>
              <a:gd name="T42" fmla="*/ 96 w 661"/>
              <a:gd name="T43" fmla="*/ 97 h 662"/>
              <a:gd name="T44" fmla="*/ 145 w 661"/>
              <a:gd name="T45" fmla="*/ 55 h 662"/>
              <a:gd name="T46" fmla="*/ 203 w 661"/>
              <a:gd name="T47" fmla="*/ 25 h 662"/>
              <a:gd name="T48" fmla="*/ 265 w 661"/>
              <a:gd name="T49" fmla="*/ 6 h 662"/>
              <a:gd name="T50" fmla="*/ 330 w 661"/>
              <a:gd name="T51" fmla="*/ 0 h 662"/>
              <a:gd name="T52" fmla="*/ 365 w 661"/>
              <a:gd name="T53" fmla="*/ 2 h 662"/>
              <a:gd name="T54" fmla="*/ 429 w 661"/>
              <a:gd name="T55" fmla="*/ 14 h 662"/>
              <a:gd name="T56" fmla="*/ 489 w 661"/>
              <a:gd name="T57" fmla="*/ 39 h 662"/>
              <a:gd name="T58" fmla="*/ 542 w 661"/>
              <a:gd name="T59" fmla="*/ 76 h 662"/>
              <a:gd name="T60" fmla="*/ 587 w 661"/>
              <a:gd name="T61" fmla="*/ 119 h 662"/>
              <a:gd name="T62" fmla="*/ 622 w 661"/>
              <a:gd name="T63" fmla="*/ 173 h 662"/>
              <a:gd name="T64" fmla="*/ 647 w 661"/>
              <a:gd name="T65" fmla="*/ 232 h 662"/>
              <a:gd name="T66" fmla="*/ 661 w 661"/>
              <a:gd name="T67" fmla="*/ 296 h 662"/>
              <a:gd name="T68" fmla="*/ 661 w 661"/>
              <a:gd name="T69" fmla="*/ 331 h 66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61" h="662">
                <a:moveTo>
                  <a:pt x="661" y="331"/>
                </a:moveTo>
                <a:lnTo>
                  <a:pt x="661" y="331"/>
                </a:lnTo>
                <a:lnTo>
                  <a:pt x="661" y="364"/>
                </a:lnTo>
                <a:lnTo>
                  <a:pt x="655" y="396"/>
                </a:lnTo>
                <a:lnTo>
                  <a:pt x="647" y="429"/>
                </a:lnTo>
                <a:lnTo>
                  <a:pt x="636" y="460"/>
                </a:lnTo>
                <a:lnTo>
                  <a:pt x="622" y="489"/>
                </a:lnTo>
                <a:lnTo>
                  <a:pt x="606" y="516"/>
                </a:lnTo>
                <a:lnTo>
                  <a:pt x="587" y="540"/>
                </a:lnTo>
                <a:lnTo>
                  <a:pt x="565" y="565"/>
                </a:lnTo>
                <a:lnTo>
                  <a:pt x="542" y="585"/>
                </a:lnTo>
                <a:lnTo>
                  <a:pt x="515" y="604"/>
                </a:lnTo>
                <a:lnTo>
                  <a:pt x="489" y="620"/>
                </a:lnTo>
                <a:lnTo>
                  <a:pt x="460" y="635"/>
                </a:lnTo>
                <a:lnTo>
                  <a:pt x="429" y="647"/>
                </a:lnTo>
                <a:lnTo>
                  <a:pt x="398" y="655"/>
                </a:lnTo>
                <a:lnTo>
                  <a:pt x="365" y="659"/>
                </a:lnTo>
                <a:lnTo>
                  <a:pt x="330" y="662"/>
                </a:lnTo>
                <a:lnTo>
                  <a:pt x="330" y="662"/>
                </a:lnTo>
                <a:lnTo>
                  <a:pt x="297" y="659"/>
                </a:lnTo>
                <a:lnTo>
                  <a:pt x="265" y="655"/>
                </a:lnTo>
                <a:lnTo>
                  <a:pt x="232" y="647"/>
                </a:lnTo>
                <a:lnTo>
                  <a:pt x="203" y="635"/>
                </a:lnTo>
                <a:lnTo>
                  <a:pt x="174" y="620"/>
                </a:lnTo>
                <a:lnTo>
                  <a:pt x="145" y="604"/>
                </a:lnTo>
                <a:lnTo>
                  <a:pt x="121" y="585"/>
                </a:lnTo>
                <a:lnTo>
                  <a:pt x="96" y="565"/>
                </a:lnTo>
                <a:lnTo>
                  <a:pt x="76" y="540"/>
                </a:lnTo>
                <a:lnTo>
                  <a:pt x="57" y="516"/>
                </a:lnTo>
                <a:lnTo>
                  <a:pt x="41" y="489"/>
                </a:lnTo>
                <a:lnTo>
                  <a:pt x="26" y="460"/>
                </a:lnTo>
                <a:lnTo>
                  <a:pt x="16" y="429"/>
                </a:lnTo>
                <a:lnTo>
                  <a:pt x="8" y="396"/>
                </a:lnTo>
                <a:lnTo>
                  <a:pt x="2" y="364"/>
                </a:lnTo>
                <a:lnTo>
                  <a:pt x="0" y="331"/>
                </a:lnTo>
                <a:lnTo>
                  <a:pt x="0" y="331"/>
                </a:lnTo>
                <a:lnTo>
                  <a:pt x="2" y="296"/>
                </a:lnTo>
                <a:lnTo>
                  <a:pt x="8" y="263"/>
                </a:lnTo>
                <a:lnTo>
                  <a:pt x="16" y="232"/>
                </a:lnTo>
                <a:lnTo>
                  <a:pt x="26" y="201"/>
                </a:lnTo>
                <a:lnTo>
                  <a:pt x="41" y="173"/>
                </a:lnTo>
                <a:lnTo>
                  <a:pt x="57" y="146"/>
                </a:lnTo>
                <a:lnTo>
                  <a:pt x="76" y="119"/>
                </a:lnTo>
                <a:lnTo>
                  <a:pt x="96" y="97"/>
                </a:lnTo>
                <a:lnTo>
                  <a:pt x="121" y="76"/>
                </a:lnTo>
                <a:lnTo>
                  <a:pt x="145" y="55"/>
                </a:lnTo>
                <a:lnTo>
                  <a:pt x="174" y="39"/>
                </a:lnTo>
                <a:lnTo>
                  <a:pt x="203" y="25"/>
                </a:lnTo>
                <a:lnTo>
                  <a:pt x="232" y="14"/>
                </a:lnTo>
                <a:lnTo>
                  <a:pt x="265" y="6"/>
                </a:lnTo>
                <a:lnTo>
                  <a:pt x="297" y="2"/>
                </a:lnTo>
                <a:lnTo>
                  <a:pt x="330" y="0"/>
                </a:lnTo>
                <a:lnTo>
                  <a:pt x="330" y="0"/>
                </a:lnTo>
                <a:lnTo>
                  <a:pt x="365" y="2"/>
                </a:lnTo>
                <a:lnTo>
                  <a:pt x="398" y="6"/>
                </a:lnTo>
                <a:lnTo>
                  <a:pt x="429" y="14"/>
                </a:lnTo>
                <a:lnTo>
                  <a:pt x="460" y="25"/>
                </a:lnTo>
                <a:lnTo>
                  <a:pt x="489" y="39"/>
                </a:lnTo>
                <a:lnTo>
                  <a:pt x="515" y="55"/>
                </a:lnTo>
                <a:lnTo>
                  <a:pt x="542" y="76"/>
                </a:lnTo>
                <a:lnTo>
                  <a:pt x="565" y="97"/>
                </a:lnTo>
                <a:lnTo>
                  <a:pt x="587" y="119"/>
                </a:lnTo>
                <a:lnTo>
                  <a:pt x="606" y="146"/>
                </a:lnTo>
                <a:lnTo>
                  <a:pt x="622" y="173"/>
                </a:lnTo>
                <a:lnTo>
                  <a:pt x="636" y="201"/>
                </a:lnTo>
                <a:lnTo>
                  <a:pt x="647" y="232"/>
                </a:lnTo>
                <a:lnTo>
                  <a:pt x="655" y="263"/>
                </a:lnTo>
                <a:lnTo>
                  <a:pt x="661" y="296"/>
                </a:lnTo>
                <a:lnTo>
                  <a:pt x="661" y="331"/>
                </a:lnTo>
                <a:lnTo>
                  <a:pt x="661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>
          <a:xfrm>
            <a:off x="675482" y="1507333"/>
            <a:ext cx="696118" cy="33099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319" latinLnBrk="0">
              <a:defRPr/>
            </a:pPr>
            <a:r>
              <a:rPr lang="ko-KR" altLang="ko-KR" sz="2199" b="1">
                <a:solidFill>
                  <a:srgbClr val="000000"/>
                </a:solidFill>
                <a:latin typeface="에스코어 드림 6 Bold"/>
                <a:ea typeface="에스코어 드림 6 Bold"/>
              </a:rPr>
              <a:t>ICON</a:t>
            </a:r>
            <a:endParaRPr lang="ko-KR" altLang="ko-KR"/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>
          <a:xfrm>
            <a:off x="4363678" y="4313988"/>
            <a:ext cx="3046772" cy="58186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319" latinLnBrk="0">
              <a:defRPr/>
            </a:pPr>
            <a:r>
              <a:rPr lang="ko-KR" altLang="ko-KR" sz="3900">
                <a:solidFill>
                  <a:srgbClr val="234251"/>
                </a:solidFill>
                <a:latin typeface="에스코어 드림 2 ExtraLight"/>
                <a:ea typeface="에스코어 드림 2 ExtraLight"/>
              </a:rPr>
              <a:t>디자인 치트키</a:t>
            </a:r>
            <a:endParaRPr lang="ko-KR" altLang="ko-KR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>
          <a:xfrm>
            <a:off x="4618652" y="6014263"/>
            <a:ext cx="2277448" cy="33842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319" latinLnBrk="0">
              <a:defRPr/>
            </a:pPr>
            <a:r>
              <a:rPr lang="ko-KR" altLang="ko-KR" sz="2199">
                <a:solidFill>
                  <a:srgbClr val="234251"/>
                </a:solidFill>
                <a:latin typeface="에스코어 드림 2 ExtraLight"/>
                <a:ea typeface="에스코어 드림 2 ExtraLight"/>
              </a:rPr>
              <a:t>ww</a:t>
            </a:r>
            <a:r>
              <a:rPr lang="en-US" altLang="ko-KR" sz="2199">
                <a:solidFill>
                  <a:srgbClr val="234251"/>
                </a:solidFill>
                <a:latin typeface="에스코어 드림 2 ExtraLight"/>
                <a:ea typeface="에스코어 드림 2 ExtraLight"/>
              </a:rPr>
              <a:t>w.Website.com</a:t>
            </a:r>
            <a:endParaRPr lang="ko-KR" altLang="ko-KR"/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>
          <a:xfrm>
            <a:off x="3786982" y="5026820"/>
            <a:ext cx="4537868" cy="93583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319" latinLnBrk="0">
              <a:defRPr/>
            </a:pPr>
            <a:r>
              <a:rPr lang="ko-KR" altLang="ko-KR" sz="6200">
                <a:solidFill>
                  <a:srgbClr val="234251"/>
                </a:solidFill>
                <a:latin typeface="에스코어 드림 4 Regular"/>
                <a:ea typeface="에스코어 드림 4 Regular"/>
              </a:rPr>
              <a:t>PO</a:t>
            </a:r>
            <a:r>
              <a:rPr lang="en-US" altLang="ko-KR" sz="6200">
                <a:solidFill>
                  <a:srgbClr val="234251"/>
                </a:solidFill>
                <a:latin typeface="에스코어 드림 4 Regular"/>
                <a:ea typeface="에스코어 드림 4 Regular"/>
              </a:rPr>
              <a:t>RTFOLIO</a:t>
            </a:r>
            <a:endParaRPr lang="ko-KR" altLang="ko-KR"/>
          </a:p>
        </p:txBody>
      </p:sp>
      <p:grpSp>
        <p:nvGrpSpPr>
          <p:cNvPr id="2" name="그룹 1"/>
          <p:cNvGrpSpPr/>
          <p:nvPr/>
        </p:nvGrpSpPr>
        <p:grpSpPr>
          <a:xfrm rot="0">
            <a:off x="3786982" y="4993483"/>
            <a:ext cx="4249690" cy="858837"/>
            <a:chOff x="3786982" y="4993483"/>
            <a:chExt cx="3819525" cy="858837"/>
          </a:xfrm>
        </p:grpSpPr>
        <p:sp>
          <p:nvSpPr>
            <p:cNvPr id="27" name="Line 25"/>
            <p:cNvSpPr>
              <a:spLocks noChangeShapeType="1"/>
            </p:cNvSpPr>
            <p:nvPr/>
          </p:nvSpPr>
          <p:spPr>
            <a:xfrm>
              <a:off x="3786982" y="4993483"/>
              <a:ext cx="3819525" cy="0"/>
            </a:xfrm>
            <a:prstGeom prst="line">
              <a:avLst/>
            </a:prstGeom>
            <a:noFill/>
            <a:ln w="12700">
              <a:solidFill>
                <a:srgbClr val="595757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>
            <a:xfrm>
              <a:off x="3786982" y="5852320"/>
              <a:ext cx="3819525" cy="0"/>
            </a:xfrm>
            <a:prstGeom prst="line">
              <a:avLst/>
            </a:prstGeom>
            <a:noFill/>
            <a:ln w="12700">
              <a:solidFill>
                <a:srgbClr val="595757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AutoShape 101"/>
          <p:cNvSpPr>
            <a:spLocks noChangeAspect="1" noChangeArrowheads="1" noTextEdit="1"/>
          </p:cNvSpPr>
          <p:nvPr/>
        </p:nvSpPr>
        <p:spPr>
          <a:xfrm>
            <a:off x="1588" y="1588"/>
            <a:ext cx="11877675" cy="6838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75" name="Rectangle 104"/>
          <p:cNvSpPr>
            <a:spLocks noChangeArrowheads="1"/>
          </p:cNvSpPr>
          <p:nvPr/>
        </p:nvSpPr>
        <p:spPr>
          <a:xfrm>
            <a:off x="1588" y="1588"/>
            <a:ext cx="11877675" cy="6838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153" name="Picture 105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39763" y="588963"/>
            <a:ext cx="1057275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Rectangle 106"/>
          <p:cNvSpPr>
            <a:spLocks noChangeArrowheads="1"/>
          </p:cNvSpPr>
          <p:nvPr/>
        </p:nvSpPr>
        <p:spPr>
          <a:xfrm>
            <a:off x="11574463" y="3665538"/>
            <a:ext cx="304800" cy="2428875"/>
          </a:xfrm>
          <a:prstGeom prst="rect">
            <a:avLst/>
          </a:prstGeom>
          <a:solidFill>
            <a:srgbClr val="1c54a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77" name="Rectangle 107"/>
          <p:cNvSpPr>
            <a:spLocks noChangeArrowheads="1"/>
          </p:cNvSpPr>
          <p:nvPr/>
        </p:nvSpPr>
        <p:spPr>
          <a:xfrm>
            <a:off x="1169988" y="820738"/>
            <a:ext cx="1568450" cy="1571625"/>
          </a:xfrm>
          <a:prstGeom prst="rect">
            <a:avLst/>
          </a:prstGeom>
          <a:solidFill>
            <a:srgbClr val="595757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78" name="Rectangle 108"/>
          <p:cNvSpPr>
            <a:spLocks noChangeArrowheads="1"/>
          </p:cNvSpPr>
          <p:nvPr/>
        </p:nvSpPr>
        <p:spPr>
          <a:xfrm>
            <a:off x="1169988" y="820738"/>
            <a:ext cx="1568450" cy="1571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157" name="Picture 109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204913" y="855663"/>
            <a:ext cx="149542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Freeform 110"/>
          <p:cNvSpPr>
            <a:spLocks noEditPoints="1"/>
          </p:cNvSpPr>
          <p:nvPr/>
        </p:nvSpPr>
        <p:spPr>
          <a:xfrm>
            <a:off x="1741488" y="1366838"/>
            <a:ext cx="412750" cy="479425"/>
          </a:xfrm>
          <a:custGeom>
            <a:avLst/>
            <a:gdLst>
              <a:gd name="T0" fmla="*/ 190 w 260"/>
              <a:gd name="T1" fmla="*/ 178 h 302"/>
              <a:gd name="T2" fmla="*/ 182 w 260"/>
              <a:gd name="T3" fmla="*/ 138 h 302"/>
              <a:gd name="T4" fmla="*/ 208 w 260"/>
              <a:gd name="T5" fmla="*/ 94 h 302"/>
              <a:gd name="T6" fmla="*/ 196 w 260"/>
              <a:gd name="T7" fmla="*/ 64 h 302"/>
              <a:gd name="T8" fmla="*/ 190 w 260"/>
              <a:gd name="T9" fmla="*/ 22 h 302"/>
              <a:gd name="T10" fmla="*/ 134 w 260"/>
              <a:gd name="T11" fmla="*/ 2 h 302"/>
              <a:gd name="T12" fmla="*/ 56 w 260"/>
              <a:gd name="T13" fmla="*/ 26 h 302"/>
              <a:gd name="T14" fmla="*/ 56 w 260"/>
              <a:gd name="T15" fmla="*/ 30 h 302"/>
              <a:gd name="T16" fmla="*/ 60 w 260"/>
              <a:gd name="T17" fmla="*/ 38 h 302"/>
              <a:gd name="T18" fmla="*/ 64 w 260"/>
              <a:gd name="T19" fmla="*/ 66 h 302"/>
              <a:gd name="T20" fmla="*/ 52 w 260"/>
              <a:gd name="T21" fmla="*/ 94 h 302"/>
              <a:gd name="T22" fmla="*/ 72 w 260"/>
              <a:gd name="T23" fmla="*/ 126 h 302"/>
              <a:gd name="T24" fmla="*/ 84 w 260"/>
              <a:gd name="T25" fmla="*/ 176 h 302"/>
              <a:gd name="T26" fmla="*/ 26 w 260"/>
              <a:gd name="T27" fmla="*/ 194 h 302"/>
              <a:gd name="T28" fmla="*/ 2 w 260"/>
              <a:gd name="T29" fmla="*/ 258 h 302"/>
              <a:gd name="T30" fmla="*/ 92 w 260"/>
              <a:gd name="T31" fmla="*/ 300 h 302"/>
              <a:gd name="T32" fmla="*/ 242 w 260"/>
              <a:gd name="T33" fmla="*/ 278 h 302"/>
              <a:gd name="T34" fmla="*/ 258 w 260"/>
              <a:gd name="T35" fmla="*/ 224 h 302"/>
              <a:gd name="T36" fmla="*/ 116 w 260"/>
              <a:gd name="T37" fmla="*/ 278 h 302"/>
              <a:gd name="T38" fmla="*/ 136 w 260"/>
              <a:gd name="T39" fmla="*/ 230 h 302"/>
              <a:gd name="T40" fmla="*/ 170 w 260"/>
              <a:gd name="T41" fmla="*/ 192 h 302"/>
              <a:gd name="T42" fmla="*/ 164 w 260"/>
              <a:gd name="T43" fmla="*/ 196 h 302"/>
              <a:gd name="T44" fmla="*/ 90 w 260"/>
              <a:gd name="T45" fmla="*/ 192 h 302"/>
              <a:gd name="T46" fmla="*/ 106 w 260"/>
              <a:gd name="T47" fmla="*/ 234 h 302"/>
              <a:gd name="T48" fmla="*/ 108 w 260"/>
              <a:gd name="T49" fmla="*/ 270 h 302"/>
              <a:gd name="T50" fmla="*/ 144 w 260"/>
              <a:gd name="T51" fmla="*/ 234 h 302"/>
              <a:gd name="T52" fmla="*/ 158 w 260"/>
              <a:gd name="T53" fmla="*/ 232 h 302"/>
              <a:gd name="T54" fmla="*/ 152 w 260"/>
              <a:gd name="T55" fmla="*/ 270 h 302"/>
              <a:gd name="T56" fmla="*/ 162 w 260"/>
              <a:gd name="T57" fmla="*/ 20 h 302"/>
              <a:gd name="T58" fmla="*/ 188 w 260"/>
              <a:gd name="T59" fmla="*/ 58 h 302"/>
              <a:gd name="T60" fmla="*/ 154 w 260"/>
              <a:gd name="T61" fmla="*/ 40 h 302"/>
              <a:gd name="T62" fmla="*/ 74 w 260"/>
              <a:gd name="T63" fmla="*/ 56 h 302"/>
              <a:gd name="T64" fmla="*/ 88 w 260"/>
              <a:gd name="T65" fmla="*/ 16 h 302"/>
              <a:gd name="T66" fmla="*/ 76 w 260"/>
              <a:gd name="T67" fmla="*/ 108 h 302"/>
              <a:gd name="T68" fmla="*/ 66 w 260"/>
              <a:gd name="T69" fmla="*/ 104 h 302"/>
              <a:gd name="T70" fmla="*/ 66 w 260"/>
              <a:gd name="T71" fmla="*/ 78 h 302"/>
              <a:gd name="T72" fmla="*/ 72 w 260"/>
              <a:gd name="T73" fmla="*/ 68 h 302"/>
              <a:gd name="T74" fmla="*/ 152 w 260"/>
              <a:gd name="T75" fmla="*/ 52 h 302"/>
              <a:gd name="T76" fmla="*/ 186 w 260"/>
              <a:gd name="T77" fmla="*/ 74 h 302"/>
              <a:gd name="T78" fmla="*/ 196 w 260"/>
              <a:gd name="T79" fmla="*/ 82 h 302"/>
              <a:gd name="T80" fmla="*/ 190 w 260"/>
              <a:gd name="T81" fmla="*/ 104 h 302"/>
              <a:gd name="T82" fmla="*/ 174 w 260"/>
              <a:gd name="T83" fmla="*/ 132 h 302"/>
              <a:gd name="T84" fmla="*/ 102 w 260"/>
              <a:gd name="T85" fmla="*/ 150 h 302"/>
              <a:gd name="T86" fmla="*/ 104 w 260"/>
              <a:gd name="T87" fmla="*/ 162 h 302"/>
              <a:gd name="T88" fmla="*/ 156 w 260"/>
              <a:gd name="T89" fmla="*/ 162 h 302"/>
              <a:gd name="T90" fmla="*/ 130 w 260"/>
              <a:gd name="T91" fmla="*/ 200 h 302"/>
              <a:gd name="T92" fmla="*/ 104 w 260"/>
              <a:gd name="T93" fmla="*/ 162 h 302"/>
              <a:gd name="T94" fmla="*/ 30 w 260"/>
              <a:gd name="T95" fmla="*/ 202 h 302"/>
              <a:gd name="T96" fmla="*/ 82 w 260"/>
              <a:gd name="T97" fmla="*/ 186 h 302"/>
              <a:gd name="T98" fmla="*/ 84 w 260"/>
              <a:gd name="T99" fmla="*/ 246 h 302"/>
              <a:gd name="T100" fmla="*/ 56 w 260"/>
              <a:gd name="T101" fmla="*/ 284 h 302"/>
              <a:gd name="T102" fmla="*/ 10 w 260"/>
              <a:gd name="T103" fmla="*/ 250 h 302"/>
              <a:gd name="T104" fmla="*/ 238 w 260"/>
              <a:gd name="T105" fmla="*/ 270 h 302"/>
              <a:gd name="T106" fmla="*/ 154 w 260"/>
              <a:gd name="T107" fmla="*/ 280 h 302"/>
              <a:gd name="T108" fmla="*/ 180 w 260"/>
              <a:gd name="T109" fmla="*/ 202 h 302"/>
              <a:gd name="T110" fmla="*/ 202 w 260"/>
              <a:gd name="T111" fmla="*/ 192 h 302"/>
              <a:gd name="T112" fmla="*/ 250 w 260"/>
              <a:gd name="T113" fmla="*/ 236 h 30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0" h="302">
                <a:moveTo>
                  <a:pt x="234" y="194"/>
                </a:moveTo>
                <a:lnTo>
                  <a:pt x="234" y="194"/>
                </a:lnTo>
                <a:lnTo>
                  <a:pt x="220" y="188"/>
                </a:lnTo>
                <a:lnTo>
                  <a:pt x="204" y="182"/>
                </a:lnTo>
                <a:lnTo>
                  <a:pt x="204" y="182"/>
                </a:lnTo>
                <a:lnTo>
                  <a:pt x="190" y="178"/>
                </a:lnTo>
                <a:lnTo>
                  <a:pt x="190" y="178"/>
                </a:lnTo>
                <a:lnTo>
                  <a:pt x="174" y="174"/>
                </a:lnTo>
                <a:lnTo>
                  <a:pt x="174" y="174"/>
                </a:lnTo>
                <a:lnTo>
                  <a:pt x="168" y="166"/>
                </a:lnTo>
                <a:lnTo>
                  <a:pt x="164" y="156"/>
                </a:lnTo>
                <a:lnTo>
                  <a:pt x="164" y="156"/>
                </a:lnTo>
                <a:lnTo>
                  <a:pt x="174" y="148"/>
                </a:lnTo>
                <a:lnTo>
                  <a:pt x="182" y="138"/>
                </a:lnTo>
                <a:lnTo>
                  <a:pt x="188" y="126"/>
                </a:lnTo>
                <a:lnTo>
                  <a:pt x="192" y="114"/>
                </a:lnTo>
                <a:lnTo>
                  <a:pt x="192" y="114"/>
                </a:lnTo>
                <a:lnTo>
                  <a:pt x="198" y="112"/>
                </a:lnTo>
                <a:lnTo>
                  <a:pt x="198" y="112"/>
                </a:lnTo>
                <a:lnTo>
                  <a:pt x="204" y="104"/>
                </a:lnTo>
                <a:lnTo>
                  <a:pt x="208" y="94"/>
                </a:lnTo>
                <a:lnTo>
                  <a:pt x="208" y="94"/>
                </a:lnTo>
                <a:lnTo>
                  <a:pt x="206" y="84"/>
                </a:lnTo>
                <a:lnTo>
                  <a:pt x="204" y="78"/>
                </a:lnTo>
                <a:lnTo>
                  <a:pt x="202" y="72"/>
                </a:lnTo>
                <a:lnTo>
                  <a:pt x="196" y="70"/>
                </a:lnTo>
                <a:lnTo>
                  <a:pt x="196" y="70"/>
                </a:lnTo>
                <a:lnTo>
                  <a:pt x="196" y="64"/>
                </a:lnTo>
                <a:lnTo>
                  <a:pt x="196" y="64"/>
                </a:lnTo>
                <a:lnTo>
                  <a:pt x="198" y="56"/>
                </a:lnTo>
                <a:lnTo>
                  <a:pt x="198" y="46"/>
                </a:lnTo>
                <a:lnTo>
                  <a:pt x="196" y="34"/>
                </a:lnTo>
                <a:lnTo>
                  <a:pt x="194" y="28"/>
                </a:lnTo>
                <a:lnTo>
                  <a:pt x="190" y="22"/>
                </a:lnTo>
                <a:lnTo>
                  <a:pt x="190" y="22"/>
                </a:lnTo>
                <a:lnTo>
                  <a:pt x="184" y="16"/>
                </a:lnTo>
                <a:lnTo>
                  <a:pt x="174" y="12"/>
                </a:lnTo>
                <a:lnTo>
                  <a:pt x="164" y="10"/>
                </a:lnTo>
                <a:lnTo>
                  <a:pt x="152" y="10"/>
                </a:lnTo>
                <a:lnTo>
                  <a:pt x="152" y="10"/>
                </a:lnTo>
                <a:lnTo>
                  <a:pt x="144" y="6"/>
                </a:lnTo>
                <a:lnTo>
                  <a:pt x="134" y="2"/>
                </a:lnTo>
                <a:lnTo>
                  <a:pt x="126" y="0"/>
                </a:lnTo>
                <a:lnTo>
                  <a:pt x="118" y="0"/>
                </a:lnTo>
                <a:lnTo>
                  <a:pt x="102" y="2"/>
                </a:lnTo>
                <a:lnTo>
                  <a:pt x="88" y="6"/>
                </a:lnTo>
                <a:lnTo>
                  <a:pt x="74" y="12"/>
                </a:lnTo>
                <a:lnTo>
                  <a:pt x="66" y="18"/>
                </a:lnTo>
                <a:lnTo>
                  <a:pt x="56" y="26"/>
                </a:lnTo>
                <a:lnTo>
                  <a:pt x="56" y="26"/>
                </a:lnTo>
                <a:lnTo>
                  <a:pt x="56" y="26"/>
                </a:lnTo>
                <a:lnTo>
                  <a:pt x="56" y="26"/>
                </a:lnTo>
                <a:lnTo>
                  <a:pt x="56" y="28"/>
                </a:lnTo>
                <a:lnTo>
                  <a:pt x="54" y="28"/>
                </a:lnTo>
                <a:lnTo>
                  <a:pt x="54" y="30"/>
                </a:lnTo>
                <a:lnTo>
                  <a:pt x="56" y="30"/>
                </a:lnTo>
                <a:lnTo>
                  <a:pt x="56" y="30"/>
                </a:lnTo>
                <a:lnTo>
                  <a:pt x="56" y="32"/>
                </a:lnTo>
                <a:lnTo>
                  <a:pt x="56" y="32"/>
                </a:lnTo>
                <a:lnTo>
                  <a:pt x="56" y="32"/>
                </a:lnTo>
                <a:lnTo>
                  <a:pt x="56" y="32"/>
                </a:lnTo>
                <a:lnTo>
                  <a:pt x="56" y="32"/>
                </a:lnTo>
                <a:lnTo>
                  <a:pt x="60" y="38"/>
                </a:lnTo>
                <a:lnTo>
                  <a:pt x="64" y="42"/>
                </a:lnTo>
                <a:lnTo>
                  <a:pt x="66" y="52"/>
                </a:lnTo>
                <a:lnTo>
                  <a:pt x="64" y="60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6"/>
                </a:lnTo>
                <a:lnTo>
                  <a:pt x="64" y="66"/>
                </a:lnTo>
                <a:lnTo>
                  <a:pt x="64" y="70"/>
                </a:lnTo>
                <a:lnTo>
                  <a:pt x="64" y="70"/>
                </a:lnTo>
                <a:lnTo>
                  <a:pt x="58" y="72"/>
                </a:lnTo>
                <a:lnTo>
                  <a:pt x="56" y="78"/>
                </a:lnTo>
                <a:lnTo>
                  <a:pt x="52" y="84"/>
                </a:lnTo>
                <a:lnTo>
                  <a:pt x="52" y="94"/>
                </a:lnTo>
                <a:lnTo>
                  <a:pt x="52" y="94"/>
                </a:lnTo>
                <a:lnTo>
                  <a:pt x="56" y="104"/>
                </a:lnTo>
                <a:lnTo>
                  <a:pt x="60" y="112"/>
                </a:lnTo>
                <a:lnTo>
                  <a:pt x="60" y="112"/>
                </a:lnTo>
                <a:lnTo>
                  <a:pt x="68" y="114"/>
                </a:lnTo>
                <a:lnTo>
                  <a:pt x="68" y="114"/>
                </a:lnTo>
                <a:lnTo>
                  <a:pt x="72" y="126"/>
                </a:lnTo>
                <a:lnTo>
                  <a:pt x="78" y="138"/>
                </a:lnTo>
                <a:lnTo>
                  <a:pt x="86" y="148"/>
                </a:lnTo>
                <a:lnTo>
                  <a:pt x="96" y="156"/>
                </a:lnTo>
                <a:lnTo>
                  <a:pt x="96" y="156"/>
                </a:lnTo>
                <a:lnTo>
                  <a:pt x="92" y="166"/>
                </a:lnTo>
                <a:lnTo>
                  <a:pt x="84" y="176"/>
                </a:lnTo>
                <a:lnTo>
                  <a:pt x="84" y="176"/>
                </a:lnTo>
                <a:lnTo>
                  <a:pt x="70" y="178"/>
                </a:lnTo>
                <a:lnTo>
                  <a:pt x="70" y="178"/>
                </a:lnTo>
                <a:lnTo>
                  <a:pt x="56" y="182"/>
                </a:lnTo>
                <a:lnTo>
                  <a:pt x="56" y="182"/>
                </a:lnTo>
                <a:lnTo>
                  <a:pt x="40" y="188"/>
                </a:lnTo>
                <a:lnTo>
                  <a:pt x="26" y="194"/>
                </a:lnTo>
                <a:lnTo>
                  <a:pt x="26" y="194"/>
                </a:lnTo>
                <a:lnTo>
                  <a:pt x="16" y="202"/>
                </a:lnTo>
                <a:lnTo>
                  <a:pt x="8" y="212"/>
                </a:lnTo>
                <a:lnTo>
                  <a:pt x="2" y="224"/>
                </a:lnTo>
                <a:lnTo>
                  <a:pt x="0" y="236"/>
                </a:lnTo>
                <a:lnTo>
                  <a:pt x="0" y="250"/>
                </a:lnTo>
                <a:lnTo>
                  <a:pt x="0" y="250"/>
                </a:lnTo>
                <a:lnTo>
                  <a:pt x="2" y="258"/>
                </a:lnTo>
                <a:lnTo>
                  <a:pt x="4" y="266"/>
                </a:lnTo>
                <a:lnTo>
                  <a:pt x="10" y="272"/>
                </a:lnTo>
                <a:lnTo>
                  <a:pt x="18" y="278"/>
                </a:lnTo>
                <a:lnTo>
                  <a:pt x="18" y="278"/>
                </a:lnTo>
                <a:lnTo>
                  <a:pt x="36" y="286"/>
                </a:lnTo>
                <a:lnTo>
                  <a:pt x="60" y="294"/>
                </a:lnTo>
                <a:lnTo>
                  <a:pt x="92" y="300"/>
                </a:lnTo>
                <a:lnTo>
                  <a:pt x="130" y="302"/>
                </a:lnTo>
                <a:lnTo>
                  <a:pt x="130" y="302"/>
                </a:lnTo>
                <a:lnTo>
                  <a:pt x="168" y="300"/>
                </a:lnTo>
                <a:lnTo>
                  <a:pt x="200" y="294"/>
                </a:lnTo>
                <a:lnTo>
                  <a:pt x="224" y="286"/>
                </a:lnTo>
                <a:lnTo>
                  <a:pt x="242" y="278"/>
                </a:lnTo>
                <a:lnTo>
                  <a:pt x="242" y="278"/>
                </a:lnTo>
                <a:lnTo>
                  <a:pt x="250" y="272"/>
                </a:lnTo>
                <a:lnTo>
                  <a:pt x="256" y="266"/>
                </a:lnTo>
                <a:lnTo>
                  <a:pt x="258" y="258"/>
                </a:lnTo>
                <a:lnTo>
                  <a:pt x="260" y="250"/>
                </a:lnTo>
                <a:lnTo>
                  <a:pt x="260" y="236"/>
                </a:lnTo>
                <a:lnTo>
                  <a:pt x="260" y="236"/>
                </a:lnTo>
                <a:lnTo>
                  <a:pt x="258" y="224"/>
                </a:lnTo>
                <a:lnTo>
                  <a:pt x="252" y="212"/>
                </a:lnTo>
                <a:lnTo>
                  <a:pt x="244" y="202"/>
                </a:lnTo>
                <a:lnTo>
                  <a:pt x="234" y="194"/>
                </a:lnTo>
                <a:lnTo>
                  <a:pt x="234" y="194"/>
                </a:lnTo>
                <a:close/>
                <a:moveTo>
                  <a:pt x="130" y="292"/>
                </a:moveTo>
                <a:lnTo>
                  <a:pt x="130" y="292"/>
                </a:lnTo>
                <a:lnTo>
                  <a:pt x="116" y="278"/>
                </a:lnTo>
                <a:lnTo>
                  <a:pt x="124" y="234"/>
                </a:lnTo>
                <a:lnTo>
                  <a:pt x="124" y="234"/>
                </a:lnTo>
                <a:lnTo>
                  <a:pt x="124" y="230"/>
                </a:lnTo>
                <a:lnTo>
                  <a:pt x="118" y="224"/>
                </a:lnTo>
                <a:lnTo>
                  <a:pt x="130" y="212"/>
                </a:lnTo>
                <a:lnTo>
                  <a:pt x="142" y="224"/>
                </a:lnTo>
                <a:lnTo>
                  <a:pt x="136" y="230"/>
                </a:lnTo>
                <a:lnTo>
                  <a:pt x="136" y="230"/>
                </a:lnTo>
                <a:lnTo>
                  <a:pt x="136" y="234"/>
                </a:lnTo>
                <a:lnTo>
                  <a:pt x="144" y="278"/>
                </a:lnTo>
                <a:lnTo>
                  <a:pt x="144" y="278"/>
                </a:lnTo>
                <a:lnTo>
                  <a:pt x="130" y="292"/>
                </a:lnTo>
                <a:lnTo>
                  <a:pt x="130" y="292"/>
                </a:lnTo>
                <a:close/>
                <a:moveTo>
                  <a:pt x="170" y="192"/>
                </a:moveTo>
                <a:lnTo>
                  <a:pt x="170" y="192"/>
                </a:lnTo>
                <a:lnTo>
                  <a:pt x="172" y="200"/>
                </a:lnTo>
                <a:lnTo>
                  <a:pt x="154" y="222"/>
                </a:lnTo>
                <a:lnTo>
                  <a:pt x="138" y="208"/>
                </a:lnTo>
                <a:lnTo>
                  <a:pt x="138" y="208"/>
                </a:lnTo>
                <a:lnTo>
                  <a:pt x="154" y="202"/>
                </a:lnTo>
                <a:lnTo>
                  <a:pt x="164" y="196"/>
                </a:lnTo>
                <a:lnTo>
                  <a:pt x="170" y="192"/>
                </a:lnTo>
                <a:lnTo>
                  <a:pt x="170" y="192"/>
                </a:lnTo>
                <a:close/>
                <a:moveTo>
                  <a:pt x="106" y="222"/>
                </a:moveTo>
                <a:lnTo>
                  <a:pt x="88" y="200"/>
                </a:lnTo>
                <a:lnTo>
                  <a:pt x="88" y="200"/>
                </a:lnTo>
                <a:lnTo>
                  <a:pt x="90" y="192"/>
                </a:lnTo>
                <a:lnTo>
                  <a:pt x="90" y="192"/>
                </a:lnTo>
                <a:lnTo>
                  <a:pt x="96" y="196"/>
                </a:lnTo>
                <a:lnTo>
                  <a:pt x="104" y="202"/>
                </a:lnTo>
                <a:lnTo>
                  <a:pt x="122" y="208"/>
                </a:lnTo>
                <a:lnTo>
                  <a:pt x="106" y="222"/>
                </a:lnTo>
                <a:close/>
                <a:moveTo>
                  <a:pt x="102" y="232"/>
                </a:moveTo>
                <a:lnTo>
                  <a:pt x="102" y="232"/>
                </a:lnTo>
                <a:lnTo>
                  <a:pt x="106" y="234"/>
                </a:lnTo>
                <a:lnTo>
                  <a:pt x="106" y="234"/>
                </a:lnTo>
                <a:lnTo>
                  <a:pt x="106" y="234"/>
                </a:lnTo>
                <a:lnTo>
                  <a:pt x="110" y="232"/>
                </a:lnTo>
                <a:lnTo>
                  <a:pt x="112" y="230"/>
                </a:lnTo>
                <a:lnTo>
                  <a:pt x="116" y="234"/>
                </a:lnTo>
                <a:lnTo>
                  <a:pt x="108" y="270"/>
                </a:lnTo>
                <a:lnTo>
                  <a:pt x="108" y="270"/>
                </a:lnTo>
                <a:lnTo>
                  <a:pt x="98" y="256"/>
                </a:lnTo>
                <a:lnTo>
                  <a:pt x="92" y="242"/>
                </a:lnTo>
                <a:lnTo>
                  <a:pt x="90" y="228"/>
                </a:lnTo>
                <a:lnTo>
                  <a:pt x="88" y="214"/>
                </a:lnTo>
                <a:lnTo>
                  <a:pt x="102" y="232"/>
                </a:lnTo>
                <a:close/>
                <a:moveTo>
                  <a:pt x="152" y="270"/>
                </a:moveTo>
                <a:lnTo>
                  <a:pt x="144" y="234"/>
                </a:lnTo>
                <a:lnTo>
                  <a:pt x="148" y="230"/>
                </a:lnTo>
                <a:lnTo>
                  <a:pt x="150" y="232"/>
                </a:lnTo>
                <a:lnTo>
                  <a:pt x="150" y="232"/>
                </a:lnTo>
                <a:lnTo>
                  <a:pt x="154" y="234"/>
                </a:lnTo>
                <a:lnTo>
                  <a:pt x="154" y="234"/>
                </a:lnTo>
                <a:lnTo>
                  <a:pt x="154" y="234"/>
                </a:lnTo>
                <a:lnTo>
                  <a:pt x="158" y="232"/>
                </a:lnTo>
                <a:lnTo>
                  <a:pt x="172" y="214"/>
                </a:lnTo>
                <a:lnTo>
                  <a:pt x="172" y="214"/>
                </a:lnTo>
                <a:lnTo>
                  <a:pt x="170" y="228"/>
                </a:lnTo>
                <a:lnTo>
                  <a:pt x="166" y="242"/>
                </a:lnTo>
                <a:lnTo>
                  <a:pt x="160" y="256"/>
                </a:lnTo>
                <a:lnTo>
                  <a:pt x="152" y="270"/>
                </a:lnTo>
                <a:lnTo>
                  <a:pt x="152" y="270"/>
                </a:lnTo>
                <a:close/>
                <a:moveTo>
                  <a:pt x="148" y="20"/>
                </a:moveTo>
                <a:lnTo>
                  <a:pt x="148" y="20"/>
                </a:lnTo>
                <a:lnTo>
                  <a:pt x="150" y="20"/>
                </a:lnTo>
                <a:lnTo>
                  <a:pt x="150" y="20"/>
                </a:lnTo>
                <a:lnTo>
                  <a:pt x="152" y="20"/>
                </a:lnTo>
                <a:lnTo>
                  <a:pt x="152" y="20"/>
                </a:lnTo>
                <a:lnTo>
                  <a:pt x="162" y="20"/>
                </a:lnTo>
                <a:lnTo>
                  <a:pt x="172" y="20"/>
                </a:lnTo>
                <a:lnTo>
                  <a:pt x="178" y="22"/>
                </a:lnTo>
                <a:lnTo>
                  <a:pt x="184" y="28"/>
                </a:lnTo>
                <a:lnTo>
                  <a:pt x="184" y="28"/>
                </a:lnTo>
                <a:lnTo>
                  <a:pt x="188" y="34"/>
                </a:lnTo>
                <a:lnTo>
                  <a:pt x="190" y="44"/>
                </a:lnTo>
                <a:lnTo>
                  <a:pt x="188" y="58"/>
                </a:lnTo>
                <a:lnTo>
                  <a:pt x="188" y="58"/>
                </a:lnTo>
                <a:lnTo>
                  <a:pt x="180" y="58"/>
                </a:lnTo>
                <a:lnTo>
                  <a:pt x="172" y="56"/>
                </a:lnTo>
                <a:lnTo>
                  <a:pt x="162" y="50"/>
                </a:lnTo>
                <a:lnTo>
                  <a:pt x="156" y="44"/>
                </a:lnTo>
                <a:lnTo>
                  <a:pt x="154" y="40"/>
                </a:lnTo>
                <a:lnTo>
                  <a:pt x="154" y="40"/>
                </a:lnTo>
                <a:lnTo>
                  <a:pt x="154" y="40"/>
                </a:lnTo>
                <a:lnTo>
                  <a:pt x="150" y="38"/>
                </a:lnTo>
                <a:lnTo>
                  <a:pt x="150" y="38"/>
                </a:lnTo>
                <a:lnTo>
                  <a:pt x="126" y="38"/>
                </a:lnTo>
                <a:lnTo>
                  <a:pt x="108" y="40"/>
                </a:lnTo>
                <a:lnTo>
                  <a:pt x="90" y="46"/>
                </a:lnTo>
                <a:lnTo>
                  <a:pt x="74" y="56"/>
                </a:lnTo>
                <a:lnTo>
                  <a:pt x="74" y="56"/>
                </a:lnTo>
                <a:lnTo>
                  <a:pt x="74" y="42"/>
                </a:lnTo>
                <a:lnTo>
                  <a:pt x="70" y="36"/>
                </a:lnTo>
                <a:lnTo>
                  <a:pt x="66" y="30"/>
                </a:lnTo>
                <a:lnTo>
                  <a:pt x="66" y="30"/>
                </a:lnTo>
                <a:lnTo>
                  <a:pt x="80" y="20"/>
                </a:lnTo>
                <a:lnTo>
                  <a:pt x="88" y="16"/>
                </a:lnTo>
                <a:lnTo>
                  <a:pt x="98" y="12"/>
                </a:lnTo>
                <a:lnTo>
                  <a:pt x="110" y="10"/>
                </a:lnTo>
                <a:lnTo>
                  <a:pt x="122" y="10"/>
                </a:lnTo>
                <a:lnTo>
                  <a:pt x="136" y="12"/>
                </a:lnTo>
                <a:lnTo>
                  <a:pt x="148" y="20"/>
                </a:lnTo>
                <a:lnTo>
                  <a:pt x="148" y="20"/>
                </a:lnTo>
                <a:close/>
                <a:moveTo>
                  <a:pt x="76" y="108"/>
                </a:moveTo>
                <a:lnTo>
                  <a:pt x="76" y="108"/>
                </a:lnTo>
                <a:lnTo>
                  <a:pt x="72" y="104"/>
                </a:lnTo>
                <a:lnTo>
                  <a:pt x="72" y="104"/>
                </a:lnTo>
                <a:lnTo>
                  <a:pt x="70" y="104"/>
                </a:lnTo>
                <a:lnTo>
                  <a:pt x="68" y="106"/>
                </a:lnTo>
                <a:lnTo>
                  <a:pt x="66" y="104"/>
                </a:lnTo>
                <a:lnTo>
                  <a:pt x="66" y="104"/>
                </a:lnTo>
                <a:lnTo>
                  <a:pt x="64" y="100"/>
                </a:lnTo>
                <a:lnTo>
                  <a:pt x="62" y="92"/>
                </a:lnTo>
                <a:lnTo>
                  <a:pt x="62" y="92"/>
                </a:lnTo>
                <a:lnTo>
                  <a:pt x="62" y="86"/>
                </a:lnTo>
                <a:lnTo>
                  <a:pt x="64" y="82"/>
                </a:lnTo>
                <a:lnTo>
                  <a:pt x="64" y="80"/>
                </a:lnTo>
                <a:lnTo>
                  <a:pt x="66" y="78"/>
                </a:lnTo>
                <a:lnTo>
                  <a:pt x="66" y="78"/>
                </a:lnTo>
                <a:lnTo>
                  <a:pt x="66" y="78"/>
                </a:lnTo>
                <a:lnTo>
                  <a:pt x="70" y="78"/>
                </a:lnTo>
                <a:lnTo>
                  <a:pt x="70" y="78"/>
                </a:lnTo>
                <a:lnTo>
                  <a:pt x="72" y="74"/>
                </a:lnTo>
                <a:lnTo>
                  <a:pt x="72" y="74"/>
                </a:lnTo>
                <a:lnTo>
                  <a:pt x="72" y="68"/>
                </a:lnTo>
                <a:lnTo>
                  <a:pt x="72" y="68"/>
                </a:lnTo>
                <a:lnTo>
                  <a:pt x="90" y="58"/>
                </a:lnTo>
                <a:lnTo>
                  <a:pt x="106" y="50"/>
                </a:lnTo>
                <a:lnTo>
                  <a:pt x="124" y="48"/>
                </a:lnTo>
                <a:lnTo>
                  <a:pt x="148" y="48"/>
                </a:lnTo>
                <a:lnTo>
                  <a:pt x="148" y="48"/>
                </a:lnTo>
                <a:lnTo>
                  <a:pt x="152" y="52"/>
                </a:lnTo>
                <a:lnTo>
                  <a:pt x="160" y="60"/>
                </a:lnTo>
                <a:lnTo>
                  <a:pt x="172" y="66"/>
                </a:lnTo>
                <a:lnTo>
                  <a:pt x="178" y="66"/>
                </a:lnTo>
                <a:lnTo>
                  <a:pt x="186" y="68"/>
                </a:lnTo>
                <a:lnTo>
                  <a:pt x="186" y="68"/>
                </a:lnTo>
                <a:lnTo>
                  <a:pt x="186" y="74"/>
                </a:lnTo>
                <a:lnTo>
                  <a:pt x="186" y="74"/>
                </a:lnTo>
                <a:lnTo>
                  <a:pt x="188" y="78"/>
                </a:lnTo>
                <a:lnTo>
                  <a:pt x="188" y="78"/>
                </a:lnTo>
                <a:lnTo>
                  <a:pt x="192" y="78"/>
                </a:lnTo>
                <a:lnTo>
                  <a:pt x="194" y="78"/>
                </a:lnTo>
                <a:lnTo>
                  <a:pt x="194" y="78"/>
                </a:lnTo>
                <a:lnTo>
                  <a:pt x="196" y="80"/>
                </a:lnTo>
                <a:lnTo>
                  <a:pt x="196" y="82"/>
                </a:lnTo>
                <a:lnTo>
                  <a:pt x="198" y="86"/>
                </a:lnTo>
                <a:lnTo>
                  <a:pt x="198" y="92"/>
                </a:lnTo>
                <a:lnTo>
                  <a:pt x="198" y="92"/>
                </a:lnTo>
                <a:lnTo>
                  <a:pt x="196" y="100"/>
                </a:lnTo>
                <a:lnTo>
                  <a:pt x="192" y="104"/>
                </a:lnTo>
                <a:lnTo>
                  <a:pt x="192" y="106"/>
                </a:lnTo>
                <a:lnTo>
                  <a:pt x="190" y="104"/>
                </a:lnTo>
                <a:lnTo>
                  <a:pt x="190" y="104"/>
                </a:lnTo>
                <a:lnTo>
                  <a:pt x="186" y="104"/>
                </a:lnTo>
                <a:lnTo>
                  <a:pt x="186" y="104"/>
                </a:lnTo>
                <a:lnTo>
                  <a:pt x="184" y="108"/>
                </a:lnTo>
                <a:lnTo>
                  <a:pt x="184" y="108"/>
                </a:lnTo>
                <a:lnTo>
                  <a:pt x="180" y="120"/>
                </a:lnTo>
                <a:lnTo>
                  <a:pt x="174" y="132"/>
                </a:lnTo>
                <a:lnTo>
                  <a:pt x="166" y="142"/>
                </a:lnTo>
                <a:lnTo>
                  <a:pt x="158" y="150"/>
                </a:lnTo>
                <a:lnTo>
                  <a:pt x="158" y="150"/>
                </a:lnTo>
                <a:lnTo>
                  <a:pt x="144" y="158"/>
                </a:lnTo>
                <a:lnTo>
                  <a:pt x="130" y="160"/>
                </a:lnTo>
                <a:lnTo>
                  <a:pt x="116" y="158"/>
                </a:lnTo>
                <a:lnTo>
                  <a:pt x="102" y="150"/>
                </a:lnTo>
                <a:lnTo>
                  <a:pt x="102" y="150"/>
                </a:lnTo>
                <a:lnTo>
                  <a:pt x="94" y="142"/>
                </a:lnTo>
                <a:lnTo>
                  <a:pt x="86" y="132"/>
                </a:lnTo>
                <a:lnTo>
                  <a:pt x="80" y="120"/>
                </a:lnTo>
                <a:lnTo>
                  <a:pt x="76" y="108"/>
                </a:lnTo>
                <a:lnTo>
                  <a:pt x="76" y="108"/>
                </a:lnTo>
                <a:close/>
                <a:moveTo>
                  <a:pt x="104" y="162"/>
                </a:moveTo>
                <a:lnTo>
                  <a:pt x="104" y="162"/>
                </a:lnTo>
                <a:lnTo>
                  <a:pt x="116" y="168"/>
                </a:lnTo>
                <a:lnTo>
                  <a:pt x="130" y="168"/>
                </a:lnTo>
                <a:lnTo>
                  <a:pt x="130" y="168"/>
                </a:lnTo>
                <a:lnTo>
                  <a:pt x="144" y="168"/>
                </a:lnTo>
                <a:lnTo>
                  <a:pt x="156" y="162"/>
                </a:lnTo>
                <a:lnTo>
                  <a:pt x="156" y="162"/>
                </a:lnTo>
                <a:lnTo>
                  <a:pt x="160" y="172"/>
                </a:lnTo>
                <a:lnTo>
                  <a:pt x="168" y="180"/>
                </a:lnTo>
                <a:lnTo>
                  <a:pt x="168" y="180"/>
                </a:lnTo>
                <a:lnTo>
                  <a:pt x="162" y="186"/>
                </a:lnTo>
                <a:lnTo>
                  <a:pt x="154" y="192"/>
                </a:lnTo>
                <a:lnTo>
                  <a:pt x="130" y="200"/>
                </a:lnTo>
                <a:lnTo>
                  <a:pt x="130" y="200"/>
                </a:lnTo>
                <a:lnTo>
                  <a:pt x="106" y="192"/>
                </a:lnTo>
                <a:lnTo>
                  <a:pt x="98" y="186"/>
                </a:lnTo>
                <a:lnTo>
                  <a:pt x="92" y="180"/>
                </a:lnTo>
                <a:lnTo>
                  <a:pt x="92" y="180"/>
                </a:lnTo>
                <a:lnTo>
                  <a:pt x="100" y="172"/>
                </a:lnTo>
                <a:lnTo>
                  <a:pt x="104" y="162"/>
                </a:lnTo>
                <a:lnTo>
                  <a:pt x="104" y="162"/>
                </a:lnTo>
                <a:close/>
                <a:moveTo>
                  <a:pt x="10" y="250"/>
                </a:moveTo>
                <a:lnTo>
                  <a:pt x="10" y="236"/>
                </a:lnTo>
                <a:lnTo>
                  <a:pt x="10" y="236"/>
                </a:lnTo>
                <a:lnTo>
                  <a:pt x="10" y="226"/>
                </a:lnTo>
                <a:lnTo>
                  <a:pt x="14" y="218"/>
                </a:lnTo>
                <a:lnTo>
                  <a:pt x="22" y="210"/>
                </a:lnTo>
                <a:lnTo>
                  <a:pt x="30" y="202"/>
                </a:lnTo>
                <a:lnTo>
                  <a:pt x="30" y="202"/>
                </a:lnTo>
                <a:lnTo>
                  <a:pt x="44" y="196"/>
                </a:lnTo>
                <a:lnTo>
                  <a:pt x="58" y="192"/>
                </a:lnTo>
                <a:lnTo>
                  <a:pt x="58" y="192"/>
                </a:lnTo>
                <a:lnTo>
                  <a:pt x="72" y="188"/>
                </a:lnTo>
                <a:lnTo>
                  <a:pt x="72" y="188"/>
                </a:lnTo>
                <a:lnTo>
                  <a:pt x="82" y="186"/>
                </a:lnTo>
                <a:lnTo>
                  <a:pt x="82" y="186"/>
                </a:lnTo>
                <a:lnTo>
                  <a:pt x="80" y="202"/>
                </a:lnTo>
                <a:lnTo>
                  <a:pt x="80" y="202"/>
                </a:lnTo>
                <a:lnTo>
                  <a:pt x="80" y="202"/>
                </a:lnTo>
                <a:lnTo>
                  <a:pt x="80" y="222"/>
                </a:lnTo>
                <a:lnTo>
                  <a:pt x="82" y="234"/>
                </a:lnTo>
                <a:lnTo>
                  <a:pt x="84" y="246"/>
                </a:lnTo>
                <a:lnTo>
                  <a:pt x="90" y="258"/>
                </a:lnTo>
                <a:lnTo>
                  <a:pt x="96" y="270"/>
                </a:lnTo>
                <a:lnTo>
                  <a:pt x="104" y="280"/>
                </a:lnTo>
                <a:lnTo>
                  <a:pt x="116" y="292"/>
                </a:lnTo>
                <a:lnTo>
                  <a:pt x="116" y="292"/>
                </a:lnTo>
                <a:lnTo>
                  <a:pt x="82" y="288"/>
                </a:lnTo>
                <a:lnTo>
                  <a:pt x="56" y="284"/>
                </a:lnTo>
                <a:lnTo>
                  <a:pt x="36" y="276"/>
                </a:lnTo>
                <a:lnTo>
                  <a:pt x="22" y="270"/>
                </a:lnTo>
                <a:lnTo>
                  <a:pt x="22" y="270"/>
                </a:lnTo>
                <a:lnTo>
                  <a:pt x="16" y="266"/>
                </a:lnTo>
                <a:lnTo>
                  <a:pt x="12" y="262"/>
                </a:lnTo>
                <a:lnTo>
                  <a:pt x="10" y="256"/>
                </a:lnTo>
                <a:lnTo>
                  <a:pt x="10" y="250"/>
                </a:lnTo>
                <a:lnTo>
                  <a:pt x="10" y="250"/>
                </a:lnTo>
                <a:close/>
                <a:moveTo>
                  <a:pt x="250" y="250"/>
                </a:moveTo>
                <a:lnTo>
                  <a:pt x="250" y="250"/>
                </a:lnTo>
                <a:lnTo>
                  <a:pt x="250" y="256"/>
                </a:lnTo>
                <a:lnTo>
                  <a:pt x="248" y="262"/>
                </a:lnTo>
                <a:lnTo>
                  <a:pt x="244" y="266"/>
                </a:lnTo>
                <a:lnTo>
                  <a:pt x="238" y="270"/>
                </a:lnTo>
                <a:lnTo>
                  <a:pt x="238" y="270"/>
                </a:lnTo>
                <a:lnTo>
                  <a:pt x="224" y="276"/>
                </a:lnTo>
                <a:lnTo>
                  <a:pt x="204" y="284"/>
                </a:lnTo>
                <a:lnTo>
                  <a:pt x="178" y="288"/>
                </a:lnTo>
                <a:lnTo>
                  <a:pt x="144" y="292"/>
                </a:lnTo>
                <a:lnTo>
                  <a:pt x="144" y="292"/>
                </a:lnTo>
                <a:lnTo>
                  <a:pt x="154" y="280"/>
                </a:lnTo>
                <a:lnTo>
                  <a:pt x="164" y="270"/>
                </a:lnTo>
                <a:lnTo>
                  <a:pt x="170" y="258"/>
                </a:lnTo>
                <a:lnTo>
                  <a:pt x="176" y="246"/>
                </a:lnTo>
                <a:lnTo>
                  <a:pt x="178" y="234"/>
                </a:lnTo>
                <a:lnTo>
                  <a:pt x="180" y="22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184"/>
                </a:lnTo>
                <a:lnTo>
                  <a:pt x="178" y="184"/>
                </a:lnTo>
                <a:lnTo>
                  <a:pt x="188" y="188"/>
                </a:lnTo>
                <a:lnTo>
                  <a:pt x="188" y="188"/>
                </a:lnTo>
                <a:lnTo>
                  <a:pt x="202" y="192"/>
                </a:lnTo>
                <a:lnTo>
                  <a:pt x="202" y="192"/>
                </a:lnTo>
                <a:lnTo>
                  <a:pt x="216" y="196"/>
                </a:lnTo>
                <a:lnTo>
                  <a:pt x="230" y="202"/>
                </a:lnTo>
                <a:lnTo>
                  <a:pt x="230" y="202"/>
                </a:lnTo>
                <a:lnTo>
                  <a:pt x="238" y="210"/>
                </a:lnTo>
                <a:lnTo>
                  <a:pt x="244" y="218"/>
                </a:lnTo>
                <a:lnTo>
                  <a:pt x="250" y="226"/>
                </a:lnTo>
                <a:lnTo>
                  <a:pt x="250" y="236"/>
                </a:lnTo>
                <a:lnTo>
                  <a:pt x="250" y="250"/>
                </a:lnTo>
                <a:close/>
              </a:path>
            </a:pathLst>
          </a:custGeom>
          <a:solidFill>
            <a:srgbClr val="b4b3b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80" name="Rectangle 111"/>
          <p:cNvSpPr>
            <a:spLocks noChangeArrowheads="1"/>
          </p:cNvSpPr>
          <p:nvPr/>
        </p:nvSpPr>
        <p:spPr>
          <a:xfrm>
            <a:off x="3875088" y="820738"/>
            <a:ext cx="1568450" cy="1571625"/>
          </a:xfrm>
          <a:prstGeom prst="rect">
            <a:avLst/>
          </a:prstGeom>
          <a:solidFill>
            <a:srgbClr val="595757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81" name="Rectangle 112"/>
          <p:cNvSpPr>
            <a:spLocks noChangeArrowheads="1"/>
          </p:cNvSpPr>
          <p:nvPr/>
        </p:nvSpPr>
        <p:spPr>
          <a:xfrm>
            <a:off x="3875088" y="820738"/>
            <a:ext cx="1568450" cy="1571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161" name="Picture 11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913188" y="855663"/>
            <a:ext cx="149542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Freeform 114"/>
          <p:cNvSpPr>
            <a:spLocks noEditPoints="1"/>
          </p:cNvSpPr>
          <p:nvPr/>
        </p:nvSpPr>
        <p:spPr>
          <a:xfrm>
            <a:off x="4446588" y="1366838"/>
            <a:ext cx="412750" cy="479425"/>
          </a:xfrm>
          <a:custGeom>
            <a:avLst/>
            <a:gdLst>
              <a:gd name="T0" fmla="*/ 192 w 260"/>
              <a:gd name="T1" fmla="*/ 178 h 302"/>
              <a:gd name="T2" fmla="*/ 182 w 260"/>
              <a:gd name="T3" fmla="*/ 138 h 302"/>
              <a:gd name="T4" fmla="*/ 208 w 260"/>
              <a:gd name="T5" fmla="*/ 94 h 302"/>
              <a:gd name="T6" fmla="*/ 196 w 260"/>
              <a:gd name="T7" fmla="*/ 64 h 302"/>
              <a:gd name="T8" fmla="*/ 192 w 260"/>
              <a:gd name="T9" fmla="*/ 22 h 302"/>
              <a:gd name="T10" fmla="*/ 136 w 260"/>
              <a:gd name="T11" fmla="*/ 2 h 302"/>
              <a:gd name="T12" fmla="*/ 56 w 260"/>
              <a:gd name="T13" fmla="*/ 26 h 302"/>
              <a:gd name="T14" fmla="*/ 56 w 260"/>
              <a:gd name="T15" fmla="*/ 30 h 302"/>
              <a:gd name="T16" fmla="*/ 62 w 260"/>
              <a:gd name="T17" fmla="*/ 38 h 302"/>
              <a:gd name="T18" fmla="*/ 64 w 260"/>
              <a:gd name="T19" fmla="*/ 66 h 302"/>
              <a:gd name="T20" fmla="*/ 54 w 260"/>
              <a:gd name="T21" fmla="*/ 94 h 302"/>
              <a:gd name="T22" fmla="*/ 72 w 260"/>
              <a:gd name="T23" fmla="*/ 126 h 302"/>
              <a:gd name="T24" fmla="*/ 86 w 260"/>
              <a:gd name="T25" fmla="*/ 176 h 302"/>
              <a:gd name="T26" fmla="*/ 26 w 260"/>
              <a:gd name="T27" fmla="*/ 194 h 302"/>
              <a:gd name="T28" fmla="*/ 2 w 260"/>
              <a:gd name="T29" fmla="*/ 258 h 302"/>
              <a:gd name="T30" fmla="*/ 92 w 260"/>
              <a:gd name="T31" fmla="*/ 300 h 302"/>
              <a:gd name="T32" fmla="*/ 244 w 260"/>
              <a:gd name="T33" fmla="*/ 278 h 302"/>
              <a:gd name="T34" fmla="*/ 258 w 260"/>
              <a:gd name="T35" fmla="*/ 224 h 302"/>
              <a:gd name="T36" fmla="*/ 116 w 260"/>
              <a:gd name="T37" fmla="*/ 278 h 302"/>
              <a:gd name="T38" fmla="*/ 136 w 260"/>
              <a:gd name="T39" fmla="*/ 230 h 302"/>
              <a:gd name="T40" fmla="*/ 170 w 260"/>
              <a:gd name="T41" fmla="*/ 192 h 302"/>
              <a:gd name="T42" fmla="*/ 164 w 260"/>
              <a:gd name="T43" fmla="*/ 196 h 302"/>
              <a:gd name="T44" fmla="*/ 90 w 260"/>
              <a:gd name="T45" fmla="*/ 192 h 302"/>
              <a:gd name="T46" fmla="*/ 106 w 260"/>
              <a:gd name="T47" fmla="*/ 234 h 302"/>
              <a:gd name="T48" fmla="*/ 108 w 260"/>
              <a:gd name="T49" fmla="*/ 270 h 302"/>
              <a:gd name="T50" fmla="*/ 146 w 260"/>
              <a:gd name="T51" fmla="*/ 234 h 302"/>
              <a:gd name="T52" fmla="*/ 158 w 260"/>
              <a:gd name="T53" fmla="*/ 232 h 302"/>
              <a:gd name="T54" fmla="*/ 152 w 260"/>
              <a:gd name="T55" fmla="*/ 270 h 302"/>
              <a:gd name="T56" fmla="*/ 162 w 260"/>
              <a:gd name="T57" fmla="*/ 20 h 302"/>
              <a:gd name="T58" fmla="*/ 188 w 260"/>
              <a:gd name="T59" fmla="*/ 58 h 302"/>
              <a:gd name="T60" fmla="*/ 156 w 260"/>
              <a:gd name="T61" fmla="*/ 40 h 302"/>
              <a:gd name="T62" fmla="*/ 74 w 260"/>
              <a:gd name="T63" fmla="*/ 56 h 302"/>
              <a:gd name="T64" fmla="*/ 88 w 260"/>
              <a:gd name="T65" fmla="*/ 16 h 302"/>
              <a:gd name="T66" fmla="*/ 76 w 260"/>
              <a:gd name="T67" fmla="*/ 108 h 302"/>
              <a:gd name="T68" fmla="*/ 68 w 260"/>
              <a:gd name="T69" fmla="*/ 104 h 302"/>
              <a:gd name="T70" fmla="*/ 66 w 260"/>
              <a:gd name="T71" fmla="*/ 78 h 302"/>
              <a:gd name="T72" fmla="*/ 74 w 260"/>
              <a:gd name="T73" fmla="*/ 68 h 302"/>
              <a:gd name="T74" fmla="*/ 154 w 260"/>
              <a:gd name="T75" fmla="*/ 52 h 302"/>
              <a:gd name="T76" fmla="*/ 188 w 260"/>
              <a:gd name="T77" fmla="*/ 74 h 302"/>
              <a:gd name="T78" fmla="*/ 198 w 260"/>
              <a:gd name="T79" fmla="*/ 82 h 302"/>
              <a:gd name="T80" fmla="*/ 192 w 260"/>
              <a:gd name="T81" fmla="*/ 104 h 302"/>
              <a:gd name="T82" fmla="*/ 174 w 260"/>
              <a:gd name="T83" fmla="*/ 132 h 302"/>
              <a:gd name="T84" fmla="*/ 102 w 260"/>
              <a:gd name="T85" fmla="*/ 150 h 302"/>
              <a:gd name="T86" fmla="*/ 104 w 260"/>
              <a:gd name="T87" fmla="*/ 162 h 302"/>
              <a:gd name="T88" fmla="*/ 156 w 260"/>
              <a:gd name="T89" fmla="*/ 162 h 302"/>
              <a:gd name="T90" fmla="*/ 130 w 260"/>
              <a:gd name="T91" fmla="*/ 200 h 302"/>
              <a:gd name="T92" fmla="*/ 104 w 260"/>
              <a:gd name="T93" fmla="*/ 162 h 302"/>
              <a:gd name="T94" fmla="*/ 30 w 260"/>
              <a:gd name="T95" fmla="*/ 202 h 302"/>
              <a:gd name="T96" fmla="*/ 82 w 260"/>
              <a:gd name="T97" fmla="*/ 186 h 302"/>
              <a:gd name="T98" fmla="*/ 86 w 260"/>
              <a:gd name="T99" fmla="*/ 246 h 302"/>
              <a:gd name="T100" fmla="*/ 56 w 260"/>
              <a:gd name="T101" fmla="*/ 284 h 302"/>
              <a:gd name="T102" fmla="*/ 10 w 260"/>
              <a:gd name="T103" fmla="*/ 250 h 302"/>
              <a:gd name="T104" fmla="*/ 240 w 260"/>
              <a:gd name="T105" fmla="*/ 270 h 302"/>
              <a:gd name="T106" fmla="*/ 156 w 260"/>
              <a:gd name="T107" fmla="*/ 280 h 302"/>
              <a:gd name="T108" fmla="*/ 182 w 260"/>
              <a:gd name="T109" fmla="*/ 202 h 302"/>
              <a:gd name="T110" fmla="*/ 202 w 260"/>
              <a:gd name="T111" fmla="*/ 192 h 302"/>
              <a:gd name="T112" fmla="*/ 252 w 260"/>
              <a:gd name="T113" fmla="*/ 236 h 30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0" h="302">
                <a:moveTo>
                  <a:pt x="234" y="194"/>
                </a:moveTo>
                <a:lnTo>
                  <a:pt x="234" y="194"/>
                </a:lnTo>
                <a:lnTo>
                  <a:pt x="220" y="188"/>
                </a:lnTo>
                <a:lnTo>
                  <a:pt x="204" y="182"/>
                </a:lnTo>
                <a:lnTo>
                  <a:pt x="204" y="182"/>
                </a:lnTo>
                <a:lnTo>
                  <a:pt x="192" y="178"/>
                </a:lnTo>
                <a:lnTo>
                  <a:pt x="192" y="178"/>
                </a:lnTo>
                <a:lnTo>
                  <a:pt x="174" y="174"/>
                </a:lnTo>
                <a:lnTo>
                  <a:pt x="174" y="174"/>
                </a:lnTo>
                <a:lnTo>
                  <a:pt x="168" y="166"/>
                </a:lnTo>
                <a:lnTo>
                  <a:pt x="166" y="156"/>
                </a:lnTo>
                <a:lnTo>
                  <a:pt x="166" y="156"/>
                </a:lnTo>
                <a:lnTo>
                  <a:pt x="174" y="148"/>
                </a:lnTo>
                <a:lnTo>
                  <a:pt x="182" y="138"/>
                </a:lnTo>
                <a:lnTo>
                  <a:pt x="188" y="126"/>
                </a:lnTo>
                <a:lnTo>
                  <a:pt x="192" y="114"/>
                </a:lnTo>
                <a:lnTo>
                  <a:pt x="192" y="114"/>
                </a:lnTo>
                <a:lnTo>
                  <a:pt x="200" y="112"/>
                </a:lnTo>
                <a:lnTo>
                  <a:pt x="200" y="112"/>
                </a:lnTo>
                <a:lnTo>
                  <a:pt x="204" y="104"/>
                </a:lnTo>
                <a:lnTo>
                  <a:pt x="208" y="94"/>
                </a:lnTo>
                <a:lnTo>
                  <a:pt x="208" y="94"/>
                </a:lnTo>
                <a:lnTo>
                  <a:pt x="208" y="84"/>
                </a:lnTo>
                <a:lnTo>
                  <a:pt x="206" y="78"/>
                </a:lnTo>
                <a:lnTo>
                  <a:pt x="202" y="72"/>
                </a:lnTo>
                <a:lnTo>
                  <a:pt x="196" y="70"/>
                </a:lnTo>
                <a:lnTo>
                  <a:pt x="196" y="70"/>
                </a:lnTo>
                <a:lnTo>
                  <a:pt x="196" y="64"/>
                </a:lnTo>
                <a:lnTo>
                  <a:pt x="196" y="64"/>
                </a:lnTo>
                <a:lnTo>
                  <a:pt x="198" y="56"/>
                </a:lnTo>
                <a:lnTo>
                  <a:pt x="198" y="46"/>
                </a:lnTo>
                <a:lnTo>
                  <a:pt x="198" y="34"/>
                </a:lnTo>
                <a:lnTo>
                  <a:pt x="194" y="28"/>
                </a:lnTo>
                <a:lnTo>
                  <a:pt x="192" y="22"/>
                </a:lnTo>
                <a:lnTo>
                  <a:pt x="192" y="22"/>
                </a:lnTo>
                <a:lnTo>
                  <a:pt x="184" y="16"/>
                </a:lnTo>
                <a:lnTo>
                  <a:pt x="176" y="12"/>
                </a:lnTo>
                <a:lnTo>
                  <a:pt x="164" y="10"/>
                </a:lnTo>
                <a:lnTo>
                  <a:pt x="152" y="10"/>
                </a:lnTo>
                <a:lnTo>
                  <a:pt x="152" y="10"/>
                </a:lnTo>
                <a:lnTo>
                  <a:pt x="144" y="6"/>
                </a:lnTo>
                <a:lnTo>
                  <a:pt x="136" y="2"/>
                </a:lnTo>
                <a:lnTo>
                  <a:pt x="126" y="0"/>
                </a:lnTo>
                <a:lnTo>
                  <a:pt x="118" y="0"/>
                </a:lnTo>
                <a:lnTo>
                  <a:pt x="102" y="2"/>
                </a:lnTo>
                <a:lnTo>
                  <a:pt x="88" y="6"/>
                </a:lnTo>
                <a:lnTo>
                  <a:pt x="76" y="12"/>
                </a:lnTo>
                <a:lnTo>
                  <a:pt x="66" y="18"/>
                </a:lnTo>
                <a:lnTo>
                  <a:pt x="56" y="26"/>
                </a:lnTo>
                <a:lnTo>
                  <a:pt x="56" y="26"/>
                </a:lnTo>
                <a:lnTo>
                  <a:pt x="56" y="26"/>
                </a:lnTo>
                <a:lnTo>
                  <a:pt x="56" y="26"/>
                </a:lnTo>
                <a:lnTo>
                  <a:pt x="56" y="28"/>
                </a:lnTo>
                <a:lnTo>
                  <a:pt x="56" y="28"/>
                </a:lnTo>
                <a:lnTo>
                  <a:pt x="56" y="30"/>
                </a:lnTo>
                <a:lnTo>
                  <a:pt x="56" y="30"/>
                </a:lnTo>
                <a:lnTo>
                  <a:pt x="56" y="30"/>
                </a:lnTo>
                <a:lnTo>
                  <a:pt x="56" y="32"/>
                </a:lnTo>
                <a:lnTo>
                  <a:pt x="56" y="32"/>
                </a:lnTo>
                <a:lnTo>
                  <a:pt x="56" y="32"/>
                </a:lnTo>
                <a:lnTo>
                  <a:pt x="58" y="32"/>
                </a:lnTo>
                <a:lnTo>
                  <a:pt x="58" y="32"/>
                </a:lnTo>
                <a:lnTo>
                  <a:pt x="62" y="38"/>
                </a:lnTo>
                <a:lnTo>
                  <a:pt x="64" y="42"/>
                </a:lnTo>
                <a:lnTo>
                  <a:pt x="66" y="52"/>
                </a:lnTo>
                <a:lnTo>
                  <a:pt x="66" y="60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6"/>
                </a:lnTo>
                <a:lnTo>
                  <a:pt x="64" y="66"/>
                </a:lnTo>
                <a:lnTo>
                  <a:pt x="64" y="70"/>
                </a:lnTo>
                <a:lnTo>
                  <a:pt x="64" y="70"/>
                </a:lnTo>
                <a:lnTo>
                  <a:pt x="60" y="72"/>
                </a:lnTo>
                <a:lnTo>
                  <a:pt x="56" y="78"/>
                </a:lnTo>
                <a:lnTo>
                  <a:pt x="54" y="84"/>
                </a:lnTo>
                <a:lnTo>
                  <a:pt x="54" y="94"/>
                </a:lnTo>
                <a:lnTo>
                  <a:pt x="54" y="94"/>
                </a:lnTo>
                <a:lnTo>
                  <a:pt x="56" y="104"/>
                </a:lnTo>
                <a:lnTo>
                  <a:pt x="62" y="112"/>
                </a:lnTo>
                <a:lnTo>
                  <a:pt x="62" y="112"/>
                </a:lnTo>
                <a:lnTo>
                  <a:pt x="68" y="114"/>
                </a:lnTo>
                <a:lnTo>
                  <a:pt x="68" y="114"/>
                </a:lnTo>
                <a:lnTo>
                  <a:pt x="72" y="126"/>
                </a:lnTo>
                <a:lnTo>
                  <a:pt x="80" y="138"/>
                </a:lnTo>
                <a:lnTo>
                  <a:pt x="86" y="148"/>
                </a:lnTo>
                <a:lnTo>
                  <a:pt x="96" y="156"/>
                </a:lnTo>
                <a:lnTo>
                  <a:pt x="96" y="156"/>
                </a:lnTo>
                <a:lnTo>
                  <a:pt x="92" y="166"/>
                </a:lnTo>
                <a:lnTo>
                  <a:pt x="86" y="176"/>
                </a:lnTo>
                <a:lnTo>
                  <a:pt x="86" y="176"/>
                </a:lnTo>
                <a:lnTo>
                  <a:pt x="70" y="178"/>
                </a:lnTo>
                <a:lnTo>
                  <a:pt x="70" y="178"/>
                </a:lnTo>
                <a:lnTo>
                  <a:pt x="56" y="182"/>
                </a:lnTo>
                <a:lnTo>
                  <a:pt x="56" y="182"/>
                </a:lnTo>
                <a:lnTo>
                  <a:pt x="40" y="188"/>
                </a:lnTo>
                <a:lnTo>
                  <a:pt x="26" y="194"/>
                </a:lnTo>
                <a:lnTo>
                  <a:pt x="26" y="194"/>
                </a:lnTo>
                <a:lnTo>
                  <a:pt x="16" y="202"/>
                </a:lnTo>
                <a:lnTo>
                  <a:pt x="8" y="212"/>
                </a:lnTo>
                <a:lnTo>
                  <a:pt x="2" y="224"/>
                </a:lnTo>
                <a:lnTo>
                  <a:pt x="0" y="236"/>
                </a:lnTo>
                <a:lnTo>
                  <a:pt x="0" y="250"/>
                </a:lnTo>
                <a:lnTo>
                  <a:pt x="0" y="250"/>
                </a:lnTo>
                <a:lnTo>
                  <a:pt x="2" y="258"/>
                </a:lnTo>
                <a:lnTo>
                  <a:pt x="6" y="266"/>
                </a:lnTo>
                <a:lnTo>
                  <a:pt x="10" y="272"/>
                </a:lnTo>
                <a:lnTo>
                  <a:pt x="18" y="278"/>
                </a:lnTo>
                <a:lnTo>
                  <a:pt x="18" y="278"/>
                </a:lnTo>
                <a:lnTo>
                  <a:pt x="36" y="286"/>
                </a:lnTo>
                <a:lnTo>
                  <a:pt x="60" y="294"/>
                </a:lnTo>
                <a:lnTo>
                  <a:pt x="92" y="300"/>
                </a:lnTo>
                <a:lnTo>
                  <a:pt x="130" y="302"/>
                </a:lnTo>
                <a:lnTo>
                  <a:pt x="130" y="302"/>
                </a:lnTo>
                <a:lnTo>
                  <a:pt x="168" y="300"/>
                </a:lnTo>
                <a:lnTo>
                  <a:pt x="200" y="294"/>
                </a:lnTo>
                <a:lnTo>
                  <a:pt x="226" y="286"/>
                </a:lnTo>
                <a:lnTo>
                  <a:pt x="244" y="278"/>
                </a:lnTo>
                <a:lnTo>
                  <a:pt x="244" y="278"/>
                </a:lnTo>
                <a:lnTo>
                  <a:pt x="250" y="272"/>
                </a:lnTo>
                <a:lnTo>
                  <a:pt x="256" y="266"/>
                </a:lnTo>
                <a:lnTo>
                  <a:pt x="260" y="258"/>
                </a:lnTo>
                <a:lnTo>
                  <a:pt x="260" y="250"/>
                </a:lnTo>
                <a:lnTo>
                  <a:pt x="260" y="236"/>
                </a:lnTo>
                <a:lnTo>
                  <a:pt x="260" y="236"/>
                </a:lnTo>
                <a:lnTo>
                  <a:pt x="258" y="224"/>
                </a:lnTo>
                <a:lnTo>
                  <a:pt x="254" y="212"/>
                </a:lnTo>
                <a:lnTo>
                  <a:pt x="246" y="202"/>
                </a:lnTo>
                <a:lnTo>
                  <a:pt x="234" y="194"/>
                </a:lnTo>
                <a:lnTo>
                  <a:pt x="234" y="194"/>
                </a:lnTo>
                <a:close/>
                <a:moveTo>
                  <a:pt x="130" y="292"/>
                </a:moveTo>
                <a:lnTo>
                  <a:pt x="130" y="292"/>
                </a:lnTo>
                <a:lnTo>
                  <a:pt x="116" y="278"/>
                </a:lnTo>
                <a:lnTo>
                  <a:pt x="126" y="234"/>
                </a:lnTo>
                <a:lnTo>
                  <a:pt x="126" y="234"/>
                </a:lnTo>
                <a:lnTo>
                  <a:pt x="124" y="230"/>
                </a:lnTo>
                <a:lnTo>
                  <a:pt x="118" y="224"/>
                </a:lnTo>
                <a:lnTo>
                  <a:pt x="130" y="212"/>
                </a:lnTo>
                <a:lnTo>
                  <a:pt x="142" y="224"/>
                </a:lnTo>
                <a:lnTo>
                  <a:pt x="136" y="230"/>
                </a:lnTo>
                <a:lnTo>
                  <a:pt x="136" y="230"/>
                </a:lnTo>
                <a:lnTo>
                  <a:pt x="136" y="234"/>
                </a:lnTo>
                <a:lnTo>
                  <a:pt x="144" y="278"/>
                </a:lnTo>
                <a:lnTo>
                  <a:pt x="144" y="278"/>
                </a:lnTo>
                <a:lnTo>
                  <a:pt x="130" y="292"/>
                </a:lnTo>
                <a:lnTo>
                  <a:pt x="130" y="292"/>
                </a:lnTo>
                <a:close/>
                <a:moveTo>
                  <a:pt x="170" y="192"/>
                </a:moveTo>
                <a:lnTo>
                  <a:pt x="170" y="192"/>
                </a:lnTo>
                <a:lnTo>
                  <a:pt x="172" y="200"/>
                </a:lnTo>
                <a:lnTo>
                  <a:pt x="154" y="222"/>
                </a:lnTo>
                <a:lnTo>
                  <a:pt x="140" y="208"/>
                </a:lnTo>
                <a:lnTo>
                  <a:pt x="140" y="208"/>
                </a:lnTo>
                <a:lnTo>
                  <a:pt x="156" y="202"/>
                </a:lnTo>
                <a:lnTo>
                  <a:pt x="164" y="196"/>
                </a:lnTo>
                <a:lnTo>
                  <a:pt x="170" y="192"/>
                </a:lnTo>
                <a:lnTo>
                  <a:pt x="170" y="192"/>
                </a:lnTo>
                <a:close/>
                <a:moveTo>
                  <a:pt x="108" y="222"/>
                </a:moveTo>
                <a:lnTo>
                  <a:pt x="88" y="200"/>
                </a:lnTo>
                <a:lnTo>
                  <a:pt x="88" y="200"/>
                </a:lnTo>
                <a:lnTo>
                  <a:pt x="90" y="192"/>
                </a:lnTo>
                <a:lnTo>
                  <a:pt x="90" y="192"/>
                </a:lnTo>
                <a:lnTo>
                  <a:pt x="98" y="196"/>
                </a:lnTo>
                <a:lnTo>
                  <a:pt x="106" y="202"/>
                </a:lnTo>
                <a:lnTo>
                  <a:pt x="122" y="208"/>
                </a:lnTo>
                <a:lnTo>
                  <a:pt x="108" y="222"/>
                </a:lnTo>
                <a:close/>
                <a:moveTo>
                  <a:pt x="104" y="232"/>
                </a:moveTo>
                <a:lnTo>
                  <a:pt x="104" y="232"/>
                </a:lnTo>
                <a:lnTo>
                  <a:pt x="106" y="234"/>
                </a:lnTo>
                <a:lnTo>
                  <a:pt x="106" y="234"/>
                </a:lnTo>
                <a:lnTo>
                  <a:pt x="106" y="234"/>
                </a:lnTo>
                <a:lnTo>
                  <a:pt x="110" y="232"/>
                </a:lnTo>
                <a:lnTo>
                  <a:pt x="112" y="230"/>
                </a:lnTo>
                <a:lnTo>
                  <a:pt x="116" y="234"/>
                </a:lnTo>
                <a:lnTo>
                  <a:pt x="108" y="270"/>
                </a:lnTo>
                <a:lnTo>
                  <a:pt x="108" y="270"/>
                </a:lnTo>
                <a:lnTo>
                  <a:pt x="100" y="256"/>
                </a:lnTo>
                <a:lnTo>
                  <a:pt x="94" y="242"/>
                </a:lnTo>
                <a:lnTo>
                  <a:pt x="90" y="228"/>
                </a:lnTo>
                <a:lnTo>
                  <a:pt x="88" y="214"/>
                </a:lnTo>
                <a:lnTo>
                  <a:pt x="104" y="232"/>
                </a:lnTo>
                <a:close/>
                <a:moveTo>
                  <a:pt x="152" y="270"/>
                </a:moveTo>
                <a:lnTo>
                  <a:pt x="146" y="234"/>
                </a:lnTo>
                <a:lnTo>
                  <a:pt x="150" y="230"/>
                </a:lnTo>
                <a:lnTo>
                  <a:pt x="150" y="232"/>
                </a:lnTo>
                <a:lnTo>
                  <a:pt x="150" y="232"/>
                </a:lnTo>
                <a:lnTo>
                  <a:pt x="154" y="234"/>
                </a:lnTo>
                <a:lnTo>
                  <a:pt x="154" y="234"/>
                </a:lnTo>
                <a:lnTo>
                  <a:pt x="154" y="234"/>
                </a:lnTo>
                <a:lnTo>
                  <a:pt x="158" y="232"/>
                </a:lnTo>
                <a:lnTo>
                  <a:pt x="172" y="214"/>
                </a:lnTo>
                <a:lnTo>
                  <a:pt x="172" y="214"/>
                </a:lnTo>
                <a:lnTo>
                  <a:pt x="170" y="228"/>
                </a:lnTo>
                <a:lnTo>
                  <a:pt x="168" y="242"/>
                </a:lnTo>
                <a:lnTo>
                  <a:pt x="162" y="256"/>
                </a:lnTo>
                <a:lnTo>
                  <a:pt x="152" y="270"/>
                </a:lnTo>
                <a:lnTo>
                  <a:pt x="152" y="270"/>
                </a:lnTo>
                <a:close/>
                <a:moveTo>
                  <a:pt x="148" y="20"/>
                </a:moveTo>
                <a:lnTo>
                  <a:pt x="150" y="20"/>
                </a:lnTo>
                <a:lnTo>
                  <a:pt x="150" y="20"/>
                </a:lnTo>
                <a:lnTo>
                  <a:pt x="152" y="20"/>
                </a:lnTo>
                <a:lnTo>
                  <a:pt x="152" y="20"/>
                </a:lnTo>
                <a:lnTo>
                  <a:pt x="152" y="20"/>
                </a:lnTo>
                <a:lnTo>
                  <a:pt x="162" y="20"/>
                </a:lnTo>
                <a:lnTo>
                  <a:pt x="172" y="20"/>
                </a:lnTo>
                <a:lnTo>
                  <a:pt x="178" y="22"/>
                </a:lnTo>
                <a:lnTo>
                  <a:pt x="184" y="28"/>
                </a:lnTo>
                <a:lnTo>
                  <a:pt x="184" y="28"/>
                </a:lnTo>
                <a:lnTo>
                  <a:pt x="188" y="34"/>
                </a:lnTo>
                <a:lnTo>
                  <a:pt x="190" y="44"/>
                </a:lnTo>
                <a:lnTo>
                  <a:pt x="188" y="58"/>
                </a:lnTo>
                <a:lnTo>
                  <a:pt x="188" y="58"/>
                </a:lnTo>
                <a:lnTo>
                  <a:pt x="180" y="58"/>
                </a:lnTo>
                <a:lnTo>
                  <a:pt x="174" y="56"/>
                </a:lnTo>
                <a:lnTo>
                  <a:pt x="164" y="50"/>
                </a:lnTo>
                <a:lnTo>
                  <a:pt x="158" y="44"/>
                </a:lnTo>
                <a:lnTo>
                  <a:pt x="156" y="40"/>
                </a:lnTo>
                <a:lnTo>
                  <a:pt x="156" y="40"/>
                </a:lnTo>
                <a:lnTo>
                  <a:pt x="154" y="40"/>
                </a:lnTo>
                <a:lnTo>
                  <a:pt x="152" y="38"/>
                </a:lnTo>
                <a:lnTo>
                  <a:pt x="152" y="38"/>
                </a:lnTo>
                <a:lnTo>
                  <a:pt x="128" y="38"/>
                </a:lnTo>
                <a:lnTo>
                  <a:pt x="108" y="40"/>
                </a:lnTo>
                <a:lnTo>
                  <a:pt x="92" y="46"/>
                </a:lnTo>
                <a:lnTo>
                  <a:pt x="74" y="56"/>
                </a:lnTo>
                <a:lnTo>
                  <a:pt x="74" y="56"/>
                </a:lnTo>
                <a:lnTo>
                  <a:pt x="74" y="42"/>
                </a:lnTo>
                <a:lnTo>
                  <a:pt x="72" y="36"/>
                </a:lnTo>
                <a:lnTo>
                  <a:pt x="66" y="30"/>
                </a:lnTo>
                <a:lnTo>
                  <a:pt x="66" y="30"/>
                </a:lnTo>
                <a:lnTo>
                  <a:pt x="80" y="20"/>
                </a:lnTo>
                <a:lnTo>
                  <a:pt x="88" y="16"/>
                </a:lnTo>
                <a:lnTo>
                  <a:pt x="100" y="12"/>
                </a:lnTo>
                <a:lnTo>
                  <a:pt x="110" y="10"/>
                </a:lnTo>
                <a:lnTo>
                  <a:pt x="124" y="10"/>
                </a:lnTo>
                <a:lnTo>
                  <a:pt x="136" y="12"/>
                </a:lnTo>
                <a:lnTo>
                  <a:pt x="148" y="20"/>
                </a:lnTo>
                <a:lnTo>
                  <a:pt x="148" y="20"/>
                </a:lnTo>
                <a:close/>
                <a:moveTo>
                  <a:pt x="76" y="108"/>
                </a:moveTo>
                <a:lnTo>
                  <a:pt x="76" y="108"/>
                </a:lnTo>
                <a:lnTo>
                  <a:pt x="74" y="104"/>
                </a:lnTo>
                <a:lnTo>
                  <a:pt x="74" y="104"/>
                </a:lnTo>
                <a:lnTo>
                  <a:pt x="70" y="104"/>
                </a:lnTo>
                <a:lnTo>
                  <a:pt x="70" y="106"/>
                </a:lnTo>
                <a:lnTo>
                  <a:pt x="68" y="104"/>
                </a:lnTo>
                <a:lnTo>
                  <a:pt x="68" y="104"/>
                </a:lnTo>
                <a:lnTo>
                  <a:pt x="64" y="100"/>
                </a:lnTo>
                <a:lnTo>
                  <a:pt x="62" y="92"/>
                </a:lnTo>
                <a:lnTo>
                  <a:pt x="62" y="92"/>
                </a:lnTo>
                <a:lnTo>
                  <a:pt x="62" y="86"/>
                </a:lnTo>
                <a:lnTo>
                  <a:pt x="64" y="82"/>
                </a:lnTo>
                <a:lnTo>
                  <a:pt x="66" y="80"/>
                </a:lnTo>
                <a:lnTo>
                  <a:pt x="66" y="78"/>
                </a:lnTo>
                <a:lnTo>
                  <a:pt x="68" y="78"/>
                </a:lnTo>
                <a:lnTo>
                  <a:pt x="68" y="78"/>
                </a:lnTo>
                <a:lnTo>
                  <a:pt x="72" y="78"/>
                </a:lnTo>
                <a:lnTo>
                  <a:pt x="72" y="78"/>
                </a:lnTo>
                <a:lnTo>
                  <a:pt x="74" y="74"/>
                </a:lnTo>
                <a:lnTo>
                  <a:pt x="74" y="74"/>
                </a:lnTo>
                <a:lnTo>
                  <a:pt x="74" y="68"/>
                </a:lnTo>
                <a:lnTo>
                  <a:pt x="74" y="68"/>
                </a:lnTo>
                <a:lnTo>
                  <a:pt x="90" y="58"/>
                </a:lnTo>
                <a:lnTo>
                  <a:pt x="106" y="50"/>
                </a:lnTo>
                <a:lnTo>
                  <a:pt x="124" y="48"/>
                </a:lnTo>
                <a:lnTo>
                  <a:pt x="148" y="48"/>
                </a:lnTo>
                <a:lnTo>
                  <a:pt x="148" y="48"/>
                </a:lnTo>
                <a:lnTo>
                  <a:pt x="154" y="52"/>
                </a:lnTo>
                <a:lnTo>
                  <a:pt x="160" y="60"/>
                </a:lnTo>
                <a:lnTo>
                  <a:pt x="172" y="66"/>
                </a:lnTo>
                <a:lnTo>
                  <a:pt x="180" y="66"/>
                </a:lnTo>
                <a:lnTo>
                  <a:pt x="188" y="68"/>
                </a:lnTo>
                <a:lnTo>
                  <a:pt x="188" y="68"/>
                </a:lnTo>
                <a:lnTo>
                  <a:pt x="188" y="74"/>
                </a:lnTo>
                <a:lnTo>
                  <a:pt x="188" y="74"/>
                </a:lnTo>
                <a:lnTo>
                  <a:pt x="190" y="78"/>
                </a:lnTo>
                <a:lnTo>
                  <a:pt x="190" y="78"/>
                </a:lnTo>
                <a:lnTo>
                  <a:pt x="194" y="78"/>
                </a:lnTo>
                <a:lnTo>
                  <a:pt x="194" y="78"/>
                </a:lnTo>
                <a:lnTo>
                  <a:pt x="194" y="78"/>
                </a:lnTo>
                <a:lnTo>
                  <a:pt x="196" y="80"/>
                </a:lnTo>
                <a:lnTo>
                  <a:pt x="198" y="82"/>
                </a:lnTo>
                <a:lnTo>
                  <a:pt x="198" y="86"/>
                </a:lnTo>
                <a:lnTo>
                  <a:pt x="198" y="92"/>
                </a:lnTo>
                <a:lnTo>
                  <a:pt x="198" y="92"/>
                </a:lnTo>
                <a:lnTo>
                  <a:pt x="196" y="100"/>
                </a:lnTo>
                <a:lnTo>
                  <a:pt x="194" y="104"/>
                </a:lnTo>
                <a:lnTo>
                  <a:pt x="192" y="106"/>
                </a:lnTo>
                <a:lnTo>
                  <a:pt x="192" y="104"/>
                </a:lnTo>
                <a:lnTo>
                  <a:pt x="192" y="104"/>
                </a:lnTo>
                <a:lnTo>
                  <a:pt x="188" y="104"/>
                </a:lnTo>
                <a:lnTo>
                  <a:pt x="188" y="104"/>
                </a:lnTo>
                <a:lnTo>
                  <a:pt x="184" y="108"/>
                </a:lnTo>
                <a:lnTo>
                  <a:pt x="184" y="108"/>
                </a:lnTo>
                <a:lnTo>
                  <a:pt x="180" y="120"/>
                </a:lnTo>
                <a:lnTo>
                  <a:pt x="174" y="132"/>
                </a:lnTo>
                <a:lnTo>
                  <a:pt x="166" y="142"/>
                </a:lnTo>
                <a:lnTo>
                  <a:pt x="158" y="150"/>
                </a:lnTo>
                <a:lnTo>
                  <a:pt x="158" y="150"/>
                </a:lnTo>
                <a:lnTo>
                  <a:pt x="144" y="158"/>
                </a:lnTo>
                <a:lnTo>
                  <a:pt x="130" y="160"/>
                </a:lnTo>
                <a:lnTo>
                  <a:pt x="116" y="158"/>
                </a:lnTo>
                <a:lnTo>
                  <a:pt x="102" y="150"/>
                </a:lnTo>
                <a:lnTo>
                  <a:pt x="102" y="150"/>
                </a:lnTo>
                <a:lnTo>
                  <a:pt x="94" y="142"/>
                </a:lnTo>
                <a:lnTo>
                  <a:pt x="86" y="132"/>
                </a:lnTo>
                <a:lnTo>
                  <a:pt x="80" y="120"/>
                </a:lnTo>
                <a:lnTo>
                  <a:pt x="76" y="108"/>
                </a:lnTo>
                <a:lnTo>
                  <a:pt x="76" y="108"/>
                </a:lnTo>
                <a:close/>
                <a:moveTo>
                  <a:pt x="104" y="162"/>
                </a:moveTo>
                <a:lnTo>
                  <a:pt x="104" y="162"/>
                </a:lnTo>
                <a:lnTo>
                  <a:pt x="116" y="168"/>
                </a:lnTo>
                <a:lnTo>
                  <a:pt x="130" y="168"/>
                </a:lnTo>
                <a:lnTo>
                  <a:pt x="130" y="168"/>
                </a:lnTo>
                <a:lnTo>
                  <a:pt x="144" y="168"/>
                </a:lnTo>
                <a:lnTo>
                  <a:pt x="156" y="162"/>
                </a:lnTo>
                <a:lnTo>
                  <a:pt x="156" y="162"/>
                </a:lnTo>
                <a:lnTo>
                  <a:pt x="160" y="172"/>
                </a:lnTo>
                <a:lnTo>
                  <a:pt x="168" y="180"/>
                </a:lnTo>
                <a:lnTo>
                  <a:pt x="168" y="180"/>
                </a:lnTo>
                <a:lnTo>
                  <a:pt x="162" y="186"/>
                </a:lnTo>
                <a:lnTo>
                  <a:pt x="154" y="192"/>
                </a:lnTo>
                <a:lnTo>
                  <a:pt x="130" y="200"/>
                </a:lnTo>
                <a:lnTo>
                  <a:pt x="130" y="200"/>
                </a:lnTo>
                <a:lnTo>
                  <a:pt x="108" y="192"/>
                </a:lnTo>
                <a:lnTo>
                  <a:pt x="98" y="186"/>
                </a:lnTo>
                <a:lnTo>
                  <a:pt x="94" y="180"/>
                </a:lnTo>
                <a:lnTo>
                  <a:pt x="94" y="180"/>
                </a:lnTo>
                <a:lnTo>
                  <a:pt x="100" y="172"/>
                </a:lnTo>
                <a:lnTo>
                  <a:pt x="104" y="162"/>
                </a:lnTo>
                <a:lnTo>
                  <a:pt x="104" y="162"/>
                </a:lnTo>
                <a:close/>
                <a:moveTo>
                  <a:pt x="10" y="250"/>
                </a:moveTo>
                <a:lnTo>
                  <a:pt x="10" y="236"/>
                </a:lnTo>
                <a:lnTo>
                  <a:pt x="10" y="236"/>
                </a:lnTo>
                <a:lnTo>
                  <a:pt x="12" y="226"/>
                </a:lnTo>
                <a:lnTo>
                  <a:pt x="16" y="218"/>
                </a:lnTo>
                <a:lnTo>
                  <a:pt x="22" y="210"/>
                </a:lnTo>
                <a:lnTo>
                  <a:pt x="30" y="202"/>
                </a:lnTo>
                <a:lnTo>
                  <a:pt x="30" y="202"/>
                </a:lnTo>
                <a:lnTo>
                  <a:pt x="44" y="196"/>
                </a:lnTo>
                <a:lnTo>
                  <a:pt x="60" y="192"/>
                </a:lnTo>
                <a:lnTo>
                  <a:pt x="60" y="192"/>
                </a:lnTo>
                <a:lnTo>
                  <a:pt x="72" y="188"/>
                </a:lnTo>
                <a:lnTo>
                  <a:pt x="72" y="188"/>
                </a:lnTo>
                <a:lnTo>
                  <a:pt x="82" y="186"/>
                </a:lnTo>
                <a:lnTo>
                  <a:pt x="82" y="186"/>
                </a:lnTo>
                <a:lnTo>
                  <a:pt x="80" y="202"/>
                </a:lnTo>
                <a:lnTo>
                  <a:pt x="80" y="202"/>
                </a:lnTo>
                <a:lnTo>
                  <a:pt x="80" y="202"/>
                </a:lnTo>
                <a:lnTo>
                  <a:pt x="80" y="222"/>
                </a:lnTo>
                <a:lnTo>
                  <a:pt x="82" y="234"/>
                </a:lnTo>
                <a:lnTo>
                  <a:pt x="86" y="246"/>
                </a:lnTo>
                <a:lnTo>
                  <a:pt x="90" y="258"/>
                </a:lnTo>
                <a:lnTo>
                  <a:pt x="96" y="270"/>
                </a:lnTo>
                <a:lnTo>
                  <a:pt x="106" y="280"/>
                </a:lnTo>
                <a:lnTo>
                  <a:pt x="116" y="292"/>
                </a:lnTo>
                <a:lnTo>
                  <a:pt x="116" y="292"/>
                </a:lnTo>
                <a:lnTo>
                  <a:pt x="84" y="288"/>
                </a:lnTo>
                <a:lnTo>
                  <a:pt x="56" y="284"/>
                </a:lnTo>
                <a:lnTo>
                  <a:pt x="36" y="276"/>
                </a:lnTo>
                <a:lnTo>
                  <a:pt x="22" y="270"/>
                </a:lnTo>
                <a:lnTo>
                  <a:pt x="22" y="270"/>
                </a:lnTo>
                <a:lnTo>
                  <a:pt x="16" y="266"/>
                </a:lnTo>
                <a:lnTo>
                  <a:pt x="14" y="262"/>
                </a:lnTo>
                <a:lnTo>
                  <a:pt x="10" y="256"/>
                </a:lnTo>
                <a:lnTo>
                  <a:pt x="10" y="250"/>
                </a:lnTo>
                <a:lnTo>
                  <a:pt x="10" y="250"/>
                </a:lnTo>
                <a:close/>
                <a:moveTo>
                  <a:pt x="252" y="250"/>
                </a:moveTo>
                <a:lnTo>
                  <a:pt x="252" y="250"/>
                </a:lnTo>
                <a:lnTo>
                  <a:pt x="250" y="256"/>
                </a:lnTo>
                <a:lnTo>
                  <a:pt x="248" y="262"/>
                </a:lnTo>
                <a:lnTo>
                  <a:pt x="244" y="266"/>
                </a:lnTo>
                <a:lnTo>
                  <a:pt x="240" y="270"/>
                </a:lnTo>
                <a:lnTo>
                  <a:pt x="240" y="270"/>
                </a:lnTo>
                <a:lnTo>
                  <a:pt x="224" y="276"/>
                </a:lnTo>
                <a:lnTo>
                  <a:pt x="204" y="284"/>
                </a:lnTo>
                <a:lnTo>
                  <a:pt x="178" y="288"/>
                </a:lnTo>
                <a:lnTo>
                  <a:pt x="144" y="292"/>
                </a:lnTo>
                <a:lnTo>
                  <a:pt x="144" y="292"/>
                </a:lnTo>
                <a:lnTo>
                  <a:pt x="156" y="280"/>
                </a:lnTo>
                <a:lnTo>
                  <a:pt x="164" y="270"/>
                </a:lnTo>
                <a:lnTo>
                  <a:pt x="172" y="258"/>
                </a:lnTo>
                <a:lnTo>
                  <a:pt x="176" y="246"/>
                </a:lnTo>
                <a:lnTo>
                  <a:pt x="178" y="234"/>
                </a:lnTo>
                <a:lnTo>
                  <a:pt x="180" y="222"/>
                </a:lnTo>
                <a:lnTo>
                  <a:pt x="182" y="202"/>
                </a:lnTo>
                <a:lnTo>
                  <a:pt x="182" y="202"/>
                </a:lnTo>
                <a:lnTo>
                  <a:pt x="182" y="202"/>
                </a:lnTo>
                <a:lnTo>
                  <a:pt x="178" y="184"/>
                </a:lnTo>
                <a:lnTo>
                  <a:pt x="178" y="184"/>
                </a:lnTo>
                <a:lnTo>
                  <a:pt x="188" y="188"/>
                </a:lnTo>
                <a:lnTo>
                  <a:pt x="188" y="188"/>
                </a:lnTo>
                <a:lnTo>
                  <a:pt x="202" y="192"/>
                </a:lnTo>
                <a:lnTo>
                  <a:pt x="202" y="192"/>
                </a:lnTo>
                <a:lnTo>
                  <a:pt x="216" y="196"/>
                </a:lnTo>
                <a:lnTo>
                  <a:pt x="230" y="202"/>
                </a:lnTo>
                <a:lnTo>
                  <a:pt x="230" y="202"/>
                </a:lnTo>
                <a:lnTo>
                  <a:pt x="238" y="210"/>
                </a:lnTo>
                <a:lnTo>
                  <a:pt x="246" y="218"/>
                </a:lnTo>
                <a:lnTo>
                  <a:pt x="250" y="226"/>
                </a:lnTo>
                <a:lnTo>
                  <a:pt x="252" y="236"/>
                </a:lnTo>
                <a:lnTo>
                  <a:pt x="252" y="250"/>
                </a:lnTo>
                <a:close/>
              </a:path>
            </a:pathLst>
          </a:custGeom>
          <a:solidFill>
            <a:srgbClr val="b4b3b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83" name="Rectangle 115"/>
          <p:cNvSpPr>
            <a:spLocks noChangeArrowheads="1"/>
          </p:cNvSpPr>
          <p:nvPr/>
        </p:nvSpPr>
        <p:spPr>
          <a:xfrm>
            <a:off x="6459538" y="820738"/>
            <a:ext cx="1568450" cy="1571625"/>
          </a:xfrm>
          <a:prstGeom prst="rect">
            <a:avLst/>
          </a:prstGeom>
          <a:solidFill>
            <a:srgbClr val="595757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84" name="Rectangle 116"/>
          <p:cNvSpPr>
            <a:spLocks noChangeArrowheads="1"/>
          </p:cNvSpPr>
          <p:nvPr/>
        </p:nvSpPr>
        <p:spPr>
          <a:xfrm>
            <a:off x="6459538" y="820738"/>
            <a:ext cx="1568450" cy="1571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165" name="Picture 117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97638" y="855663"/>
            <a:ext cx="149542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Freeform 118"/>
          <p:cNvSpPr>
            <a:spLocks noEditPoints="1"/>
          </p:cNvSpPr>
          <p:nvPr/>
        </p:nvSpPr>
        <p:spPr>
          <a:xfrm>
            <a:off x="7031038" y="1366838"/>
            <a:ext cx="412750" cy="479425"/>
          </a:xfrm>
          <a:custGeom>
            <a:avLst/>
            <a:gdLst>
              <a:gd name="T0" fmla="*/ 192 w 260"/>
              <a:gd name="T1" fmla="*/ 178 h 302"/>
              <a:gd name="T2" fmla="*/ 182 w 260"/>
              <a:gd name="T3" fmla="*/ 138 h 302"/>
              <a:gd name="T4" fmla="*/ 208 w 260"/>
              <a:gd name="T5" fmla="*/ 94 h 302"/>
              <a:gd name="T6" fmla="*/ 196 w 260"/>
              <a:gd name="T7" fmla="*/ 64 h 302"/>
              <a:gd name="T8" fmla="*/ 192 w 260"/>
              <a:gd name="T9" fmla="*/ 22 h 302"/>
              <a:gd name="T10" fmla="*/ 136 w 260"/>
              <a:gd name="T11" fmla="*/ 2 h 302"/>
              <a:gd name="T12" fmla="*/ 56 w 260"/>
              <a:gd name="T13" fmla="*/ 26 h 302"/>
              <a:gd name="T14" fmla="*/ 56 w 260"/>
              <a:gd name="T15" fmla="*/ 30 h 302"/>
              <a:gd name="T16" fmla="*/ 62 w 260"/>
              <a:gd name="T17" fmla="*/ 38 h 302"/>
              <a:gd name="T18" fmla="*/ 64 w 260"/>
              <a:gd name="T19" fmla="*/ 66 h 302"/>
              <a:gd name="T20" fmla="*/ 54 w 260"/>
              <a:gd name="T21" fmla="*/ 94 h 302"/>
              <a:gd name="T22" fmla="*/ 74 w 260"/>
              <a:gd name="T23" fmla="*/ 126 h 302"/>
              <a:gd name="T24" fmla="*/ 86 w 260"/>
              <a:gd name="T25" fmla="*/ 176 h 302"/>
              <a:gd name="T26" fmla="*/ 26 w 260"/>
              <a:gd name="T27" fmla="*/ 194 h 302"/>
              <a:gd name="T28" fmla="*/ 2 w 260"/>
              <a:gd name="T29" fmla="*/ 258 h 302"/>
              <a:gd name="T30" fmla="*/ 92 w 260"/>
              <a:gd name="T31" fmla="*/ 300 h 302"/>
              <a:gd name="T32" fmla="*/ 244 w 260"/>
              <a:gd name="T33" fmla="*/ 278 h 302"/>
              <a:gd name="T34" fmla="*/ 258 w 260"/>
              <a:gd name="T35" fmla="*/ 224 h 302"/>
              <a:gd name="T36" fmla="*/ 116 w 260"/>
              <a:gd name="T37" fmla="*/ 278 h 302"/>
              <a:gd name="T38" fmla="*/ 136 w 260"/>
              <a:gd name="T39" fmla="*/ 230 h 302"/>
              <a:gd name="T40" fmla="*/ 170 w 260"/>
              <a:gd name="T41" fmla="*/ 192 h 302"/>
              <a:gd name="T42" fmla="*/ 164 w 260"/>
              <a:gd name="T43" fmla="*/ 196 h 302"/>
              <a:gd name="T44" fmla="*/ 90 w 260"/>
              <a:gd name="T45" fmla="*/ 192 h 302"/>
              <a:gd name="T46" fmla="*/ 106 w 260"/>
              <a:gd name="T47" fmla="*/ 234 h 302"/>
              <a:gd name="T48" fmla="*/ 108 w 260"/>
              <a:gd name="T49" fmla="*/ 270 h 302"/>
              <a:gd name="T50" fmla="*/ 146 w 260"/>
              <a:gd name="T51" fmla="*/ 234 h 302"/>
              <a:gd name="T52" fmla="*/ 158 w 260"/>
              <a:gd name="T53" fmla="*/ 232 h 302"/>
              <a:gd name="T54" fmla="*/ 152 w 260"/>
              <a:gd name="T55" fmla="*/ 270 h 302"/>
              <a:gd name="T56" fmla="*/ 162 w 260"/>
              <a:gd name="T57" fmla="*/ 20 h 302"/>
              <a:gd name="T58" fmla="*/ 188 w 260"/>
              <a:gd name="T59" fmla="*/ 58 h 302"/>
              <a:gd name="T60" fmla="*/ 156 w 260"/>
              <a:gd name="T61" fmla="*/ 40 h 302"/>
              <a:gd name="T62" fmla="*/ 76 w 260"/>
              <a:gd name="T63" fmla="*/ 56 h 302"/>
              <a:gd name="T64" fmla="*/ 88 w 260"/>
              <a:gd name="T65" fmla="*/ 16 h 302"/>
              <a:gd name="T66" fmla="*/ 76 w 260"/>
              <a:gd name="T67" fmla="*/ 108 h 302"/>
              <a:gd name="T68" fmla="*/ 68 w 260"/>
              <a:gd name="T69" fmla="*/ 104 h 302"/>
              <a:gd name="T70" fmla="*/ 66 w 260"/>
              <a:gd name="T71" fmla="*/ 78 h 302"/>
              <a:gd name="T72" fmla="*/ 74 w 260"/>
              <a:gd name="T73" fmla="*/ 68 h 302"/>
              <a:gd name="T74" fmla="*/ 154 w 260"/>
              <a:gd name="T75" fmla="*/ 52 h 302"/>
              <a:gd name="T76" fmla="*/ 188 w 260"/>
              <a:gd name="T77" fmla="*/ 74 h 302"/>
              <a:gd name="T78" fmla="*/ 198 w 260"/>
              <a:gd name="T79" fmla="*/ 82 h 302"/>
              <a:gd name="T80" fmla="*/ 192 w 260"/>
              <a:gd name="T81" fmla="*/ 104 h 302"/>
              <a:gd name="T82" fmla="*/ 174 w 260"/>
              <a:gd name="T83" fmla="*/ 132 h 302"/>
              <a:gd name="T84" fmla="*/ 102 w 260"/>
              <a:gd name="T85" fmla="*/ 150 h 302"/>
              <a:gd name="T86" fmla="*/ 104 w 260"/>
              <a:gd name="T87" fmla="*/ 162 h 302"/>
              <a:gd name="T88" fmla="*/ 158 w 260"/>
              <a:gd name="T89" fmla="*/ 162 h 302"/>
              <a:gd name="T90" fmla="*/ 130 w 260"/>
              <a:gd name="T91" fmla="*/ 200 h 302"/>
              <a:gd name="T92" fmla="*/ 104 w 260"/>
              <a:gd name="T93" fmla="*/ 162 h 302"/>
              <a:gd name="T94" fmla="*/ 30 w 260"/>
              <a:gd name="T95" fmla="*/ 202 h 302"/>
              <a:gd name="T96" fmla="*/ 82 w 260"/>
              <a:gd name="T97" fmla="*/ 186 h 302"/>
              <a:gd name="T98" fmla="*/ 86 w 260"/>
              <a:gd name="T99" fmla="*/ 246 h 302"/>
              <a:gd name="T100" fmla="*/ 56 w 260"/>
              <a:gd name="T101" fmla="*/ 284 h 302"/>
              <a:gd name="T102" fmla="*/ 10 w 260"/>
              <a:gd name="T103" fmla="*/ 250 h 302"/>
              <a:gd name="T104" fmla="*/ 240 w 260"/>
              <a:gd name="T105" fmla="*/ 270 h 302"/>
              <a:gd name="T106" fmla="*/ 156 w 260"/>
              <a:gd name="T107" fmla="*/ 280 h 302"/>
              <a:gd name="T108" fmla="*/ 182 w 260"/>
              <a:gd name="T109" fmla="*/ 202 h 302"/>
              <a:gd name="T110" fmla="*/ 202 w 260"/>
              <a:gd name="T111" fmla="*/ 192 h 302"/>
              <a:gd name="T112" fmla="*/ 252 w 260"/>
              <a:gd name="T113" fmla="*/ 236 h 30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0" h="302">
                <a:moveTo>
                  <a:pt x="234" y="194"/>
                </a:moveTo>
                <a:lnTo>
                  <a:pt x="234" y="194"/>
                </a:lnTo>
                <a:lnTo>
                  <a:pt x="220" y="188"/>
                </a:lnTo>
                <a:lnTo>
                  <a:pt x="204" y="182"/>
                </a:lnTo>
                <a:lnTo>
                  <a:pt x="204" y="182"/>
                </a:lnTo>
                <a:lnTo>
                  <a:pt x="192" y="178"/>
                </a:lnTo>
                <a:lnTo>
                  <a:pt x="192" y="178"/>
                </a:lnTo>
                <a:lnTo>
                  <a:pt x="174" y="174"/>
                </a:lnTo>
                <a:lnTo>
                  <a:pt x="174" y="174"/>
                </a:lnTo>
                <a:lnTo>
                  <a:pt x="168" y="166"/>
                </a:lnTo>
                <a:lnTo>
                  <a:pt x="166" y="156"/>
                </a:lnTo>
                <a:lnTo>
                  <a:pt x="166" y="156"/>
                </a:lnTo>
                <a:lnTo>
                  <a:pt x="174" y="148"/>
                </a:lnTo>
                <a:lnTo>
                  <a:pt x="182" y="138"/>
                </a:lnTo>
                <a:lnTo>
                  <a:pt x="188" y="126"/>
                </a:lnTo>
                <a:lnTo>
                  <a:pt x="192" y="114"/>
                </a:lnTo>
                <a:lnTo>
                  <a:pt x="192" y="114"/>
                </a:lnTo>
                <a:lnTo>
                  <a:pt x="200" y="112"/>
                </a:lnTo>
                <a:lnTo>
                  <a:pt x="200" y="112"/>
                </a:lnTo>
                <a:lnTo>
                  <a:pt x="204" y="104"/>
                </a:lnTo>
                <a:lnTo>
                  <a:pt x="208" y="94"/>
                </a:lnTo>
                <a:lnTo>
                  <a:pt x="208" y="94"/>
                </a:lnTo>
                <a:lnTo>
                  <a:pt x="208" y="84"/>
                </a:lnTo>
                <a:lnTo>
                  <a:pt x="206" y="78"/>
                </a:lnTo>
                <a:lnTo>
                  <a:pt x="202" y="72"/>
                </a:lnTo>
                <a:lnTo>
                  <a:pt x="196" y="70"/>
                </a:lnTo>
                <a:lnTo>
                  <a:pt x="196" y="70"/>
                </a:lnTo>
                <a:lnTo>
                  <a:pt x="196" y="64"/>
                </a:lnTo>
                <a:lnTo>
                  <a:pt x="196" y="64"/>
                </a:lnTo>
                <a:lnTo>
                  <a:pt x="198" y="56"/>
                </a:lnTo>
                <a:lnTo>
                  <a:pt x="198" y="46"/>
                </a:lnTo>
                <a:lnTo>
                  <a:pt x="198" y="34"/>
                </a:lnTo>
                <a:lnTo>
                  <a:pt x="194" y="28"/>
                </a:lnTo>
                <a:lnTo>
                  <a:pt x="192" y="22"/>
                </a:lnTo>
                <a:lnTo>
                  <a:pt x="192" y="22"/>
                </a:lnTo>
                <a:lnTo>
                  <a:pt x="184" y="16"/>
                </a:lnTo>
                <a:lnTo>
                  <a:pt x="176" y="12"/>
                </a:lnTo>
                <a:lnTo>
                  <a:pt x="164" y="10"/>
                </a:lnTo>
                <a:lnTo>
                  <a:pt x="152" y="10"/>
                </a:lnTo>
                <a:lnTo>
                  <a:pt x="152" y="10"/>
                </a:lnTo>
                <a:lnTo>
                  <a:pt x="144" y="6"/>
                </a:lnTo>
                <a:lnTo>
                  <a:pt x="136" y="2"/>
                </a:lnTo>
                <a:lnTo>
                  <a:pt x="126" y="0"/>
                </a:lnTo>
                <a:lnTo>
                  <a:pt x="118" y="0"/>
                </a:lnTo>
                <a:lnTo>
                  <a:pt x="102" y="2"/>
                </a:lnTo>
                <a:lnTo>
                  <a:pt x="88" y="6"/>
                </a:lnTo>
                <a:lnTo>
                  <a:pt x="76" y="12"/>
                </a:lnTo>
                <a:lnTo>
                  <a:pt x="66" y="18"/>
                </a:lnTo>
                <a:lnTo>
                  <a:pt x="56" y="26"/>
                </a:lnTo>
                <a:lnTo>
                  <a:pt x="56" y="26"/>
                </a:lnTo>
                <a:lnTo>
                  <a:pt x="56" y="26"/>
                </a:lnTo>
                <a:lnTo>
                  <a:pt x="56" y="26"/>
                </a:lnTo>
                <a:lnTo>
                  <a:pt x="56" y="28"/>
                </a:lnTo>
                <a:lnTo>
                  <a:pt x="56" y="28"/>
                </a:lnTo>
                <a:lnTo>
                  <a:pt x="56" y="30"/>
                </a:lnTo>
                <a:lnTo>
                  <a:pt x="56" y="30"/>
                </a:lnTo>
                <a:lnTo>
                  <a:pt x="56" y="30"/>
                </a:lnTo>
                <a:lnTo>
                  <a:pt x="56" y="32"/>
                </a:lnTo>
                <a:lnTo>
                  <a:pt x="56" y="32"/>
                </a:lnTo>
                <a:lnTo>
                  <a:pt x="56" y="32"/>
                </a:lnTo>
                <a:lnTo>
                  <a:pt x="58" y="32"/>
                </a:lnTo>
                <a:lnTo>
                  <a:pt x="58" y="32"/>
                </a:lnTo>
                <a:lnTo>
                  <a:pt x="62" y="38"/>
                </a:lnTo>
                <a:lnTo>
                  <a:pt x="64" y="42"/>
                </a:lnTo>
                <a:lnTo>
                  <a:pt x="66" y="52"/>
                </a:lnTo>
                <a:lnTo>
                  <a:pt x="66" y="60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6"/>
                </a:lnTo>
                <a:lnTo>
                  <a:pt x="64" y="66"/>
                </a:lnTo>
                <a:lnTo>
                  <a:pt x="64" y="70"/>
                </a:lnTo>
                <a:lnTo>
                  <a:pt x="64" y="70"/>
                </a:lnTo>
                <a:lnTo>
                  <a:pt x="60" y="72"/>
                </a:lnTo>
                <a:lnTo>
                  <a:pt x="56" y="78"/>
                </a:lnTo>
                <a:lnTo>
                  <a:pt x="54" y="84"/>
                </a:lnTo>
                <a:lnTo>
                  <a:pt x="54" y="94"/>
                </a:lnTo>
                <a:lnTo>
                  <a:pt x="54" y="94"/>
                </a:lnTo>
                <a:lnTo>
                  <a:pt x="56" y="104"/>
                </a:lnTo>
                <a:lnTo>
                  <a:pt x="62" y="112"/>
                </a:lnTo>
                <a:lnTo>
                  <a:pt x="62" y="112"/>
                </a:lnTo>
                <a:lnTo>
                  <a:pt x="68" y="114"/>
                </a:lnTo>
                <a:lnTo>
                  <a:pt x="68" y="114"/>
                </a:lnTo>
                <a:lnTo>
                  <a:pt x="74" y="126"/>
                </a:lnTo>
                <a:lnTo>
                  <a:pt x="80" y="138"/>
                </a:lnTo>
                <a:lnTo>
                  <a:pt x="86" y="148"/>
                </a:lnTo>
                <a:lnTo>
                  <a:pt x="96" y="156"/>
                </a:lnTo>
                <a:lnTo>
                  <a:pt x="96" y="156"/>
                </a:lnTo>
                <a:lnTo>
                  <a:pt x="92" y="166"/>
                </a:lnTo>
                <a:lnTo>
                  <a:pt x="86" y="176"/>
                </a:lnTo>
                <a:lnTo>
                  <a:pt x="86" y="176"/>
                </a:lnTo>
                <a:lnTo>
                  <a:pt x="70" y="178"/>
                </a:lnTo>
                <a:lnTo>
                  <a:pt x="70" y="178"/>
                </a:lnTo>
                <a:lnTo>
                  <a:pt x="56" y="182"/>
                </a:lnTo>
                <a:lnTo>
                  <a:pt x="56" y="182"/>
                </a:lnTo>
                <a:lnTo>
                  <a:pt x="40" y="188"/>
                </a:lnTo>
                <a:lnTo>
                  <a:pt x="26" y="194"/>
                </a:lnTo>
                <a:lnTo>
                  <a:pt x="26" y="194"/>
                </a:lnTo>
                <a:lnTo>
                  <a:pt x="16" y="202"/>
                </a:lnTo>
                <a:lnTo>
                  <a:pt x="8" y="212"/>
                </a:lnTo>
                <a:lnTo>
                  <a:pt x="2" y="224"/>
                </a:lnTo>
                <a:lnTo>
                  <a:pt x="0" y="236"/>
                </a:lnTo>
                <a:lnTo>
                  <a:pt x="0" y="250"/>
                </a:lnTo>
                <a:lnTo>
                  <a:pt x="0" y="250"/>
                </a:lnTo>
                <a:lnTo>
                  <a:pt x="2" y="258"/>
                </a:lnTo>
                <a:lnTo>
                  <a:pt x="6" y="266"/>
                </a:lnTo>
                <a:lnTo>
                  <a:pt x="10" y="272"/>
                </a:lnTo>
                <a:lnTo>
                  <a:pt x="18" y="278"/>
                </a:lnTo>
                <a:lnTo>
                  <a:pt x="18" y="278"/>
                </a:lnTo>
                <a:lnTo>
                  <a:pt x="36" y="286"/>
                </a:lnTo>
                <a:lnTo>
                  <a:pt x="60" y="294"/>
                </a:lnTo>
                <a:lnTo>
                  <a:pt x="92" y="300"/>
                </a:lnTo>
                <a:lnTo>
                  <a:pt x="130" y="302"/>
                </a:lnTo>
                <a:lnTo>
                  <a:pt x="130" y="302"/>
                </a:lnTo>
                <a:lnTo>
                  <a:pt x="170" y="300"/>
                </a:lnTo>
                <a:lnTo>
                  <a:pt x="200" y="294"/>
                </a:lnTo>
                <a:lnTo>
                  <a:pt x="226" y="286"/>
                </a:lnTo>
                <a:lnTo>
                  <a:pt x="244" y="278"/>
                </a:lnTo>
                <a:lnTo>
                  <a:pt x="244" y="278"/>
                </a:lnTo>
                <a:lnTo>
                  <a:pt x="250" y="272"/>
                </a:lnTo>
                <a:lnTo>
                  <a:pt x="256" y="266"/>
                </a:lnTo>
                <a:lnTo>
                  <a:pt x="260" y="258"/>
                </a:lnTo>
                <a:lnTo>
                  <a:pt x="260" y="250"/>
                </a:lnTo>
                <a:lnTo>
                  <a:pt x="260" y="236"/>
                </a:lnTo>
                <a:lnTo>
                  <a:pt x="260" y="236"/>
                </a:lnTo>
                <a:lnTo>
                  <a:pt x="258" y="224"/>
                </a:lnTo>
                <a:lnTo>
                  <a:pt x="254" y="212"/>
                </a:lnTo>
                <a:lnTo>
                  <a:pt x="246" y="202"/>
                </a:lnTo>
                <a:lnTo>
                  <a:pt x="234" y="194"/>
                </a:lnTo>
                <a:lnTo>
                  <a:pt x="234" y="194"/>
                </a:lnTo>
                <a:close/>
                <a:moveTo>
                  <a:pt x="130" y="292"/>
                </a:moveTo>
                <a:lnTo>
                  <a:pt x="130" y="292"/>
                </a:lnTo>
                <a:lnTo>
                  <a:pt x="116" y="278"/>
                </a:lnTo>
                <a:lnTo>
                  <a:pt x="126" y="234"/>
                </a:lnTo>
                <a:lnTo>
                  <a:pt x="126" y="234"/>
                </a:lnTo>
                <a:lnTo>
                  <a:pt x="124" y="230"/>
                </a:lnTo>
                <a:lnTo>
                  <a:pt x="118" y="224"/>
                </a:lnTo>
                <a:lnTo>
                  <a:pt x="130" y="212"/>
                </a:lnTo>
                <a:lnTo>
                  <a:pt x="142" y="224"/>
                </a:lnTo>
                <a:lnTo>
                  <a:pt x="136" y="230"/>
                </a:lnTo>
                <a:lnTo>
                  <a:pt x="136" y="230"/>
                </a:lnTo>
                <a:lnTo>
                  <a:pt x="136" y="234"/>
                </a:lnTo>
                <a:lnTo>
                  <a:pt x="144" y="278"/>
                </a:lnTo>
                <a:lnTo>
                  <a:pt x="144" y="278"/>
                </a:lnTo>
                <a:lnTo>
                  <a:pt x="130" y="292"/>
                </a:lnTo>
                <a:lnTo>
                  <a:pt x="130" y="292"/>
                </a:lnTo>
                <a:close/>
                <a:moveTo>
                  <a:pt x="170" y="192"/>
                </a:moveTo>
                <a:lnTo>
                  <a:pt x="170" y="192"/>
                </a:lnTo>
                <a:lnTo>
                  <a:pt x="172" y="200"/>
                </a:lnTo>
                <a:lnTo>
                  <a:pt x="154" y="222"/>
                </a:lnTo>
                <a:lnTo>
                  <a:pt x="140" y="208"/>
                </a:lnTo>
                <a:lnTo>
                  <a:pt x="140" y="208"/>
                </a:lnTo>
                <a:lnTo>
                  <a:pt x="156" y="202"/>
                </a:lnTo>
                <a:lnTo>
                  <a:pt x="164" y="196"/>
                </a:lnTo>
                <a:lnTo>
                  <a:pt x="170" y="192"/>
                </a:lnTo>
                <a:lnTo>
                  <a:pt x="170" y="192"/>
                </a:lnTo>
                <a:close/>
                <a:moveTo>
                  <a:pt x="108" y="222"/>
                </a:moveTo>
                <a:lnTo>
                  <a:pt x="88" y="200"/>
                </a:lnTo>
                <a:lnTo>
                  <a:pt x="88" y="200"/>
                </a:lnTo>
                <a:lnTo>
                  <a:pt x="90" y="192"/>
                </a:lnTo>
                <a:lnTo>
                  <a:pt x="90" y="192"/>
                </a:lnTo>
                <a:lnTo>
                  <a:pt x="98" y="196"/>
                </a:lnTo>
                <a:lnTo>
                  <a:pt x="106" y="202"/>
                </a:lnTo>
                <a:lnTo>
                  <a:pt x="122" y="208"/>
                </a:lnTo>
                <a:lnTo>
                  <a:pt x="108" y="222"/>
                </a:lnTo>
                <a:close/>
                <a:moveTo>
                  <a:pt x="104" y="232"/>
                </a:moveTo>
                <a:lnTo>
                  <a:pt x="104" y="232"/>
                </a:lnTo>
                <a:lnTo>
                  <a:pt x="106" y="234"/>
                </a:lnTo>
                <a:lnTo>
                  <a:pt x="106" y="234"/>
                </a:lnTo>
                <a:lnTo>
                  <a:pt x="106" y="234"/>
                </a:lnTo>
                <a:lnTo>
                  <a:pt x="110" y="232"/>
                </a:lnTo>
                <a:lnTo>
                  <a:pt x="112" y="230"/>
                </a:lnTo>
                <a:lnTo>
                  <a:pt x="116" y="234"/>
                </a:lnTo>
                <a:lnTo>
                  <a:pt x="108" y="270"/>
                </a:lnTo>
                <a:lnTo>
                  <a:pt x="108" y="270"/>
                </a:lnTo>
                <a:lnTo>
                  <a:pt x="100" y="256"/>
                </a:lnTo>
                <a:lnTo>
                  <a:pt x="94" y="242"/>
                </a:lnTo>
                <a:lnTo>
                  <a:pt x="90" y="228"/>
                </a:lnTo>
                <a:lnTo>
                  <a:pt x="88" y="214"/>
                </a:lnTo>
                <a:lnTo>
                  <a:pt x="104" y="232"/>
                </a:lnTo>
                <a:close/>
                <a:moveTo>
                  <a:pt x="152" y="270"/>
                </a:moveTo>
                <a:lnTo>
                  <a:pt x="146" y="234"/>
                </a:lnTo>
                <a:lnTo>
                  <a:pt x="150" y="230"/>
                </a:lnTo>
                <a:lnTo>
                  <a:pt x="150" y="232"/>
                </a:lnTo>
                <a:lnTo>
                  <a:pt x="150" y="232"/>
                </a:lnTo>
                <a:lnTo>
                  <a:pt x="154" y="234"/>
                </a:lnTo>
                <a:lnTo>
                  <a:pt x="154" y="234"/>
                </a:lnTo>
                <a:lnTo>
                  <a:pt x="154" y="234"/>
                </a:lnTo>
                <a:lnTo>
                  <a:pt x="158" y="232"/>
                </a:lnTo>
                <a:lnTo>
                  <a:pt x="172" y="214"/>
                </a:lnTo>
                <a:lnTo>
                  <a:pt x="172" y="214"/>
                </a:lnTo>
                <a:lnTo>
                  <a:pt x="170" y="228"/>
                </a:lnTo>
                <a:lnTo>
                  <a:pt x="168" y="242"/>
                </a:lnTo>
                <a:lnTo>
                  <a:pt x="162" y="256"/>
                </a:lnTo>
                <a:lnTo>
                  <a:pt x="152" y="270"/>
                </a:lnTo>
                <a:lnTo>
                  <a:pt x="152" y="270"/>
                </a:lnTo>
                <a:close/>
                <a:moveTo>
                  <a:pt x="148" y="20"/>
                </a:moveTo>
                <a:lnTo>
                  <a:pt x="150" y="20"/>
                </a:lnTo>
                <a:lnTo>
                  <a:pt x="150" y="20"/>
                </a:lnTo>
                <a:lnTo>
                  <a:pt x="152" y="20"/>
                </a:lnTo>
                <a:lnTo>
                  <a:pt x="152" y="20"/>
                </a:lnTo>
                <a:lnTo>
                  <a:pt x="152" y="20"/>
                </a:lnTo>
                <a:lnTo>
                  <a:pt x="162" y="20"/>
                </a:lnTo>
                <a:lnTo>
                  <a:pt x="172" y="20"/>
                </a:lnTo>
                <a:lnTo>
                  <a:pt x="178" y="22"/>
                </a:lnTo>
                <a:lnTo>
                  <a:pt x="184" y="28"/>
                </a:lnTo>
                <a:lnTo>
                  <a:pt x="184" y="28"/>
                </a:lnTo>
                <a:lnTo>
                  <a:pt x="188" y="34"/>
                </a:lnTo>
                <a:lnTo>
                  <a:pt x="190" y="44"/>
                </a:lnTo>
                <a:lnTo>
                  <a:pt x="188" y="58"/>
                </a:lnTo>
                <a:lnTo>
                  <a:pt x="188" y="58"/>
                </a:lnTo>
                <a:lnTo>
                  <a:pt x="180" y="58"/>
                </a:lnTo>
                <a:lnTo>
                  <a:pt x="174" y="56"/>
                </a:lnTo>
                <a:lnTo>
                  <a:pt x="164" y="50"/>
                </a:lnTo>
                <a:lnTo>
                  <a:pt x="158" y="44"/>
                </a:lnTo>
                <a:lnTo>
                  <a:pt x="156" y="40"/>
                </a:lnTo>
                <a:lnTo>
                  <a:pt x="156" y="40"/>
                </a:lnTo>
                <a:lnTo>
                  <a:pt x="154" y="40"/>
                </a:lnTo>
                <a:lnTo>
                  <a:pt x="152" y="38"/>
                </a:lnTo>
                <a:lnTo>
                  <a:pt x="152" y="38"/>
                </a:lnTo>
                <a:lnTo>
                  <a:pt x="128" y="38"/>
                </a:lnTo>
                <a:lnTo>
                  <a:pt x="108" y="40"/>
                </a:lnTo>
                <a:lnTo>
                  <a:pt x="92" y="46"/>
                </a:lnTo>
                <a:lnTo>
                  <a:pt x="76" y="56"/>
                </a:lnTo>
                <a:lnTo>
                  <a:pt x="76" y="56"/>
                </a:lnTo>
                <a:lnTo>
                  <a:pt x="74" y="42"/>
                </a:lnTo>
                <a:lnTo>
                  <a:pt x="72" y="36"/>
                </a:lnTo>
                <a:lnTo>
                  <a:pt x="66" y="30"/>
                </a:lnTo>
                <a:lnTo>
                  <a:pt x="66" y="30"/>
                </a:lnTo>
                <a:lnTo>
                  <a:pt x="80" y="20"/>
                </a:lnTo>
                <a:lnTo>
                  <a:pt x="88" y="16"/>
                </a:lnTo>
                <a:lnTo>
                  <a:pt x="100" y="12"/>
                </a:lnTo>
                <a:lnTo>
                  <a:pt x="110" y="10"/>
                </a:lnTo>
                <a:lnTo>
                  <a:pt x="124" y="10"/>
                </a:lnTo>
                <a:lnTo>
                  <a:pt x="136" y="12"/>
                </a:lnTo>
                <a:lnTo>
                  <a:pt x="148" y="20"/>
                </a:lnTo>
                <a:lnTo>
                  <a:pt x="148" y="20"/>
                </a:lnTo>
                <a:close/>
                <a:moveTo>
                  <a:pt x="76" y="108"/>
                </a:moveTo>
                <a:lnTo>
                  <a:pt x="76" y="108"/>
                </a:lnTo>
                <a:lnTo>
                  <a:pt x="74" y="104"/>
                </a:lnTo>
                <a:lnTo>
                  <a:pt x="74" y="104"/>
                </a:lnTo>
                <a:lnTo>
                  <a:pt x="70" y="104"/>
                </a:lnTo>
                <a:lnTo>
                  <a:pt x="70" y="106"/>
                </a:lnTo>
                <a:lnTo>
                  <a:pt x="68" y="104"/>
                </a:lnTo>
                <a:lnTo>
                  <a:pt x="68" y="104"/>
                </a:lnTo>
                <a:lnTo>
                  <a:pt x="64" y="100"/>
                </a:lnTo>
                <a:lnTo>
                  <a:pt x="62" y="92"/>
                </a:lnTo>
                <a:lnTo>
                  <a:pt x="62" y="92"/>
                </a:lnTo>
                <a:lnTo>
                  <a:pt x="62" y="86"/>
                </a:lnTo>
                <a:lnTo>
                  <a:pt x="64" y="82"/>
                </a:lnTo>
                <a:lnTo>
                  <a:pt x="66" y="80"/>
                </a:lnTo>
                <a:lnTo>
                  <a:pt x="66" y="78"/>
                </a:lnTo>
                <a:lnTo>
                  <a:pt x="68" y="78"/>
                </a:lnTo>
                <a:lnTo>
                  <a:pt x="68" y="78"/>
                </a:lnTo>
                <a:lnTo>
                  <a:pt x="72" y="78"/>
                </a:lnTo>
                <a:lnTo>
                  <a:pt x="72" y="78"/>
                </a:lnTo>
                <a:lnTo>
                  <a:pt x="74" y="74"/>
                </a:lnTo>
                <a:lnTo>
                  <a:pt x="74" y="74"/>
                </a:lnTo>
                <a:lnTo>
                  <a:pt x="74" y="68"/>
                </a:lnTo>
                <a:lnTo>
                  <a:pt x="74" y="68"/>
                </a:lnTo>
                <a:lnTo>
                  <a:pt x="90" y="58"/>
                </a:lnTo>
                <a:lnTo>
                  <a:pt x="106" y="50"/>
                </a:lnTo>
                <a:lnTo>
                  <a:pt x="124" y="48"/>
                </a:lnTo>
                <a:lnTo>
                  <a:pt x="148" y="48"/>
                </a:lnTo>
                <a:lnTo>
                  <a:pt x="148" y="48"/>
                </a:lnTo>
                <a:lnTo>
                  <a:pt x="154" y="52"/>
                </a:lnTo>
                <a:lnTo>
                  <a:pt x="160" y="60"/>
                </a:lnTo>
                <a:lnTo>
                  <a:pt x="172" y="66"/>
                </a:lnTo>
                <a:lnTo>
                  <a:pt x="180" y="66"/>
                </a:lnTo>
                <a:lnTo>
                  <a:pt x="188" y="68"/>
                </a:lnTo>
                <a:lnTo>
                  <a:pt x="188" y="68"/>
                </a:lnTo>
                <a:lnTo>
                  <a:pt x="188" y="74"/>
                </a:lnTo>
                <a:lnTo>
                  <a:pt x="188" y="74"/>
                </a:lnTo>
                <a:lnTo>
                  <a:pt x="190" y="78"/>
                </a:lnTo>
                <a:lnTo>
                  <a:pt x="190" y="78"/>
                </a:lnTo>
                <a:lnTo>
                  <a:pt x="194" y="78"/>
                </a:lnTo>
                <a:lnTo>
                  <a:pt x="194" y="78"/>
                </a:lnTo>
                <a:lnTo>
                  <a:pt x="194" y="78"/>
                </a:lnTo>
                <a:lnTo>
                  <a:pt x="196" y="80"/>
                </a:lnTo>
                <a:lnTo>
                  <a:pt x="198" y="82"/>
                </a:lnTo>
                <a:lnTo>
                  <a:pt x="198" y="86"/>
                </a:lnTo>
                <a:lnTo>
                  <a:pt x="198" y="92"/>
                </a:lnTo>
                <a:lnTo>
                  <a:pt x="198" y="92"/>
                </a:lnTo>
                <a:lnTo>
                  <a:pt x="196" y="100"/>
                </a:lnTo>
                <a:lnTo>
                  <a:pt x="194" y="104"/>
                </a:lnTo>
                <a:lnTo>
                  <a:pt x="192" y="106"/>
                </a:lnTo>
                <a:lnTo>
                  <a:pt x="192" y="104"/>
                </a:lnTo>
                <a:lnTo>
                  <a:pt x="192" y="104"/>
                </a:lnTo>
                <a:lnTo>
                  <a:pt x="188" y="104"/>
                </a:lnTo>
                <a:lnTo>
                  <a:pt x="188" y="104"/>
                </a:lnTo>
                <a:lnTo>
                  <a:pt x="184" y="108"/>
                </a:lnTo>
                <a:lnTo>
                  <a:pt x="184" y="108"/>
                </a:lnTo>
                <a:lnTo>
                  <a:pt x="180" y="120"/>
                </a:lnTo>
                <a:lnTo>
                  <a:pt x="174" y="132"/>
                </a:lnTo>
                <a:lnTo>
                  <a:pt x="166" y="142"/>
                </a:lnTo>
                <a:lnTo>
                  <a:pt x="158" y="150"/>
                </a:lnTo>
                <a:lnTo>
                  <a:pt x="158" y="150"/>
                </a:lnTo>
                <a:lnTo>
                  <a:pt x="144" y="158"/>
                </a:lnTo>
                <a:lnTo>
                  <a:pt x="130" y="160"/>
                </a:lnTo>
                <a:lnTo>
                  <a:pt x="116" y="158"/>
                </a:lnTo>
                <a:lnTo>
                  <a:pt x="102" y="150"/>
                </a:lnTo>
                <a:lnTo>
                  <a:pt x="102" y="150"/>
                </a:lnTo>
                <a:lnTo>
                  <a:pt x="94" y="142"/>
                </a:lnTo>
                <a:lnTo>
                  <a:pt x="86" y="132"/>
                </a:lnTo>
                <a:lnTo>
                  <a:pt x="80" y="120"/>
                </a:lnTo>
                <a:lnTo>
                  <a:pt x="76" y="108"/>
                </a:lnTo>
                <a:lnTo>
                  <a:pt x="76" y="108"/>
                </a:lnTo>
                <a:close/>
                <a:moveTo>
                  <a:pt x="104" y="162"/>
                </a:moveTo>
                <a:lnTo>
                  <a:pt x="104" y="162"/>
                </a:lnTo>
                <a:lnTo>
                  <a:pt x="116" y="168"/>
                </a:lnTo>
                <a:lnTo>
                  <a:pt x="130" y="168"/>
                </a:lnTo>
                <a:lnTo>
                  <a:pt x="130" y="168"/>
                </a:lnTo>
                <a:lnTo>
                  <a:pt x="144" y="168"/>
                </a:lnTo>
                <a:lnTo>
                  <a:pt x="158" y="162"/>
                </a:lnTo>
                <a:lnTo>
                  <a:pt x="158" y="162"/>
                </a:lnTo>
                <a:lnTo>
                  <a:pt x="160" y="172"/>
                </a:lnTo>
                <a:lnTo>
                  <a:pt x="168" y="180"/>
                </a:lnTo>
                <a:lnTo>
                  <a:pt x="168" y="180"/>
                </a:lnTo>
                <a:lnTo>
                  <a:pt x="162" y="186"/>
                </a:lnTo>
                <a:lnTo>
                  <a:pt x="154" y="192"/>
                </a:lnTo>
                <a:lnTo>
                  <a:pt x="130" y="200"/>
                </a:lnTo>
                <a:lnTo>
                  <a:pt x="130" y="200"/>
                </a:lnTo>
                <a:lnTo>
                  <a:pt x="108" y="192"/>
                </a:lnTo>
                <a:lnTo>
                  <a:pt x="98" y="186"/>
                </a:lnTo>
                <a:lnTo>
                  <a:pt x="94" y="180"/>
                </a:lnTo>
                <a:lnTo>
                  <a:pt x="94" y="180"/>
                </a:lnTo>
                <a:lnTo>
                  <a:pt x="100" y="172"/>
                </a:lnTo>
                <a:lnTo>
                  <a:pt x="104" y="162"/>
                </a:lnTo>
                <a:lnTo>
                  <a:pt x="104" y="162"/>
                </a:lnTo>
                <a:close/>
                <a:moveTo>
                  <a:pt x="10" y="250"/>
                </a:moveTo>
                <a:lnTo>
                  <a:pt x="10" y="236"/>
                </a:lnTo>
                <a:lnTo>
                  <a:pt x="10" y="236"/>
                </a:lnTo>
                <a:lnTo>
                  <a:pt x="12" y="226"/>
                </a:lnTo>
                <a:lnTo>
                  <a:pt x="16" y="218"/>
                </a:lnTo>
                <a:lnTo>
                  <a:pt x="22" y="210"/>
                </a:lnTo>
                <a:lnTo>
                  <a:pt x="30" y="202"/>
                </a:lnTo>
                <a:lnTo>
                  <a:pt x="30" y="202"/>
                </a:lnTo>
                <a:lnTo>
                  <a:pt x="44" y="196"/>
                </a:lnTo>
                <a:lnTo>
                  <a:pt x="60" y="192"/>
                </a:lnTo>
                <a:lnTo>
                  <a:pt x="60" y="192"/>
                </a:lnTo>
                <a:lnTo>
                  <a:pt x="72" y="188"/>
                </a:lnTo>
                <a:lnTo>
                  <a:pt x="72" y="188"/>
                </a:lnTo>
                <a:lnTo>
                  <a:pt x="82" y="186"/>
                </a:lnTo>
                <a:lnTo>
                  <a:pt x="82" y="186"/>
                </a:lnTo>
                <a:lnTo>
                  <a:pt x="80" y="202"/>
                </a:lnTo>
                <a:lnTo>
                  <a:pt x="80" y="202"/>
                </a:lnTo>
                <a:lnTo>
                  <a:pt x="80" y="202"/>
                </a:lnTo>
                <a:lnTo>
                  <a:pt x="80" y="222"/>
                </a:lnTo>
                <a:lnTo>
                  <a:pt x="82" y="234"/>
                </a:lnTo>
                <a:lnTo>
                  <a:pt x="86" y="246"/>
                </a:lnTo>
                <a:lnTo>
                  <a:pt x="90" y="258"/>
                </a:lnTo>
                <a:lnTo>
                  <a:pt x="96" y="270"/>
                </a:lnTo>
                <a:lnTo>
                  <a:pt x="106" y="280"/>
                </a:lnTo>
                <a:lnTo>
                  <a:pt x="116" y="292"/>
                </a:lnTo>
                <a:lnTo>
                  <a:pt x="116" y="292"/>
                </a:lnTo>
                <a:lnTo>
                  <a:pt x="84" y="288"/>
                </a:lnTo>
                <a:lnTo>
                  <a:pt x="56" y="284"/>
                </a:lnTo>
                <a:lnTo>
                  <a:pt x="36" y="276"/>
                </a:lnTo>
                <a:lnTo>
                  <a:pt x="22" y="270"/>
                </a:lnTo>
                <a:lnTo>
                  <a:pt x="22" y="270"/>
                </a:lnTo>
                <a:lnTo>
                  <a:pt x="16" y="266"/>
                </a:lnTo>
                <a:lnTo>
                  <a:pt x="14" y="262"/>
                </a:lnTo>
                <a:lnTo>
                  <a:pt x="10" y="256"/>
                </a:lnTo>
                <a:lnTo>
                  <a:pt x="10" y="250"/>
                </a:lnTo>
                <a:lnTo>
                  <a:pt x="10" y="250"/>
                </a:lnTo>
                <a:close/>
                <a:moveTo>
                  <a:pt x="252" y="250"/>
                </a:moveTo>
                <a:lnTo>
                  <a:pt x="252" y="250"/>
                </a:lnTo>
                <a:lnTo>
                  <a:pt x="250" y="256"/>
                </a:lnTo>
                <a:lnTo>
                  <a:pt x="248" y="262"/>
                </a:lnTo>
                <a:lnTo>
                  <a:pt x="244" y="266"/>
                </a:lnTo>
                <a:lnTo>
                  <a:pt x="240" y="270"/>
                </a:lnTo>
                <a:lnTo>
                  <a:pt x="240" y="270"/>
                </a:lnTo>
                <a:lnTo>
                  <a:pt x="226" y="276"/>
                </a:lnTo>
                <a:lnTo>
                  <a:pt x="204" y="284"/>
                </a:lnTo>
                <a:lnTo>
                  <a:pt x="178" y="288"/>
                </a:lnTo>
                <a:lnTo>
                  <a:pt x="144" y="292"/>
                </a:lnTo>
                <a:lnTo>
                  <a:pt x="144" y="292"/>
                </a:lnTo>
                <a:lnTo>
                  <a:pt x="156" y="280"/>
                </a:lnTo>
                <a:lnTo>
                  <a:pt x="164" y="270"/>
                </a:lnTo>
                <a:lnTo>
                  <a:pt x="172" y="258"/>
                </a:lnTo>
                <a:lnTo>
                  <a:pt x="176" y="246"/>
                </a:lnTo>
                <a:lnTo>
                  <a:pt x="178" y="234"/>
                </a:lnTo>
                <a:lnTo>
                  <a:pt x="180" y="222"/>
                </a:lnTo>
                <a:lnTo>
                  <a:pt x="182" y="202"/>
                </a:lnTo>
                <a:lnTo>
                  <a:pt x="182" y="202"/>
                </a:lnTo>
                <a:lnTo>
                  <a:pt x="182" y="202"/>
                </a:lnTo>
                <a:lnTo>
                  <a:pt x="178" y="184"/>
                </a:lnTo>
                <a:lnTo>
                  <a:pt x="178" y="184"/>
                </a:lnTo>
                <a:lnTo>
                  <a:pt x="188" y="188"/>
                </a:lnTo>
                <a:lnTo>
                  <a:pt x="188" y="188"/>
                </a:lnTo>
                <a:lnTo>
                  <a:pt x="202" y="192"/>
                </a:lnTo>
                <a:lnTo>
                  <a:pt x="202" y="192"/>
                </a:lnTo>
                <a:lnTo>
                  <a:pt x="216" y="196"/>
                </a:lnTo>
                <a:lnTo>
                  <a:pt x="230" y="202"/>
                </a:lnTo>
                <a:lnTo>
                  <a:pt x="230" y="202"/>
                </a:lnTo>
                <a:lnTo>
                  <a:pt x="238" y="210"/>
                </a:lnTo>
                <a:lnTo>
                  <a:pt x="246" y="218"/>
                </a:lnTo>
                <a:lnTo>
                  <a:pt x="250" y="226"/>
                </a:lnTo>
                <a:lnTo>
                  <a:pt x="252" y="236"/>
                </a:lnTo>
                <a:lnTo>
                  <a:pt x="252" y="250"/>
                </a:lnTo>
                <a:close/>
              </a:path>
            </a:pathLst>
          </a:custGeom>
          <a:solidFill>
            <a:srgbClr val="b4b3b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86" name="Rectangle 119"/>
          <p:cNvSpPr>
            <a:spLocks noChangeArrowheads="1"/>
          </p:cNvSpPr>
          <p:nvPr/>
        </p:nvSpPr>
        <p:spPr>
          <a:xfrm>
            <a:off x="9082088" y="820738"/>
            <a:ext cx="1571625" cy="1571625"/>
          </a:xfrm>
          <a:prstGeom prst="rect">
            <a:avLst/>
          </a:prstGeom>
          <a:solidFill>
            <a:srgbClr val="595757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87" name="Rectangle 120"/>
          <p:cNvSpPr>
            <a:spLocks noChangeArrowheads="1"/>
          </p:cNvSpPr>
          <p:nvPr/>
        </p:nvSpPr>
        <p:spPr>
          <a:xfrm>
            <a:off x="9082088" y="820738"/>
            <a:ext cx="1571625" cy="15716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169" name="Picture 121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120188" y="855663"/>
            <a:ext cx="149542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Freeform 122"/>
          <p:cNvSpPr>
            <a:spLocks noEditPoints="1"/>
          </p:cNvSpPr>
          <p:nvPr/>
        </p:nvSpPr>
        <p:spPr>
          <a:xfrm>
            <a:off x="9656763" y="1366838"/>
            <a:ext cx="409575" cy="479425"/>
          </a:xfrm>
          <a:custGeom>
            <a:avLst/>
            <a:gdLst>
              <a:gd name="T0" fmla="*/ 190 w 258"/>
              <a:gd name="T1" fmla="*/ 178 h 302"/>
              <a:gd name="T2" fmla="*/ 180 w 258"/>
              <a:gd name="T3" fmla="*/ 138 h 302"/>
              <a:gd name="T4" fmla="*/ 206 w 258"/>
              <a:gd name="T5" fmla="*/ 94 h 302"/>
              <a:gd name="T6" fmla="*/ 194 w 258"/>
              <a:gd name="T7" fmla="*/ 64 h 302"/>
              <a:gd name="T8" fmla="*/ 190 w 258"/>
              <a:gd name="T9" fmla="*/ 22 h 302"/>
              <a:gd name="T10" fmla="*/ 134 w 258"/>
              <a:gd name="T11" fmla="*/ 2 h 302"/>
              <a:gd name="T12" fmla="*/ 56 w 258"/>
              <a:gd name="T13" fmla="*/ 26 h 302"/>
              <a:gd name="T14" fmla="*/ 54 w 258"/>
              <a:gd name="T15" fmla="*/ 30 h 302"/>
              <a:gd name="T16" fmla="*/ 60 w 258"/>
              <a:gd name="T17" fmla="*/ 38 h 302"/>
              <a:gd name="T18" fmla="*/ 62 w 258"/>
              <a:gd name="T19" fmla="*/ 66 h 302"/>
              <a:gd name="T20" fmla="*/ 52 w 258"/>
              <a:gd name="T21" fmla="*/ 94 h 302"/>
              <a:gd name="T22" fmla="*/ 72 w 258"/>
              <a:gd name="T23" fmla="*/ 126 h 302"/>
              <a:gd name="T24" fmla="*/ 84 w 258"/>
              <a:gd name="T25" fmla="*/ 176 h 302"/>
              <a:gd name="T26" fmla="*/ 26 w 258"/>
              <a:gd name="T27" fmla="*/ 194 h 302"/>
              <a:gd name="T28" fmla="*/ 0 w 258"/>
              <a:gd name="T29" fmla="*/ 258 h 302"/>
              <a:gd name="T30" fmla="*/ 90 w 258"/>
              <a:gd name="T31" fmla="*/ 300 h 302"/>
              <a:gd name="T32" fmla="*/ 242 w 258"/>
              <a:gd name="T33" fmla="*/ 278 h 302"/>
              <a:gd name="T34" fmla="*/ 256 w 258"/>
              <a:gd name="T35" fmla="*/ 224 h 302"/>
              <a:gd name="T36" fmla="*/ 114 w 258"/>
              <a:gd name="T37" fmla="*/ 278 h 302"/>
              <a:gd name="T38" fmla="*/ 136 w 258"/>
              <a:gd name="T39" fmla="*/ 230 h 302"/>
              <a:gd name="T40" fmla="*/ 170 w 258"/>
              <a:gd name="T41" fmla="*/ 192 h 302"/>
              <a:gd name="T42" fmla="*/ 162 w 258"/>
              <a:gd name="T43" fmla="*/ 196 h 302"/>
              <a:gd name="T44" fmla="*/ 88 w 258"/>
              <a:gd name="T45" fmla="*/ 192 h 302"/>
              <a:gd name="T46" fmla="*/ 106 w 258"/>
              <a:gd name="T47" fmla="*/ 234 h 302"/>
              <a:gd name="T48" fmla="*/ 106 w 258"/>
              <a:gd name="T49" fmla="*/ 270 h 302"/>
              <a:gd name="T50" fmla="*/ 144 w 258"/>
              <a:gd name="T51" fmla="*/ 234 h 302"/>
              <a:gd name="T52" fmla="*/ 156 w 258"/>
              <a:gd name="T53" fmla="*/ 232 h 302"/>
              <a:gd name="T54" fmla="*/ 150 w 258"/>
              <a:gd name="T55" fmla="*/ 270 h 302"/>
              <a:gd name="T56" fmla="*/ 162 w 258"/>
              <a:gd name="T57" fmla="*/ 20 h 302"/>
              <a:gd name="T58" fmla="*/ 186 w 258"/>
              <a:gd name="T59" fmla="*/ 58 h 302"/>
              <a:gd name="T60" fmla="*/ 154 w 258"/>
              <a:gd name="T61" fmla="*/ 40 h 302"/>
              <a:gd name="T62" fmla="*/ 74 w 258"/>
              <a:gd name="T63" fmla="*/ 56 h 302"/>
              <a:gd name="T64" fmla="*/ 88 w 258"/>
              <a:gd name="T65" fmla="*/ 16 h 302"/>
              <a:gd name="T66" fmla="*/ 74 w 258"/>
              <a:gd name="T67" fmla="*/ 108 h 302"/>
              <a:gd name="T68" fmla="*/ 66 w 258"/>
              <a:gd name="T69" fmla="*/ 104 h 302"/>
              <a:gd name="T70" fmla="*/ 66 w 258"/>
              <a:gd name="T71" fmla="*/ 78 h 302"/>
              <a:gd name="T72" fmla="*/ 72 w 258"/>
              <a:gd name="T73" fmla="*/ 68 h 302"/>
              <a:gd name="T74" fmla="*/ 152 w 258"/>
              <a:gd name="T75" fmla="*/ 52 h 302"/>
              <a:gd name="T76" fmla="*/ 186 w 258"/>
              <a:gd name="T77" fmla="*/ 74 h 302"/>
              <a:gd name="T78" fmla="*/ 196 w 258"/>
              <a:gd name="T79" fmla="*/ 82 h 302"/>
              <a:gd name="T80" fmla="*/ 190 w 258"/>
              <a:gd name="T81" fmla="*/ 104 h 302"/>
              <a:gd name="T82" fmla="*/ 172 w 258"/>
              <a:gd name="T83" fmla="*/ 132 h 302"/>
              <a:gd name="T84" fmla="*/ 102 w 258"/>
              <a:gd name="T85" fmla="*/ 150 h 302"/>
              <a:gd name="T86" fmla="*/ 102 w 258"/>
              <a:gd name="T87" fmla="*/ 162 h 302"/>
              <a:gd name="T88" fmla="*/ 156 w 258"/>
              <a:gd name="T89" fmla="*/ 162 h 302"/>
              <a:gd name="T90" fmla="*/ 128 w 258"/>
              <a:gd name="T91" fmla="*/ 200 h 302"/>
              <a:gd name="T92" fmla="*/ 102 w 258"/>
              <a:gd name="T93" fmla="*/ 162 h 302"/>
              <a:gd name="T94" fmla="*/ 30 w 258"/>
              <a:gd name="T95" fmla="*/ 202 h 302"/>
              <a:gd name="T96" fmla="*/ 80 w 258"/>
              <a:gd name="T97" fmla="*/ 186 h 302"/>
              <a:gd name="T98" fmla="*/ 84 w 258"/>
              <a:gd name="T99" fmla="*/ 246 h 302"/>
              <a:gd name="T100" fmla="*/ 54 w 258"/>
              <a:gd name="T101" fmla="*/ 284 h 302"/>
              <a:gd name="T102" fmla="*/ 8 w 258"/>
              <a:gd name="T103" fmla="*/ 250 h 302"/>
              <a:gd name="T104" fmla="*/ 238 w 258"/>
              <a:gd name="T105" fmla="*/ 270 h 302"/>
              <a:gd name="T106" fmla="*/ 154 w 258"/>
              <a:gd name="T107" fmla="*/ 280 h 302"/>
              <a:gd name="T108" fmla="*/ 180 w 258"/>
              <a:gd name="T109" fmla="*/ 202 h 302"/>
              <a:gd name="T110" fmla="*/ 200 w 258"/>
              <a:gd name="T111" fmla="*/ 192 h 302"/>
              <a:gd name="T112" fmla="*/ 250 w 258"/>
              <a:gd name="T113" fmla="*/ 236 h 30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58" h="302">
                <a:moveTo>
                  <a:pt x="232" y="194"/>
                </a:moveTo>
                <a:lnTo>
                  <a:pt x="232" y="194"/>
                </a:lnTo>
                <a:lnTo>
                  <a:pt x="218" y="188"/>
                </a:lnTo>
                <a:lnTo>
                  <a:pt x="202" y="182"/>
                </a:lnTo>
                <a:lnTo>
                  <a:pt x="202" y="182"/>
                </a:lnTo>
                <a:lnTo>
                  <a:pt x="190" y="178"/>
                </a:lnTo>
                <a:lnTo>
                  <a:pt x="190" y="178"/>
                </a:lnTo>
                <a:lnTo>
                  <a:pt x="174" y="174"/>
                </a:lnTo>
                <a:lnTo>
                  <a:pt x="174" y="174"/>
                </a:lnTo>
                <a:lnTo>
                  <a:pt x="166" y="166"/>
                </a:lnTo>
                <a:lnTo>
                  <a:pt x="164" y="156"/>
                </a:lnTo>
                <a:lnTo>
                  <a:pt x="164" y="156"/>
                </a:lnTo>
                <a:lnTo>
                  <a:pt x="172" y="148"/>
                </a:lnTo>
                <a:lnTo>
                  <a:pt x="180" y="138"/>
                </a:lnTo>
                <a:lnTo>
                  <a:pt x="186" y="126"/>
                </a:lnTo>
                <a:lnTo>
                  <a:pt x="192" y="114"/>
                </a:lnTo>
                <a:lnTo>
                  <a:pt x="192" y="114"/>
                </a:lnTo>
                <a:lnTo>
                  <a:pt x="198" y="112"/>
                </a:lnTo>
                <a:lnTo>
                  <a:pt x="198" y="112"/>
                </a:lnTo>
                <a:lnTo>
                  <a:pt x="204" y="104"/>
                </a:lnTo>
                <a:lnTo>
                  <a:pt x="206" y="94"/>
                </a:lnTo>
                <a:lnTo>
                  <a:pt x="206" y="94"/>
                </a:lnTo>
                <a:lnTo>
                  <a:pt x="206" y="84"/>
                </a:lnTo>
                <a:lnTo>
                  <a:pt x="204" y="78"/>
                </a:lnTo>
                <a:lnTo>
                  <a:pt x="200" y="72"/>
                </a:lnTo>
                <a:lnTo>
                  <a:pt x="196" y="70"/>
                </a:lnTo>
                <a:lnTo>
                  <a:pt x="196" y="70"/>
                </a:lnTo>
                <a:lnTo>
                  <a:pt x="194" y="64"/>
                </a:lnTo>
                <a:lnTo>
                  <a:pt x="194" y="64"/>
                </a:lnTo>
                <a:lnTo>
                  <a:pt x="196" y="56"/>
                </a:lnTo>
                <a:lnTo>
                  <a:pt x="198" y="46"/>
                </a:lnTo>
                <a:lnTo>
                  <a:pt x="196" y="34"/>
                </a:lnTo>
                <a:lnTo>
                  <a:pt x="194" y="28"/>
                </a:lnTo>
                <a:lnTo>
                  <a:pt x="190" y="22"/>
                </a:lnTo>
                <a:lnTo>
                  <a:pt x="190" y="22"/>
                </a:lnTo>
                <a:lnTo>
                  <a:pt x="182" y="16"/>
                </a:lnTo>
                <a:lnTo>
                  <a:pt x="174" y="12"/>
                </a:lnTo>
                <a:lnTo>
                  <a:pt x="164" y="10"/>
                </a:lnTo>
                <a:lnTo>
                  <a:pt x="150" y="10"/>
                </a:lnTo>
                <a:lnTo>
                  <a:pt x="150" y="10"/>
                </a:lnTo>
                <a:lnTo>
                  <a:pt x="142" y="6"/>
                </a:lnTo>
                <a:lnTo>
                  <a:pt x="134" y="2"/>
                </a:lnTo>
                <a:lnTo>
                  <a:pt x="126" y="0"/>
                </a:lnTo>
                <a:lnTo>
                  <a:pt x="116" y="0"/>
                </a:lnTo>
                <a:lnTo>
                  <a:pt x="100" y="2"/>
                </a:lnTo>
                <a:lnTo>
                  <a:pt x="86" y="6"/>
                </a:lnTo>
                <a:lnTo>
                  <a:pt x="74" y="12"/>
                </a:lnTo>
                <a:lnTo>
                  <a:pt x="64" y="18"/>
                </a:lnTo>
                <a:lnTo>
                  <a:pt x="56" y="26"/>
                </a:lnTo>
                <a:lnTo>
                  <a:pt x="56" y="26"/>
                </a:lnTo>
                <a:lnTo>
                  <a:pt x="54" y="26"/>
                </a:lnTo>
                <a:lnTo>
                  <a:pt x="54" y="26"/>
                </a:lnTo>
                <a:lnTo>
                  <a:pt x="54" y="28"/>
                </a:lnTo>
                <a:lnTo>
                  <a:pt x="54" y="28"/>
                </a:lnTo>
                <a:lnTo>
                  <a:pt x="54" y="30"/>
                </a:lnTo>
                <a:lnTo>
                  <a:pt x="54" y="30"/>
                </a:lnTo>
                <a:lnTo>
                  <a:pt x="54" y="30"/>
                </a:lnTo>
                <a:lnTo>
                  <a:pt x="54" y="32"/>
                </a:lnTo>
                <a:lnTo>
                  <a:pt x="56" y="32"/>
                </a:lnTo>
                <a:lnTo>
                  <a:pt x="56" y="32"/>
                </a:lnTo>
                <a:lnTo>
                  <a:pt x="56" y="32"/>
                </a:lnTo>
                <a:lnTo>
                  <a:pt x="56" y="32"/>
                </a:lnTo>
                <a:lnTo>
                  <a:pt x="60" y="38"/>
                </a:lnTo>
                <a:lnTo>
                  <a:pt x="62" y="42"/>
                </a:lnTo>
                <a:lnTo>
                  <a:pt x="64" y="52"/>
                </a:lnTo>
                <a:lnTo>
                  <a:pt x="64" y="60"/>
                </a:lnTo>
                <a:lnTo>
                  <a:pt x="62" y="64"/>
                </a:lnTo>
                <a:lnTo>
                  <a:pt x="62" y="64"/>
                </a:lnTo>
                <a:lnTo>
                  <a:pt x="62" y="64"/>
                </a:lnTo>
                <a:lnTo>
                  <a:pt x="62" y="66"/>
                </a:lnTo>
                <a:lnTo>
                  <a:pt x="62" y="66"/>
                </a:lnTo>
                <a:lnTo>
                  <a:pt x="62" y="70"/>
                </a:lnTo>
                <a:lnTo>
                  <a:pt x="62" y="70"/>
                </a:lnTo>
                <a:lnTo>
                  <a:pt x="58" y="72"/>
                </a:lnTo>
                <a:lnTo>
                  <a:pt x="54" y="78"/>
                </a:lnTo>
                <a:lnTo>
                  <a:pt x="52" y="84"/>
                </a:lnTo>
                <a:lnTo>
                  <a:pt x="52" y="94"/>
                </a:lnTo>
                <a:lnTo>
                  <a:pt x="52" y="94"/>
                </a:lnTo>
                <a:lnTo>
                  <a:pt x="54" y="104"/>
                </a:lnTo>
                <a:lnTo>
                  <a:pt x="60" y="112"/>
                </a:lnTo>
                <a:lnTo>
                  <a:pt x="60" y="112"/>
                </a:lnTo>
                <a:lnTo>
                  <a:pt x="66" y="114"/>
                </a:lnTo>
                <a:lnTo>
                  <a:pt x="66" y="114"/>
                </a:lnTo>
                <a:lnTo>
                  <a:pt x="72" y="126"/>
                </a:lnTo>
                <a:lnTo>
                  <a:pt x="78" y="138"/>
                </a:lnTo>
                <a:lnTo>
                  <a:pt x="86" y="148"/>
                </a:lnTo>
                <a:lnTo>
                  <a:pt x="94" y="156"/>
                </a:lnTo>
                <a:lnTo>
                  <a:pt x="94" y="156"/>
                </a:lnTo>
                <a:lnTo>
                  <a:pt x="90" y="166"/>
                </a:lnTo>
                <a:lnTo>
                  <a:pt x="84" y="176"/>
                </a:lnTo>
                <a:lnTo>
                  <a:pt x="84" y="176"/>
                </a:lnTo>
                <a:lnTo>
                  <a:pt x="68" y="178"/>
                </a:lnTo>
                <a:lnTo>
                  <a:pt x="68" y="178"/>
                </a:lnTo>
                <a:lnTo>
                  <a:pt x="54" y="182"/>
                </a:lnTo>
                <a:lnTo>
                  <a:pt x="54" y="182"/>
                </a:lnTo>
                <a:lnTo>
                  <a:pt x="40" y="188"/>
                </a:lnTo>
                <a:lnTo>
                  <a:pt x="26" y="194"/>
                </a:lnTo>
                <a:lnTo>
                  <a:pt x="26" y="194"/>
                </a:lnTo>
                <a:lnTo>
                  <a:pt x="14" y="202"/>
                </a:lnTo>
                <a:lnTo>
                  <a:pt x="6" y="212"/>
                </a:lnTo>
                <a:lnTo>
                  <a:pt x="0" y="224"/>
                </a:lnTo>
                <a:lnTo>
                  <a:pt x="0" y="236"/>
                </a:lnTo>
                <a:lnTo>
                  <a:pt x="0" y="250"/>
                </a:lnTo>
                <a:lnTo>
                  <a:pt x="0" y="250"/>
                </a:lnTo>
                <a:lnTo>
                  <a:pt x="0" y="258"/>
                </a:lnTo>
                <a:lnTo>
                  <a:pt x="4" y="266"/>
                </a:lnTo>
                <a:lnTo>
                  <a:pt x="8" y="272"/>
                </a:lnTo>
                <a:lnTo>
                  <a:pt x="16" y="278"/>
                </a:lnTo>
                <a:lnTo>
                  <a:pt x="16" y="278"/>
                </a:lnTo>
                <a:lnTo>
                  <a:pt x="34" y="286"/>
                </a:lnTo>
                <a:lnTo>
                  <a:pt x="58" y="294"/>
                </a:lnTo>
                <a:lnTo>
                  <a:pt x="90" y="300"/>
                </a:lnTo>
                <a:lnTo>
                  <a:pt x="128" y="302"/>
                </a:lnTo>
                <a:lnTo>
                  <a:pt x="128" y="302"/>
                </a:lnTo>
                <a:lnTo>
                  <a:pt x="168" y="300"/>
                </a:lnTo>
                <a:lnTo>
                  <a:pt x="198" y="294"/>
                </a:lnTo>
                <a:lnTo>
                  <a:pt x="224" y="286"/>
                </a:lnTo>
                <a:lnTo>
                  <a:pt x="242" y="278"/>
                </a:lnTo>
                <a:lnTo>
                  <a:pt x="242" y="278"/>
                </a:lnTo>
                <a:lnTo>
                  <a:pt x="248" y="272"/>
                </a:lnTo>
                <a:lnTo>
                  <a:pt x="254" y="266"/>
                </a:lnTo>
                <a:lnTo>
                  <a:pt x="258" y="258"/>
                </a:lnTo>
                <a:lnTo>
                  <a:pt x="258" y="250"/>
                </a:lnTo>
                <a:lnTo>
                  <a:pt x="258" y="236"/>
                </a:lnTo>
                <a:lnTo>
                  <a:pt x="258" y="236"/>
                </a:lnTo>
                <a:lnTo>
                  <a:pt x="256" y="224"/>
                </a:lnTo>
                <a:lnTo>
                  <a:pt x="252" y="212"/>
                </a:lnTo>
                <a:lnTo>
                  <a:pt x="244" y="202"/>
                </a:lnTo>
                <a:lnTo>
                  <a:pt x="232" y="194"/>
                </a:lnTo>
                <a:lnTo>
                  <a:pt x="232" y="194"/>
                </a:lnTo>
                <a:close/>
                <a:moveTo>
                  <a:pt x="128" y="292"/>
                </a:moveTo>
                <a:lnTo>
                  <a:pt x="128" y="292"/>
                </a:lnTo>
                <a:lnTo>
                  <a:pt x="114" y="278"/>
                </a:lnTo>
                <a:lnTo>
                  <a:pt x="124" y="234"/>
                </a:lnTo>
                <a:lnTo>
                  <a:pt x="124" y="234"/>
                </a:lnTo>
                <a:lnTo>
                  <a:pt x="122" y="230"/>
                </a:lnTo>
                <a:lnTo>
                  <a:pt x="116" y="224"/>
                </a:lnTo>
                <a:lnTo>
                  <a:pt x="128" y="212"/>
                </a:lnTo>
                <a:lnTo>
                  <a:pt x="140" y="224"/>
                </a:lnTo>
                <a:lnTo>
                  <a:pt x="136" y="230"/>
                </a:lnTo>
                <a:lnTo>
                  <a:pt x="136" y="230"/>
                </a:lnTo>
                <a:lnTo>
                  <a:pt x="134" y="234"/>
                </a:lnTo>
                <a:lnTo>
                  <a:pt x="144" y="278"/>
                </a:lnTo>
                <a:lnTo>
                  <a:pt x="144" y="278"/>
                </a:lnTo>
                <a:lnTo>
                  <a:pt x="128" y="292"/>
                </a:lnTo>
                <a:lnTo>
                  <a:pt x="128" y="292"/>
                </a:lnTo>
                <a:close/>
                <a:moveTo>
                  <a:pt x="170" y="192"/>
                </a:moveTo>
                <a:lnTo>
                  <a:pt x="170" y="192"/>
                </a:lnTo>
                <a:lnTo>
                  <a:pt x="170" y="200"/>
                </a:lnTo>
                <a:lnTo>
                  <a:pt x="152" y="222"/>
                </a:lnTo>
                <a:lnTo>
                  <a:pt x="138" y="208"/>
                </a:lnTo>
                <a:lnTo>
                  <a:pt x="138" y="208"/>
                </a:lnTo>
                <a:lnTo>
                  <a:pt x="154" y="202"/>
                </a:lnTo>
                <a:lnTo>
                  <a:pt x="162" y="196"/>
                </a:lnTo>
                <a:lnTo>
                  <a:pt x="170" y="192"/>
                </a:lnTo>
                <a:lnTo>
                  <a:pt x="170" y="192"/>
                </a:lnTo>
                <a:close/>
                <a:moveTo>
                  <a:pt x="106" y="222"/>
                </a:moveTo>
                <a:lnTo>
                  <a:pt x="88" y="200"/>
                </a:lnTo>
                <a:lnTo>
                  <a:pt x="88" y="200"/>
                </a:lnTo>
                <a:lnTo>
                  <a:pt x="88" y="192"/>
                </a:lnTo>
                <a:lnTo>
                  <a:pt x="88" y="192"/>
                </a:lnTo>
                <a:lnTo>
                  <a:pt x="96" y="196"/>
                </a:lnTo>
                <a:lnTo>
                  <a:pt x="104" y="202"/>
                </a:lnTo>
                <a:lnTo>
                  <a:pt x="120" y="208"/>
                </a:lnTo>
                <a:lnTo>
                  <a:pt x="106" y="222"/>
                </a:lnTo>
                <a:close/>
                <a:moveTo>
                  <a:pt x="102" y="232"/>
                </a:moveTo>
                <a:lnTo>
                  <a:pt x="102" y="232"/>
                </a:lnTo>
                <a:lnTo>
                  <a:pt x="106" y="234"/>
                </a:lnTo>
                <a:lnTo>
                  <a:pt x="106" y="234"/>
                </a:lnTo>
                <a:lnTo>
                  <a:pt x="106" y="234"/>
                </a:lnTo>
                <a:lnTo>
                  <a:pt x="108" y="232"/>
                </a:lnTo>
                <a:lnTo>
                  <a:pt x="110" y="230"/>
                </a:lnTo>
                <a:lnTo>
                  <a:pt x="114" y="234"/>
                </a:lnTo>
                <a:lnTo>
                  <a:pt x="106" y="270"/>
                </a:lnTo>
                <a:lnTo>
                  <a:pt x="106" y="270"/>
                </a:lnTo>
                <a:lnTo>
                  <a:pt x="98" y="256"/>
                </a:lnTo>
                <a:lnTo>
                  <a:pt x="92" y="242"/>
                </a:lnTo>
                <a:lnTo>
                  <a:pt x="88" y="228"/>
                </a:lnTo>
                <a:lnTo>
                  <a:pt x="86" y="214"/>
                </a:lnTo>
                <a:lnTo>
                  <a:pt x="102" y="232"/>
                </a:lnTo>
                <a:close/>
                <a:moveTo>
                  <a:pt x="150" y="270"/>
                </a:moveTo>
                <a:lnTo>
                  <a:pt x="144" y="234"/>
                </a:lnTo>
                <a:lnTo>
                  <a:pt x="148" y="230"/>
                </a:lnTo>
                <a:lnTo>
                  <a:pt x="150" y="232"/>
                </a:lnTo>
                <a:lnTo>
                  <a:pt x="150" y="232"/>
                </a:lnTo>
                <a:lnTo>
                  <a:pt x="152" y="234"/>
                </a:lnTo>
                <a:lnTo>
                  <a:pt x="152" y="234"/>
                </a:lnTo>
                <a:lnTo>
                  <a:pt x="152" y="234"/>
                </a:lnTo>
                <a:lnTo>
                  <a:pt x="156" y="232"/>
                </a:lnTo>
                <a:lnTo>
                  <a:pt x="170" y="214"/>
                </a:lnTo>
                <a:lnTo>
                  <a:pt x="170" y="214"/>
                </a:lnTo>
                <a:lnTo>
                  <a:pt x="170" y="228"/>
                </a:lnTo>
                <a:lnTo>
                  <a:pt x="166" y="242"/>
                </a:lnTo>
                <a:lnTo>
                  <a:pt x="160" y="256"/>
                </a:lnTo>
                <a:lnTo>
                  <a:pt x="150" y="270"/>
                </a:lnTo>
                <a:lnTo>
                  <a:pt x="150" y="270"/>
                </a:lnTo>
                <a:close/>
                <a:moveTo>
                  <a:pt x="148" y="20"/>
                </a:moveTo>
                <a:lnTo>
                  <a:pt x="148" y="20"/>
                </a:lnTo>
                <a:lnTo>
                  <a:pt x="148" y="20"/>
                </a:lnTo>
                <a:lnTo>
                  <a:pt x="150" y="20"/>
                </a:lnTo>
                <a:lnTo>
                  <a:pt x="150" y="20"/>
                </a:lnTo>
                <a:lnTo>
                  <a:pt x="150" y="20"/>
                </a:lnTo>
                <a:lnTo>
                  <a:pt x="162" y="20"/>
                </a:lnTo>
                <a:lnTo>
                  <a:pt x="170" y="20"/>
                </a:lnTo>
                <a:lnTo>
                  <a:pt x="178" y="22"/>
                </a:lnTo>
                <a:lnTo>
                  <a:pt x="182" y="28"/>
                </a:lnTo>
                <a:lnTo>
                  <a:pt x="182" y="28"/>
                </a:lnTo>
                <a:lnTo>
                  <a:pt x="186" y="34"/>
                </a:lnTo>
                <a:lnTo>
                  <a:pt x="188" y="44"/>
                </a:lnTo>
                <a:lnTo>
                  <a:pt x="186" y="58"/>
                </a:lnTo>
                <a:lnTo>
                  <a:pt x="186" y="58"/>
                </a:lnTo>
                <a:lnTo>
                  <a:pt x="178" y="58"/>
                </a:lnTo>
                <a:lnTo>
                  <a:pt x="172" y="56"/>
                </a:lnTo>
                <a:lnTo>
                  <a:pt x="162" y="50"/>
                </a:lnTo>
                <a:lnTo>
                  <a:pt x="156" y="44"/>
                </a:lnTo>
                <a:lnTo>
                  <a:pt x="154" y="40"/>
                </a:lnTo>
                <a:lnTo>
                  <a:pt x="154" y="40"/>
                </a:lnTo>
                <a:lnTo>
                  <a:pt x="152" y="40"/>
                </a:lnTo>
                <a:lnTo>
                  <a:pt x="150" y="38"/>
                </a:lnTo>
                <a:lnTo>
                  <a:pt x="150" y="38"/>
                </a:lnTo>
                <a:lnTo>
                  <a:pt x="126" y="38"/>
                </a:lnTo>
                <a:lnTo>
                  <a:pt x="106" y="40"/>
                </a:lnTo>
                <a:lnTo>
                  <a:pt x="90" y="46"/>
                </a:lnTo>
                <a:lnTo>
                  <a:pt x="74" y="56"/>
                </a:lnTo>
                <a:lnTo>
                  <a:pt x="74" y="56"/>
                </a:lnTo>
                <a:lnTo>
                  <a:pt x="72" y="42"/>
                </a:lnTo>
                <a:lnTo>
                  <a:pt x="70" y="36"/>
                </a:lnTo>
                <a:lnTo>
                  <a:pt x="66" y="30"/>
                </a:lnTo>
                <a:lnTo>
                  <a:pt x="66" y="30"/>
                </a:lnTo>
                <a:lnTo>
                  <a:pt x="78" y="20"/>
                </a:lnTo>
                <a:lnTo>
                  <a:pt x="88" y="16"/>
                </a:lnTo>
                <a:lnTo>
                  <a:pt x="98" y="12"/>
                </a:lnTo>
                <a:lnTo>
                  <a:pt x="110" y="10"/>
                </a:lnTo>
                <a:lnTo>
                  <a:pt x="122" y="10"/>
                </a:lnTo>
                <a:lnTo>
                  <a:pt x="134" y="12"/>
                </a:lnTo>
                <a:lnTo>
                  <a:pt x="148" y="20"/>
                </a:lnTo>
                <a:lnTo>
                  <a:pt x="148" y="20"/>
                </a:lnTo>
                <a:close/>
                <a:moveTo>
                  <a:pt x="74" y="108"/>
                </a:moveTo>
                <a:lnTo>
                  <a:pt x="74" y="108"/>
                </a:lnTo>
                <a:lnTo>
                  <a:pt x="72" y="104"/>
                </a:lnTo>
                <a:lnTo>
                  <a:pt x="72" y="104"/>
                </a:lnTo>
                <a:lnTo>
                  <a:pt x="68" y="104"/>
                </a:lnTo>
                <a:lnTo>
                  <a:pt x="68" y="106"/>
                </a:lnTo>
                <a:lnTo>
                  <a:pt x="66" y="104"/>
                </a:lnTo>
                <a:lnTo>
                  <a:pt x="66" y="104"/>
                </a:lnTo>
                <a:lnTo>
                  <a:pt x="62" y="100"/>
                </a:lnTo>
                <a:lnTo>
                  <a:pt x="60" y="92"/>
                </a:lnTo>
                <a:lnTo>
                  <a:pt x="60" y="92"/>
                </a:lnTo>
                <a:lnTo>
                  <a:pt x="60" y="86"/>
                </a:lnTo>
                <a:lnTo>
                  <a:pt x="62" y="82"/>
                </a:lnTo>
                <a:lnTo>
                  <a:pt x="64" y="80"/>
                </a:lnTo>
                <a:lnTo>
                  <a:pt x="66" y="78"/>
                </a:lnTo>
                <a:lnTo>
                  <a:pt x="66" y="78"/>
                </a:lnTo>
                <a:lnTo>
                  <a:pt x="66" y="78"/>
                </a:lnTo>
                <a:lnTo>
                  <a:pt x="70" y="78"/>
                </a:lnTo>
                <a:lnTo>
                  <a:pt x="70" y="78"/>
                </a:lnTo>
                <a:lnTo>
                  <a:pt x="72" y="74"/>
                </a:lnTo>
                <a:lnTo>
                  <a:pt x="72" y="74"/>
                </a:lnTo>
                <a:lnTo>
                  <a:pt x="72" y="68"/>
                </a:lnTo>
                <a:lnTo>
                  <a:pt x="72" y="68"/>
                </a:lnTo>
                <a:lnTo>
                  <a:pt x="88" y="58"/>
                </a:lnTo>
                <a:lnTo>
                  <a:pt x="104" y="50"/>
                </a:lnTo>
                <a:lnTo>
                  <a:pt x="124" y="48"/>
                </a:lnTo>
                <a:lnTo>
                  <a:pt x="148" y="48"/>
                </a:lnTo>
                <a:lnTo>
                  <a:pt x="148" y="48"/>
                </a:lnTo>
                <a:lnTo>
                  <a:pt x="152" y="52"/>
                </a:lnTo>
                <a:lnTo>
                  <a:pt x="160" y="60"/>
                </a:lnTo>
                <a:lnTo>
                  <a:pt x="170" y="66"/>
                </a:lnTo>
                <a:lnTo>
                  <a:pt x="178" y="66"/>
                </a:lnTo>
                <a:lnTo>
                  <a:pt x="186" y="68"/>
                </a:lnTo>
                <a:lnTo>
                  <a:pt x="186" y="68"/>
                </a:lnTo>
                <a:lnTo>
                  <a:pt x="186" y="74"/>
                </a:lnTo>
                <a:lnTo>
                  <a:pt x="186" y="74"/>
                </a:lnTo>
                <a:lnTo>
                  <a:pt x="188" y="78"/>
                </a:lnTo>
                <a:lnTo>
                  <a:pt x="188" y="78"/>
                </a:lnTo>
                <a:lnTo>
                  <a:pt x="192" y="78"/>
                </a:lnTo>
                <a:lnTo>
                  <a:pt x="192" y="78"/>
                </a:lnTo>
                <a:lnTo>
                  <a:pt x="192" y="78"/>
                </a:lnTo>
                <a:lnTo>
                  <a:pt x="194" y="80"/>
                </a:lnTo>
                <a:lnTo>
                  <a:pt x="196" y="82"/>
                </a:lnTo>
                <a:lnTo>
                  <a:pt x="196" y="86"/>
                </a:lnTo>
                <a:lnTo>
                  <a:pt x="196" y="92"/>
                </a:lnTo>
                <a:lnTo>
                  <a:pt x="196" y="92"/>
                </a:lnTo>
                <a:lnTo>
                  <a:pt x="194" y="100"/>
                </a:lnTo>
                <a:lnTo>
                  <a:pt x="192" y="104"/>
                </a:lnTo>
                <a:lnTo>
                  <a:pt x="190" y="106"/>
                </a:lnTo>
                <a:lnTo>
                  <a:pt x="190" y="104"/>
                </a:lnTo>
                <a:lnTo>
                  <a:pt x="190" y="104"/>
                </a:lnTo>
                <a:lnTo>
                  <a:pt x="186" y="104"/>
                </a:lnTo>
                <a:lnTo>
                  <a:pt x="186" y="104"/>
                </a:lnTo>
                <a:lnTo>
                  <a:pt x="184" y="108"/>
                </a:lnTo>
                <a:lnTo>
                  <a:pt x="184" y="108"/>
                </a:lnTo>
                <a:lnTo>
                  <a:pt x="178" y="120"/>
                </a:lnTo>
                <a:lnTo>
                  <a:pt x="172" y="132"/>
                </a:lnTo>
                <a:lnTo>
                  <a:pt x="166" y="142"/>
                </a:lnTo>
                <a:lnTo>
                  <a:pt x="156" y="150"/>
                </a:lnTo>
                <a:lnTo>
                  <a:pt x="156" y="150"/>
                </a:lnTo>
                <a:lnTo>
                  <a:pt x="144" y="158"/>
                </a:lnTo>
                <a:lnTo>
                  <a:pt x="128" y="160"/>
                </a:lnTo>
                <a:lnTo>
                  <a:pt x="114" y="158"/>
                </a:lnTo>
                <a:lnTo>
                  <a:pt x="102" y="150"/>
                </a:lnTo>
                <a:lnTo>
                  <a:pt x="102" y="150"/>
                </a:lnTo>
                <a:lnTo>
                  <a:pt x="92" y="142"/>
                </a:lnTo>
                <a:lnTo>
                  <a:pt x="84" y="132"/>
                </a:lnTo>
                <a:lnTo>
                  <a:pt x="78" y="120"/>
                </a:lnTo>
                <a:lnTo>
                  <a:pt x="74" y="108"/>
                </a:lnTo>
                <a:lnTo>
                  <a:pt x="74" y="108"/>
                </a:lnTo>
                <a:close/>
                <a:moveTo>
                  <a:pt x="102" y="162"/>
                </a:moveTo>
                <a:lnTo>
                  <a:pt x="102" y="162"/>
                </a:lnTo>
                <a:lnTo>
                  <a:pt x="116" y="168"/>
                </a:lnTo>
                <a:lnTo>
                  <a:pt x="128" y="168"/>
                </a:lnTo>
                <a:lnTo>
                  <a:pt x="128" y="168"/>
                </a:lnTo>
                <a:lnTo>
                  <a:pt x="142" y="168"/>
                </a:lnTo>
                <a:lnTo>
                  <a:pt x="156" y="162"/>
                </a:lnTo>
                <a:lnTo>
                  <a:pt x="156" y="162"/>
                </a:lnTo>
                <a:lnTo>
                  <a:pt x="160" y="172"/>
                </a:lnTo>
                <a:lnTo>
                  <a:pt x="166" y="180"/>
                </a:lnTo>
                <a:lnTo>
                  <a:pt x="166" y="180"/>
                </a:lnTo>
                <a:lnTo>
                  <a:pt x="162" y="186"/>
                </a:lnTo>
                <a:lnTo>
                  <a:pt x="152" y="192"/>
                </a:lnTo>
                <a:lnTo>
                  <a:pt x="128" y="200"/>
                </a:lnTo>
                <a:lnTo>
                  <a:pt x="128" y="200"/>
                </a:lnTo>
                <a:lnTo>
                  <a:pt x="106" y="192"/>
                </a:lnTo>
                <a:lnTo>
                  <a:pt x="96" y="186"/>
                </a:lnTo>
                <a:lnTo>
                  <a:pt x="92" y="180"/>
                </a:lnTo>
                <a:lnTo>
                  <a:pt x="92" y="180"/>
                </a:lnTo>
                <a:lnTo>
                  <a:pt x="98" y="172"/>
                </a:lnTo>
                <a:lnTo>
                  <a:pt x="102" y="162"/>
                </a:lnTo>
                <a:lnTo>
                  <a:pt x="102" y="162"/>
                </a:lnTo>
                <a:close/>
                <a:moveTo>
                  <a:pt x="8" y="250"/>
                </a:moveTo>
                <a:lnTo>
                  <a:pt x="8" y="236"/>
                </a:lnTo>
                <a:lnTo>
                  <a:pt x="8" y="236"/>
                </a:lnTo>
                <a:lnTo>
                  <a:pt x="10" y="226"/>
                </a:lnTo>
                <a:lnTo>
                  <a:pt x="14" y="218"/>
                </a:lnTo>
                <a:lnTo>
                  <a:pt x="20" y="210"/>
                </a:lnTo>
                <a:lnTo>
                  <a:pt x="30" y="202"/>
                </a:lnTo>
                <a:lnTo>
                  <a:pt x="30" y="202"/>
                </a:lnTo>
                <a:lnTo>
                  <a:pt x="42" y="196"/>
                </a:lnTo>
                <a:lnTo>
                  <a:pt x="58" y="192"/>
                </a:lnTo>
                <a:lnTo>
                  <a:pt x="58" y="192"/>
                </a:lnTo>
                <a:lnTo>
                  <a:pt x="70" y="188"/>
                </a:lnTo>
                <a:lnTo>
                  <a:pt x="70" y="188"/>
                </a:lnTo>
                <a:lnTo>
                  <a:pt x="80" y="186"/>
                </a:lnTo>
                <a:lnTo>
                  <a:pt x="80" y="186"/>
                </a:lnTo>
                <a:lnTo>
                  <a:pt x="78" y="202"/>
                </a:lnTo>
                <a:lnTo>
                  <a:pt x="78" y="202"/>
                </a:lnTo>
                <a:lnTo>
                  <a:pt x="78" y="202"/>
                </a:lnTo>
                <a:lnTo>
                  <a:pt x="78" y="222"/>
                </a:lnTo>
                <a:lnTo>
                  <a:pt x="80" y="234"/>
                </a:lnTo>
                <a:lnTo>
                  <a:pt x="84" y="246"/>
                </a:lnTo>
                <a:lnTo>
                  <a:pt x="88" y="258"/>
                </a:lnTo>
                <a:lnTo>
                  <a:pt x="96" y="270"/>
                </a:lnTo>
                <a:lnTo>
                  <a:pt x="104" y="280"/>
                </a:lnTo>
                <a:lnTo>
                  <a:pt x="116" y="292"/>
                </a:lnTo>
                <a:lnTo>
                  <a:pt x="116" y="292"/>
                </a:lnTo>
                <a:lnTo>
                  <a:pt x="82" y="288"/>
                </a:lnTo>
                <a:lnTo>
                  <a:pt x="54" y="284"/>
                </a:lnTo>
                <a:lnTo>
                  <a:pt x="34" y="276"/>
                </a:lnTo>
                <a:lnTo>
                  <a:pt x="20" y="270"/>
                </a:lnTo>
                <a:lnTo>
                  <a:pt x="20" y="270"/>
                </a:lnTo>
                <a:lnTo>
                  <a:pt x="16" y="266"/>
                </a:lnTo>
                <a:lnTo>
                  <a:pt x="12" y="262"/>
                </a:lnTo>
                <a:lnTo>
                  <a:pt x="10" y="256"/>
                </a:lnTo>
                <a:lnTo>
                  <a:pt x="8" y="250"/>
                </a:lnTo>
                <a:lnTo>
                  <a:pt x="8" y="250"/>
                </a:lnTo>
                <a:close/>
                <a:moveTo>
                  <a:pt x="250" y="250"/>
                </a:moveTo>
                <a:lnTo>
                  <a:pt x="250" y="250"/>
                </a:lnTo>
                <a:lnTo>
                  <a:pt x="248" y="256"/>
                </a:lnTo>
                <a:lnTo>
                  <a:pt x="246" y="262"/>
                </a:lnTo>
                <a:lnTo>
                  <a:pt x="242" y="266"/>
                </a:lnTo>
                <a:lnTo>
                  <a:pt x="238" y="270"/>
                </a:lnTo>
                <a:lnTo>
                  <a:pt x="238" y="270"/>
                </a:lnTo>
                <a:lnTo>
                  <a:pt x="224" y="276"/>
                </a:lnTo>
                <a:lnTo>
                  <a:pt x="204" y="284"/>
                </a:lnTo>
                <a:lnTo>
                  <a:pt x="176" y="288"/>
                </a:lnTo>
                <a:lnTo>
                  <a:pt x="142" y="292"/>
                </a:lnTo>
                <a:lnTo>
                  <a:pt x="142" y="292"/>
                </a:lnTo>
                <a:lnTo>
                  <a:pt x="154" y="280"/>
                </a:lnTo>
                <a:lnTo>
                  <a:pt x="162" y="270"/>
                </a:lnTo>
                <a:lnTo>
                  <a:pt x="170" y="258"/>
                </a:lnTo>
                <a:lnTo>
                  <a:pt x="174" y="246"/>
                </a:lnTo>
                <a:lnTo>
                  <a:pt x="178" y="234"/>
                </a:lnTo>
                <a:lnTo>
                  <a:pt x="180" y="222"/>
                </a:lnTo>
                <a:lnTo>
                  <a:pt x="180" y="202"/>
                </a:lnTo>
                <a:lnTo>
                  <a:pt x="180" y="202"/>
                </a:lnTo>
                <a:lnTo>
                  <a:pt x="180" y="202"/>
                </a:lnTo>
                <a:lnTo>
                  <a:pt x="178" y="184"/>
                </a:lnTo>
                <a:lnTo>
                  <a:pt x="178" y="184"/>
                </a:lnTo>
                <a:lnTo>
                  <a:pt x="188" y="188"/>
                </a:lnTo>
                <a:lnTo>
                  <a:pt x="188" y="188"/>
                </a:lnTo>
                <a:lnTo>
                  <a:pt x="200" y="192"/>
                </a:lnTo>
                <a:lnTo>
                  <a:pt x="200" y="192"/>
                </a:lnTo>
                <a:lnTo>
                  <a:pt x="214" y="196"/>
                </a:lnTo>
                <a:lnTo>
                  <a:pt x="228" y="202"/>
                </a:lnTo>
                <a:lnTo>
                  <a:pt x="228" y="202"/>
                </a:lnTo>
                <a:lnTo>
                  <a:pt x="238" y="210"/>
                </a:lnTo>
                <a:lnTo>
                  <a:pt x="244" y="218"/>
                </a:lnTo>
                <a:lnTo>
                  <a:pt x="248" y="226"/>
                </a:lnTo>
                <a:lnTo>
                  <a:pt x="250" y="236"/>
                </a:lnTo>
                <a:lnTo>
                  <a:pt x="250" y="250"/>
                </a:lnTo>
                <a:close/>
              </a:path>
            </a:pathLst>
          </a:custGeom>
          <a:solidFill>
            <a:srgbClr val="b4b3b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49" name="Freeform 123"/>
          <p:cNvSpPr/>
          <p:nvPr/>
        </p:nvSpPr>
        <p:spPr>
          <a:xfrm>
            <a:off x="7739063" y="3195638"/>
            <a:ext cx="3457575" cy="765175"/>
          </a:xfrm>
          <a:custGeom>
            <a:avLst/>
            <a:gdLst>
              <a:gd name="T0" fmla="*/ 2178 w 2178"/>
              <a:gd name="T1" fmla="*/ 482 h 482"/>
              <a:gd name="T2" fmla="*/ 0 w 2178"/>
              <a:gd name="T3" fmla="*/ 482 h 482"/>
              <a:gd name="T4" fmla="*/ 0 w 2178"/>
              <a:gd name="T5" fmla="*/ 0 h 482"/>
              <a:gd name="T6" fmla="*/ 2072 w 2178"/>
              <a:gd name="T7" fmla="*/ 0 h 482"/>
              <a:gd name="T8" fmla="*/ 2072 w 2178"/>
              <a:gd name="T9" fmla="*/ 0 h 482"/>
              <a:gd name="T10" fmla="*/ 2094 w 2178"/>
              <a:gd name="T11" fmla="*/ 2 h 482"/>
              <a:gd name="T12" fmla="*/ 2114 w 2178"/>
              <a:gd name="T13" fmla="*/ 8 h 482"/>
              <a:gd name="T14" fmla="*/ 2132 w 2178"/>
              <a:gd name="T15" fmla="*/ 18 h 482"/>
              <a:gd name="T16" fmla="*/ 2148 w 2178"/>
              <a:gd name="T17" fmla="*/ 32 h 482"/>
              <a:gd name="T18" fmla="*/ 2160 w 2178"/>
              <a:gd name="T19" fmla="*/ 48 h 482"/>
              <a:gd name="T20" fmla="*/ 2170 w 2178"/>
              <a:gd name="T21" fmla="*/ 66 h 482"/>
              <a:gd name="T22" fmla="*/ 2176 w 2178"/>
              <a:gd name="T23" fmla="*/ 86 h 482"/>
              <a:gd name="T24" fmla="*/ 2178 w 2178"/>
              <a:gd name="T25" fmla="*/ 108 h 482"/>
              <a:gd name="T26" fmla="*/ 2178 w 2178"/>
              <a:gd name="T27" fmla="*/ 482 h 48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78" h="482">
                <a:moveTo>
                  <a:pt x="2178" y="482"/>
                </a:moveTo>
                <a:lnTo>
                  <a:pt x="0" y="482"/>
                </a:lnTo>
                <a:lnTo>
                  <a:pt x="0" y="0"/>
                </a:lnTo>
                <a:lnTo>
                  <a:pt x="2072" y="0"/>
                </a:lnTo>
                <a:lnTo>
                  <a:pt x="2072" y="0"/>
                </a:lnTo>
                <a:lnTo>
                  <a:pt x="2094" y="2"/>
                </a:lnTo>
                <a:lnTo>
                  <a:pt x="2114" y="8"/>
                </a:lnTo>
                <a:lnTo>
                  <a:pt x="2132" y="18"/>
                </a:lnTo>
                <a:lnTo>
                  <a:pt x="2148" y="32"/>
                </a:lnTo>
                <a:lnTo>
                  <a:pt x="2160" y="48"/>
                </a:lnTo>
                <a:lnTo>
                  <a:pt x="2170" y="66"/>
                </a:lnTo>
                <a:lnTo>
                  <a:pt x="2176" y="86"/>
                </a:lnTo>
                <a:lnTo>
                  <a:pt x="2178" y="108"/>
                </a:lnTo>
                <a:lnTo>
                  <a:pt x="2178" y="482"/>
                </a:lnTo>
                <a:close/>
              </a:path>
            </a:pathLst>
          </a:custGeom>
          <a:solidFill>
            <a:srgbClr val="f6c748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50" name="Freeform 124"/>
          <p:cNvSpPr/>
          <p:nvPr/>
        </p:nvSpPr>
        <p:spPr>
          <a:xfrm>
            <a:off x="5116513" y="3195638"/>
            <a:ext cx="3460750" cy="765175"/>
          </a:xfrm>
          <a:custGeom>
            <a:avLst/>
            <a:gdLst>
              <a:gd name="T0" fmla="*/ 2180 w 2180"/>
              <a:gd name="T1" fmla="*/ 482 h 482"/>
              <a:gd name="T2" fmla="*/ 0 w 2180"/>
              <a:gd name="T3" fmla="*/ 482 h 482"/>
              <a:gd name="T4" fmla="*/ 0 w 2180"/>
              <a:gd name="T5" fmla="*/ 0 h 482"/>
              <a:gd name="T6" fmla="*/ 2072 w 2180"/>
              <a:gd name="T7" fmla="*/ 0 h 482"/>
              <a:gd name="T8" fmla="*/ 2072 w 2180"/>
              <a:gd name="T9" fmla="*/ 0 h 482"/>
              <a:gd name="T10" fmla="*/ 2094 w 2180"/>
              <a:gd name="T11" fmla="*/ 2 h 482"/>
              <a:gd name="T12" fmla="*/ 2114 w 2180"/>
              <a:gd name="T13" fmla="*/ 8 h 482"/>
              <a:gd name="T14" fmla="*/ 2134 w 2180"/>
              <a:gd name="T15" fmla="*/ 18 h 482"/>
              <a:gd name="T16" fmla="*/ 2148 w 2180"/>
              <a:gd name="T17" fmla="*/ 32 h 482"/>
              <a:gd name="T18" fmla="*/ 2162 w 2180"/>
              <a:gd name="T19" fmla="*/ 48 h 482"/>
              <a:gd name="T20" fmla="*/ 2172 w 2180"/>
              <a:gd name="T21" fmla="*/ 66 h 482"/>
              <a:gd name="T22" fmla="*/ 2178 w 2180"/>
              <a:gd name="T23" fmla="*/ 86 h 482"/>
              <a:gd name="T24" fmla="*/ 2180 w 2180"/>
              <a:gd name="T25" fmla="*/ 108 h 482"/>
              <a:gd name="T26" fmla="*/ 2180 w 2180"/>
              <a:gd name="T27" fmla="*/ 482 h 48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80" h="482">
                <a:moveTo>
                  <a:pt x="2180" y="482"/>
                </a:moveTo>
                <a:lnTo>
                  <a:pt x="0" y="482"/>
                </a:lnTo>
                <a:lnTo>
                  <a:pt x="0" y="0"/>
                </a:lnTo>
                <a:lnTo>
                  <a:pt x="2072" y="0"/>
                </a:lnTo>
                <a:lnTo>
                  <a:pt x="2072" y="0"/>
                </a:lnTo>
                <a:lnTo>
                  <a:pt x="2094" y="2"/>
                </a:lnTo>
                <a:lnTo>
                  <a:pt x="2114" y="8"/>
                </a:lnTo>
                <a:lnTo>
                  <a:pt x="2134" y="18"/>
                </a:lnTo>
                <a:lnTo>
                  <a:pt x="2148" y="32"/>
                </a:lnTo>
                <a:lnTo>
                  <a:pt x="2162" y="48"/>
                </a:lnTo>
                <a:lnTo>
                  <a:pt x="2172" y="66"/>
                </a:lnTo>
                <a:lnTo>
                  <a:pt x="2178" y="86"/>
                </a:lnTo>
                <a:lnTo>
                  <a:pt x="2180" y="108"/>
                </a:lnTo>
                <a:lnTo>
                  <a:pt x="2180" y="482"/>
                </a:lnTo>
                <a:close/>
              </a:path>
            </a:pathLst>
          </a:custGeom>
          <a:solidFill>
            <a:srgbClr val="f8d78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51" name="Freeform 125"/>
          <p:cNvSpPr/>
          <p:nvPr/>
        </p:nvSpPr>
        <p:spPr>
          <a:xfrm>
            <a:off x="2497138" y="3195638"/>
            <a:ext cx="3460750" cy="765175"/>
          </a:xfrm>
          <a:custGeom>
            <a:avLst/>
            <a:gdLst>
              <a:gd name="T0" fmla="*/ 2180 w 2180"/>
              <a:gd name="T1" fmla="*/ 482 h 482"/>
              <a:gd name="T2" fmla="*/ 0 w 2180"/>
              <a:gd name="T3" fmla="*/ 482 h 482"/>
              <a:gd name="T4" fmla="*/ 0 w 2180"/>
              <a:gd name="T5" fmla="*/ 0 h 482"/>
              <a:gd name="T6" fmla="*/ 2072 w 2180"/>
              <a:gd name="T7" fmla="*/ 0 h 482"/>
              <a:gd name="T8" fmla="*/ 2072 w 2180"/>
              <a:gd name="T9" fmla="*/ 0 h 482"/>
              <a:gd name="T10" fmla="*/ 2094 w 2180"/>
              <a:gd name="T11" fmla="*/ 2 h 482"/>
              <a:gd name="T12" fmla="*/ 2114 w 2180"/>
              <a:gd name="T13" fmla="*/ 8 h 482"/>
              <a:gd name="T14" fmla="*/ 2132 w 2180"/>
              <a:gd name="T15" fmla="*/ 18 h 482"/>
              <a:gd name="T16" fmla="*/ 2148 w 2180"/>
              <a:gd name="T17" fmla="*/ 32 h 482"/>
              <a:gd name="T18" fmla="*/ 2162 w 2180"/>
              <a:gd name="T19" fmla="*/ 48 h 482"/>
              <a:gd name="T20" fmla="*/ 2172 w 2180"/>
              <a:gd name="T21" fmla="*/ 66 h 482"/>
              <a:gd name="T22" fmla="*/ 2178 w 2180"/>
              <a:gd name="T23" fmla="*/ 86 h 482"/>
              <a:gd name="T24" fmla="*/ 2180 w 2180"/>
              <a:gd name="T25" fmla="*/ 108 h 482"/>
              <a:gd name="T26" fmla="*/ 2180 w 2180"/>
              <a:gd name="T27" fmla="*/ 482 h 48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80" h="482">
                <a:moveTo>
                  <a:pt x="2180" y="482"/>
                </a:moveTo>
                <a:lnTo>
                  <a:pt x="0" y="482"/>
                </a:lnTo>
                <a:lnTo>
                  <a:pt x="0" y="0"/>
                </a:lnTo>
                <a:lnTo>
                  <a:pt x="2072" y="0"/>
                </a:lnTo>
                <a:lnTo>
                  <a:pt x="2072" y="0"/>
                </a:lnTo>
                <a:lnTo>
                  <a:pt x="2094" y="2"/>
                </a:lnTo>
                <a:lnTo>
                  <a:pt x="2114" y="8"/>
                </a:lnTo>
                <a:lnTo>
                  <a:pt x="2132" y="18"/>
                </a:lnTo>
                <a:lnTo>
                  <a:pt x="2148" y="32"/>
                </a:lnTo>
                <a:lnTo>
                  <a:pt x="2162" y="48"/>
                </a:lnTo>
                <a:lnTo>
                  <a:pt x="2172" y="66"/>
                </a:lnTo>
                <a:lnTo>
                  <a:pt x="2178" y="86"/>
                </a:lnTo>
                <a:lnTo>
                  <a:pt x="2180" y="108"/>
                </a:lnTo>
                <a:lnTo>
                  <a:pt x="2180" y="482"/>
                </a:lnTo>
                <a:close/>
              </a:path>
            </a:pathLst>
          </a:custGeom>
          <a:solidFill>
            <a:srgbClr val="fae5aa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52" name="Freeform 126"/>
          <p:cNvSpPr/>
          <p:nvPr/>
        </p:nvSpPr>
        <p:spPr>
          <a:xfrm>
            <a:off x="725488" y="3195638"/>
            <a:ext cx="2613025" cy="765175"/>
          </a:xfrm>
          <a:custGeom>
            <a:avLst/>
            <a:gdLst>
              <a:gd name="T0" fmla="*/ 1646 w 1646"/>
              <a:gd name="T1" fmla="*/ 482 h 482"/>
              <a:gd name="T2" fmla="*/ 0 w 1646"/>
              <a:gd name="T3" fmla="*/ 482 h 482"/>
              <a:gd name="T4" fmla="*/ 0 w 1646"/>
              <a:gd name="T5" fmla="*/ 0 h 482"/>
              <a:gd name="T6" fmla="*/ 1538 w 1646"/>
              <a:gd name="T7" fmla="*/ 0 h 482"/>
              <a:gd name="T8" fmla="*/ 1538 w 1646"/>
              <a:gd name="T9" fmla="*/ 0 h 482"/>
              <a:gd name="T10" fmla="*/ 1560 w 1646"/>
              <a:gd name="T11" fmla="*/ 2 h 482"/>
              <a:gd name="T12" fmla="*/ 1580 w 1646"/>
              <a:gd name="T13" fmla="*/ 8 h 482"/>
              <a:gd name="T14" fmla="*/ 1598 w 1646"/>
              <a:gd name="T15" fmla="*/ 18 h 482"/>
              <a:gd name="T16" fmla="*/ 1614 w 1646"/>
              <a:gd name="T17" fmla="*/ 32 h 482"/>
              <a:gd name="T18" fmla="*/ 1628 w 1646"/>
              <a:gd name="T19" fmla="*/ 48 h 482"/>
              <a:gd name="T20" fmla="*/ 1638 w 1646"/>
              <a:gd name="T21" fmla="*/ 66 h 482"/>
              <a:gd name="T22" fmla="*/ 1644 w 1646"/>
              <a:gd name="T23" fmla="*/ 86 h 482"/>
              <a:gd name="T24" fmla="*/ 1646 w 1646"/>
              <a:gd name="T25" fmla="*/ 108 h 482"/>
              <a:gd name="T26" fmla="*/ 1646 w 1646"/>
              <a:gd name="T27" fmla="*/ 482 h 48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46" h="482">
                <a:moveTo>
                  <a:pt x="1646" y="482"/>
                </a:moveTo>
                <a:lnTo>
                  <a:pt x="0" y="482"/>
                </a:lnTo>
                <a:lnTo>
                  <a:pt x="0" y="0"/>
                </a:lnTo>
                <a:lnTo>
                  <a:pt x="1538" y="0"/>
                </a:lnTo>
                <a:lnTo>
                  <a:pt x="1538" y="0"/>
                </a:lnTo>
                <a:lnTo>
                  <a:pt x="1560" y="2"/>
                </a:lnTo>
                <a:lnTo>
                  <a:pt x="1580" y="8"/>
                </a:lnTo>
                <a:lnTo>
                  <a:pt x="1598" y="18"/>
                </a:lnTo>
                <a:lnTo>
                  <a:pt x="1614" y="32"/>
                </a:lnTo>
                <a:lnTo>
                  <a:pt x="1628" y="48"/>
                </a:lnTo>
                <a:lnTo>
                  <a:pt x="1638" y="66"/>
                </a:lnTo>
                <a:lnTo>
                  <a:pt x="1644" y="86"/>
                </a:lnTo>
                <a:lnTo>
                  <a:pt x="1646" y="108"/>
                </a:lnTo>
                <a:lnTo>
                  <a:pt x="1646" y="482"/>
                </a:lnTo>
                <a:close/>
              </a:path>
            </a:pathLst>
          </a:custGeom>
          <a:solidFill>
            <a:srgbClr val="fcefcc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53" name="Rectangle 127"/>
          <p:cNvSpPr>
            <a:spLocks noChangeArrowheads="1"/>
          </p:cNvSpPr>
          <p:nvPr/>
        </p:nvSpPr>
        <p:spPr>
          <a:xfrm>
            <a:off x="944563" y="4504462"/>
            <a:ext cx="1896353" cy="24622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600" b="0" i="0" u="none" strike="noStrike" cap="none" normalizeH="0" baseline="0">
                <a:solidFill>
                  <a:srgbClr val="1c54a5"/>
                </a:solidFill>
                <a:effectLst/>
                <a:latin typeface="에스코어 드림 4 Regular"/>
                <a:ea typeface="에스코어 드림 4 Regular"/>
              </a:rPr>
              <a:t>디자인 치트키입니다.</a:t>
            </a:r>
            <a:endParaRPr kumimoji="0" lang="ko-KR" altLang="ko-KR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54" name="Rectangle 128"/>
          <p:cNvSpPr>
            <a:spLocks noChangeArrowheads="1"/>
          </p:cNvSpPr>
          <p:nvPr/>
        </p:nvSpPr>
        <p:spPr>
          <a:xfrm>
            <a:off x="3560763" y="4504462"/>
            <a:ext cx="1896353" cy="24622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600" b="0" i="0" u="none" strike="noStrike" cap="none" normalizeH="0" baseline="0">
                <a:solidFill>
                  <a:srgbClr val="1c54a5"/>
                </a:solidFill>
                <a:effectLst/>
                <a:latin typeface="에스코어 드림 4 Regular"/>
                <a:ea typeface="에스코어 드림 4 Regular"/>
              </a:rPr>
              <a:t>디자인 치트키입니다.</a:t>
            </a:r>
            <a:endParaRPr kumimoji="0" lang="ko-KR" altLang="ko-KR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56" name="Rectangle 129"/>
          <p:cNvSpPr>
            <a:spLocks noChangeArrowheads="1"/>
          </p:cNvSpPr>
          <p:nvPr/>
        </p:nvSpPr>
        <p:spPr>
          <a:xfrm>
            <a:off x="6176963" y="4504462"/>
            <a:ext cx="1896353" cy="24622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600" b="0" i="0" u="none" strike="noStrike" cap="none" normalizeH="0" baseline="0">
                <a:solidFill>
                  <a:srgbClr val="1c54a5"/>
                </a:solidFill>
                <a:effectLst/>
                <a:latin typeface="에스코어 드림 4 Regular"/>
                <a:ea typeface="에스코어 드림 4 Regular"/>
              </a:rPr>
              <a:t>디자인 치트키입니다.</a:t>
            </a:r>
            <a:endParaRPr kumimoji="0" lang="ko-KR" altLang="ko-KR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57" name="Rectangle 130"/>
          <p:cNvSpPr>
            <a:spLocks noChangeArrowheads="1"/>
          </p:cNvSpPr>
          <p:nvPr/>
        </p:nvSpPr>
        <p:spPr>
          <a:xfrm>
            <a:off x="8793163" y="4504462"/>
            <a:ext cx="1896353" cy="246221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600" b="0" i="0" u="none" strike="noStrike" cap="none" normalizeH="0" baseline="0">
                <a:solidFill>
                  <a:srgbClr val="1c54a5"/>
                </a:solidFill>
                <a:effectLst/>
                <a:latin typeface="에스코어 드림 4 Regular"/>
                <a:ea typeface="에스코어 드림 4 Regular"/>
              </a:rPr>
              <a:t>디자인 치트키입니다.</a:t>
            </a:r>
            <a:endParaRPr kumimoji="0" lang="ko-KR" altLang="ko-KR" sz="14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58" name="Rectangle 131"/>
          <p:cNvSpPr>
            <a:spLocks noChangeArrowheads="1"/>
          </p:cNvSpPr>
          <p:nvPr/>
        </p:nvSpPr>
        <p:spPr>
          <a:xfrm>
            <a:off x="1122363" y="3475038"/>
            <a:ext cx="763587" cy="40163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7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2</a:t>
            </a:r>
            <a:r>
              <a:rPr kumimoji="0" lang="en-US" altLang="ko-KR" sz="27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015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64" name="Rectangle 135"/>
          <p:cNvSpPr>
            <a:spLocks noChangeArrowheads="1"/>
          </p:cNvSpPr>
          <p:nvPr/>
        </p:nvSpPr>
        <p:spPr>
          <a:xfrm>
            <a:off x="3732213" y="3475038"/>
            <a:ext cx="763587" cy="40163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7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2</a:t>
            </a:r>
            <a:r>
              <a:rPr kumimoji="0" lang="en-US" altLang="ko-KR" sz="27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016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65" name="Rectangle 136"/>
          <p:cNvSpPr>
            <a:spLocks noChangeArrowheads="1"/>
          </p:cNvSpPr>
          <p:nvPr/>
        </p:nvSpPr>
        <p:spPr>
          <a:xfrm>
            <a:off x="3897313" y="3475038"/>
            <a:ext cx="0" cy="2762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66" name="Rectangle 137"/>
          <p:cNvSpPr>
            <a:spLocks noChangeArrowheads="1"/>
          </p:cNvSpPr>
          <p:nvPr/>
        </p:nvSpPr>
        <p:spPr>
          <a:xfrm>
            <a:off x="4062413" y="3475038"/>
            <a:ext cx="0" cy="2762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68" name="Rectangle 138"/>
          <p:cNvSpPr>
            <a:spLocks noChangeArrowheads="1"/>
          </p:cNvSpPr>
          <p:nvPr/>
        </p:nvSpPr>
        <p:spPr>
          <a:xfrm>
            <a:off x="4227513" y="3475038"/>
            <a:ext cx="0" cy="2762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69" name="Rectangle 139"/>
          <p:cNvSpPr>
            <a:spLocks noChangeArrowheads="1"/>
          </p:cNvSpPr>
          <p:nvPr/>
        </p:nvSpPr>
        <p:spPr>
          <a:xfrm>
            <a:off x="6392863" y="3475038"/>
            <a:ext cx="769937" cy="40163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7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2</a:t>
            </a:r>
            <a:r>
              <a:rPr kumimoji="0" lang="en-US" altLang="ko-KR" sz="27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017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70" name="Rectangle 140"/>
          <p:cNvSpPr>
            <a:spLocks noChangeArrowheads="1"/>
          </p:cNvSpPr>
          <p:nvPr/>
        </p:nvSpPr>
        <p:spPr>
          <a:xfrm>
            <a:off x="6561138" y="3475038"/>
            <a:ext cx="0" cy="2762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72" name="Rectangle 141"/>
          <p:cNvSpPr>
            <a:spLocks noChangeArrowheads="1"/>
          </p:cNvSpPr>
          <p:nvPr/>
        </p:nvSpPr>
        <p:spPr>
          <a:xfrm>
            <a:off x="6726238" y="3475038"/>
            <a:ext cx="0" cy="2762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73" name="Rectangle 142"/>
          <p:cNvSpPr>
            <a:spLocks noChangeArrowheads="1"/>
          </p:cNvSpPr>
          <p:nvPr/>
        </p:nvSpPr>
        <p:spPr>
          <a:xfrm>
            <a:off x="6891338" y="3475038"/>
            <a:ext cx="0" cy="2762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74" name="Rectangle 143"/>
          <p:cNvSpPr>
            <a:spLocks noChangeArrowheads="1"/>
          </p:cNvSpPr>
          <p:nvPr/>
        </p:nvSpPr>
        <p:spPr>
          <a:xfrm>
            <a:off x="8910638" y="3475038"/>
            <a:ext cx="766762" cy="40163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7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2</a:t>
            </a:r>
            <a:r>
              <a:rPr lang="en-US" altLang="ko-KR" sz="2700">
                <a:solidFill>
                  <a:srgbClr val="234251"/>
                </a:solidFill>
                <a:latin typeface="에스코어 드림 4 Regular"/>
                <a:ea typeface="에스코어 드림 4 Regular"/>
              </a:rPr>
              <a:t>018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75" name="Rectangle 144"/>
          <p:cNvSpPr>
            <a:spLocks noChangeArrowheads="1"/>
          </p:cNvSpPr>
          <p:nvPr/>
        </p:nvSpPr>
        <p:spPr>
          <a:xfrm>
            <a:off x="9075738" y="3475038"/>
            <a:ext cx="0" cy="2762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76" name="Rectangle 145"/>
          <p:cNvSpPr>
            <a:spLocks noChangeArrowheads="1"/>
          </p:cNvSpPr>
          <p:nvPr/>
        </p:nvSpPr>
        <p:spPr>
          <a:xfrm>
            <a:off x="9240838" y="3475038"/>
            <a:ext cx="0" cy="2762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77" name="Rectangle 146"/>
          <p:cNvSpPr>
            <a:spLocks noChangeArrowheads="1"/>
          </p:cNvSpPr>
          <p:nvPr/>
        </p:nvSpPr>
        <p:spPr>
          <a:xfrm>
            <a:off x="9405938" y="3475038"/>
            <a:ext cx="0" cy="2762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78" name="Rectangle 147"/>
          <p:cNvSpPr>
            <a:spLocks noChangeArrowheads="1"/>
          </p:cNvSpPr>
          <p:nvPr/>
        </p:nvSpPr>
        <p:spPr>
          <a:xfrm>
            <a:off x="944563" y="5046663"/>
            <a:ext cx="1550987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79" name="Rectangle 148"/>
          <p:cNvSpPr>
            <a:spLocks noChangeArrowheads="1"/>
          </p:cNvSpPr>
          <p:nvPr/>
        </p:nvSpPr>
        <p:spPr>
          <a:xfrm>
            <a:off x="944563" y="5316538"/>
            <a:ext cx="1550987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80" name="Rectangle 149"/>
          <p:cNvSpPr>
            <a:spLocks noChangeArrowheads="1"/>
          </p:cNvSpPr>
          <p:nvPr/>
        </p:nvSpPr>
        <p:spPr>
          <a:xfrm>
            <a:off x="944563" y="5589588"/>
            <a:ext cx="1550987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81" name="Rectangle 150"/>
          <p:cNvSpPr>
            <a:spLocks noChangeArrowheads="1"/>
          </p:cNvSpPr>
          <p:nvPr/>
        </p:nvSpPr>
        <p:spPr>
          <a:xfrm>
            <a:off x="944563" y="5846763"/>
            <a:ext cx="1550987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82" name="Rectangle 151"/>
          <p:cNvSpPr>
            <a:spLocks noChangeArrowheads="1"/>
          </p:cNvSpPr>
          <p:nvPr/>
        </p:nvSpPr>
        <p:spPr>
          <a:xfrm>
            <a:off x="3589338" y="5046663"/>
            <a:ext cx="1544636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83" name="Rectangle 152"/>
          <p:cNvSpPr>
            <a:spLocks noChangeArrowheads="1"/>
          </p:cNvSpPr>
          <p:nvPr/>
        </p:nvSpPr>
        <p:spPr>
          <a:xfrm>
            <a:off x="3589338" y="5316538"/>
            <a:ext cx="1544636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84" name="Rectangle 153"/>
          <p:cNvSpPr>
            <a:spLocks noChangeArrowheads="1"/>
          </p:cNvSpPr>
          <p:nvPr/>
        </p:nvSpPr>
        <p:spPr>
          <a:xfrm>
            <a:off x="3589338" y="5589588"/>
            <a:ext cx="1544636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85" name="Rectangle 154"/>
          <p:cNvSpPr>
            <a:spLocks noChangeArrowheads="1"/>
          </p:cNvSpPr>
          <p:nvPr/>
        </p:nvSpPr>
        <p:spPr>
          <a:xfrm>
            <a:off x="3589338" y="5846763"/>
            <a:ext cx="1544636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86" name="Rectangle 155"/>
          <p:cNvSpPr>
            <a:spLocks noChangeArrowheads="1"/>
          </p:cNvSpPr>
          <p:nvPr/>
        </p:nvSpPr>
        <p:spPr>
          <a:xfrm>
            <a:off x="6230938" y="5046663"/>
            <a:ext cx="1550987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87" name="Rectangle 156"/>
          <p:cNvSpPr>
            <a:spLocks noChangeArrowheads="1"/>
          </p:cNvSpPr>
          <p:nvPr/>
        </p:nvSpPr>
        <p:spPr>
          <a:xfrm>
            <a:off x="6230938" y="5316538"/>
            <a:ext cx="1550987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88" name="Rectangle 157"/>
          <p:cNvSpPr>
            <a:spLocks noChangeArrowheads="1"/>
          </p:cNvSpPr>
          <p:nvPr/>
        </p:nvSpPr>
        <p:spPr>
          <a:xfrm>
            <a:off x="6230938" y="5589588"/>
            <a:ext cx="1550987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89" name="Rectangle 158"/>
          <p:cNvSpPr>
            <a:spLocks noChangeArrowheads="1"/>
          </p:cNvSpPr>
          <p:nvPr/>
        </p:nvSpPr>
        <p:spPr>
          <a:xfrm>
            <a:off x="6230938" y="5846763"/>
            <a:ext cx="1550987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90" name="Rectangle 159"/>
          <p:cNvSpPr>
            <a:spLocks noChangeArrowheads="1"/>
          </p:cNvSpPr>
          <p:nvPr/>
        </p:nvSpPr>
        <p:spPr>
          <a:xfrm>
            <a:off x="8875713" y="5046663"/>
            <a:ext cx="1544636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91" name="Rectangle 160"/>
          <p:cNvSpPr>
            <a:spLocks noChangeArrowheads="1"/>
          </p:cNvSpPr>
          <p:nvPr/>
        </p:nvSpPr>
        <p:spPr>
          <a:xfrm>
            <a:off x="8875713" y="5316538"/>
            <a:ext cx="1544636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92" name="Rectangle 161"/>
          <p:cNvSpPr>
            <a:spLocks noChangeArrowheads="1"/>
          </p:cNvSpPr>
          <p:nvPr/>
        </p:nvSpPr>
        <p:spPr>
          <a:xfrm>
            <a:off x="8875713" y="5589588"/>
            <a:ext cx="1544636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93" name="Rectangle 162"/>
          <p:cNvSpPr>
            <a:spLocks noChangeArrowheads="1"/>
          </p:cNvSpPr>
          <p:nvPr/>
        </p:nvSpPr>
        <p:spPr>
          <a:xfrm>
            <a:off x="8875713" y="5846763"/>
            <a:ext cx="1544636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94" name="Rectangle 163"/>
          <p:cNvSpPr>
            <a:spLocks noChangeArrowheads="1"/>
          </p:cNvSpPr>
          <p:nvPr/>
        </p:nvSpPr>
        <p:spPr>
          <a:xfrm rot="16200000">
            <a:off x="11309074" y="4713978"/>
            <a:ext cx="778150" cy="27699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ffffff"/>
                </a:solidFill>
                <a:effectLst/>
                <a:latin typeface="에스코어 드림 4 Regular"/>
                <a:ea typeface="에스코어 드림 4 Regular"/>
              </a:rPr>
              <a:t>S</a:t>
            </a:r>
            <a:r>
              <a:rPr kumimoji="0" lang="en-US" altLang="ko-KR" sz="1800" b="0" i="0" u="none" strike="noStrike" cap="none" normalizeH="0" baseline="0">
                <a:solidFill>
                  <a:srgbClr val="ffffff"/>
                </a:solidFill>
                <a:effectLst/>
                <a:latin typeface="에스코어 드림 4 Regular"/>
                <a:ea typeface="에스코어 드림 4 Regular"/>
              </a:rPr>
              <a:t>ample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99" name="Rectangle 168"/>
          <p:cNvSpPr>
            <a:spLocks noChangeArrowheads="1"/>
          </p:cNvSpPr>
          <p:nvPr/>
        </p:nvSpPr>
        <p:spPr>
          <a:xfrm>
            <a:off x="944563" y="4849813"/>
            <a:ext cx="1895475" cy="12700"/>
          </a:xfrm>
          <a:prstGeom prst="rect">
            <a:avLst/>
          </a:prstGeom>
          <a:solidFill>
            <a:srgbClr val="72717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00" name="Freeform 169"/>
          <p:cNvSpPr/>
          <p:nvPr/>
        </p:nvSpPr>
        <p:spPr>
          <a:xfrm>
            <a:off x="944563" y="4849813"/>
            <a:ext cx="1895475" cy="12700"/>
          </a:xfrm>
          <a:custGeom>
            <a:avLst/>
            <a:gdLst>
              <a:gd name="T0" fmla="*/ 0 w 1194"/>
              <a:gd name="T1" fmla="*/ 8 h 8"/>
              <a:gd name="T2" fmla="*/ 1194 w 1194"/>
              <a:gd name="T3" fmla="*/ 8 h 8"/>
              <a:gd name="T4" fmla="*/ 1194 w 1194"/>
              <a:gd name="T5" fmla="*/ 0 h 8"/>
              <a:gd name="T6" fmla="*/ 0 w 1194"/>
              <a:gd name="T7" fmla="*/ 0 h 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4" h="8">
                <a:moveTo>
                  <a:pt x="0" y="8"/>
                </a:moveTo>
                <a:lnTo>
                  <a:pt x="1194" y="8"/>
                </a:lnTo>
                <a:lnTo>
                  <a:pt x="119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01" name="Rectangle 170"/>
          <p:cNvSpPr>
            <a:spLocks noChangeArrowheads="1"/>
          </p:cNvSpPr>
          <p:nvPr/>
        </p:nvSpPr>
        <p:spPr>
          <a:xfrm>
            <a:off x="3560763" y="4849813"/>
            <a:ext cx="1895475" cy="12700"/>
          </a:xfrm>
          <a:prstGeom prst="rect">
            <a:avLst/>
          </a:prstGeom>
          <a:solidFill>
            <a:srgbClr val="72717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02" name="Freeform 171"/>
          <p:cNvSpPr/>
          <p:nvPr/>
        </p:nvSpPr>
        <p:spPr>
          <a:xfrm>
            <a:off x="3560763" y="4849813"/>
            <a:ext cx="1895475" cy="12700"/>
          </a:xfrm>
          <a:custGeom>
            <a:avLst/>
            <a:gdLst>
              <a:gd name="T0" fmla="*/ 0 w 1194"/>
              <a:gd name="T1" fmla="*/ 8 h 8"/>
              <a:gd name="T2" fmla="*/ 1194 w 1194"/>
              <a:gd name="T3" fmla="*/ 8 h 8"/>
              <a:gd name="T4" fmla="*/ 1194 w 1194"/>
              <a:gd name="T5" fmla="*/ 0 h 8"/>
              <a:gd name="T6" fmla="*/ 0 w 1194"/>
              <a:gd name="T7" fmla="*/ 0 h 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4" h="8">
                <a:moveTo>
                  <a:pt x="0" y="8"/>
                </a:moveTo>
                <a:lnTo>
                  <a:pt x="1194" y="8"/>
                </a:lnTo>
                <a:lnTo>
                  <a:pt x="1194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03" name="Rectangle 172"/>
          <p:cNvSpPr>
            <a:spLocks noChangeArrowheads="1"/>
          </p:cNvSpPr>
          <p:nvPr/>
        </p:nvSpPr>
        <p:spPr>
          <a:xfrm>
            <a:off x="6180138" y="4849813"/>
            <a:ext cx="1892300" cy="12700"/>
          </a:xfrm>
          <a:prstGeom prst="rect">
            <a:avLst/>
          </a:prstGeom>
          <a:solidFill>
            <a:srgbClr val="72717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04" name="Freeform 173"/>
          <p:cNvSpPr/>
          <p:nvPr/>
        </p:nvSpPr>
        <p:spPr>
          <a:xfrm>
            <a:off x="6180138" y="4849813"/>
            <a:ext cx="1892300" cy="12700"/>
          </a:xfrm>
          <a:custGeom>
            <a:avLst/>
            <a:gdLst>
              <a:gd name="T0" fmla="*/ 0 w 1192"/>
              <a:gd name="T1" fmla="*/ 8 h 8"/>
              <a:gd name="T2" fmla="*/ 1192 w 1192"/>
              <a:gd name="T3" fmla="*/ 8 h 8"/>
              <a:gd name="T4" fmla="*/ 1192 w 1192"/>
              <a:gd name="T5" fmla="*/ 0 h 8"/>
              <a:gd name="T6" fmla="*/ 0 w 1192"/>
              <a:gd name="T7" fmla="*/ 0 h 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2" h="8">
                <a:moveTo>
                  <a:pt x="0" y="8"/>
                </a:moveTo>
                <a:lnTo>
                  <a:pt x="1192" y="8"/>
                </a:lnTo>
                <a:lnTo>
                  <a:pt x="119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05" name="Rectangle 174"/>
          <p:cNvSpPr>
            <a:spLocks noChangeArrowheads="1"/>
          </p:cNvSpPr>
          <p:nvPr/>
        </p:nvSpPr>
        <p:spPr>
          <a:xfrm>
            <a:off x="8796338" y="4849813"/>
            <a:ext cx="1892300" cy="12700"/>
          </a:xfrm>
          <a:prstGeom prst="rect">
            <a:avLst/>
          </a:prstGeom>
          <a:solidFill>
            <a:srgbClr val="72717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06" name="Freeform 175"/>
          <p:cNvSpPr/>
          <p:nvPr/>
        </p:nvSpPr>
        <p:spPr>
          <a:xfrm>
            <a:off x="8796338" y="4849813"/>
            <a:ext cx="1892300" cy="12700"/>
          </a:xfrm>
          <a:custGeom>
            <a:avLst/>
            <a:gdLst>
              <a:gd name="T0" fmla="*/ 0 w 1192"/>
              <a:gd name="T1" fmla="*/ 8 h 8"/>
              <a:gd name="T2" fmla="*/ 1192 w 1192"/>
              <a:gd name="T3" fmla="*/ 8 h 8"/>
              <a:gd name="T4" fmla="*/ 1192 w 1192"/>
              <a:gd name="T5" fmla="*/ 0 h 8"/>
              <a:gd name="T6" fmla="*/ 0 w 1192"/>
              <a:gd name="T7" fmla="*/ 0 h 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92" h="8">
                <a:moveTo>
                  <a:pt x="0" y="8"/>
                </a:moveTo>
                <a:lnTo>
                  <a:pt x="1192" y="8"/>
                </a:lnTo>
                <a:lnTo>
                  <a:pt x="119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07" name="Freeform 176"/>
          <p:cNvSpPr/>
          <p:nvPr/>
        </p:nvSpPr>
        <p:spPr>
          <a:xfrm>
            <a:off x="2795588" y="4808538"/>
            <a:ext cx="88900" cy="88900"/>
          </a:xfrm>
          <a:custGeom>
            <a:avLst/>
            <a:gdLst>
              <a:gd name="T0" fmla="*/ 56 w 56"/>
              <a:gd name="T1" fmla="*/ 28 h 56"/>
              <a:gd name="T2" fmla="*/ 56 w 56"/>
              <a:gd name="T3" fmla="*/ 28 h 56"/>
              <a:gd name="T4" fmla="*/ 54 w 56"/>
              <a:gd name="T5" fmla="*/ 40 h 56"/>
              <a:gd name="T6" fmla="*/ 48 w 56"/>
              <a:gd name="T7" fmla="*/ 48 h 56"/>
              <a:gd name="T8" fmla="*/ 38 w 56"/>
              <a:gd name="T9" fmla="*/ 54 h 56"/>
              <a:gd name="T10" fmla="*/ 28 w 56"/>
              <a:gd name="T11" fmla="*/ 56 h 56"/>
              <a:gd name="T12" fmla="*/ 28 w 56"/>
              <a:gd name="T13" fmla="*/ 56 h 56"/>
              <a:gd name="T14" fmla="*/ 16 w 56"/>
              <a:gd name="T15" fmla="*/ 54 h 56"/>
              <a:gd name="T16" fmla="*/ 8 w 56"/>
              <a:gd name="T17" fmla="*/ 48 h 56"/>
              <a:gd name="T18" fmla="*/ 2 w 56"/>
              <a:gd name="T19" fmla="*/ 40 h 56"/>
              <a:gd name="T20" fmla="*/ 0 w 56"/>
              <a:gd name="T21" fmla="*/ 28 h 56"/>
              <a:gd name="T22" fmla="*/ 0 w 56"/>
              <a:gd name="T23" fmla="*/ 28 h 56"/>
              <a:gd name="T24" fmla="*/ 2 w 56"/>
              <a:gd name="T25" fmla="*/ 18 h 56"/>
              <a:gd name="T26" fmla="*/ 8 w 56"/>
              <a:gd name="T27" fmla="*/ 8 h 56"/>
              <a:gd name="T28" fmla="*/ 16 w 56"/>
              <a:gd name="T29" fmla="*/ 2 h 56"/>
              <a:gd name="T30" fmla="*/ 28 w 56"/>
              <a:gd name="T31" fmla="*/ 0 h 56"/>
              <a:gd name="T32" fmla="*/ 28 w 56"/>
              <a:gd name="T33" fmla="*/ 0 h 56"/>
              <a:gd name="T34" fmla="*/ 38 w 56"/>
              <a:gd name="T35" fmla="*/ 2 h 56"/>
              <a:gd name="T36" fmla="*/ 48 w 56"/>
              <a:gd name="T37" fmla="*/ 8 h 56"/>
              <a:gd name="T38" fmla="*/ 54 w 56"/>
              <a:gd name="T39" fmla="*/ 18 h 56"/>
              <a:gd name="T40" fmla="*/ 56 w 56"/>
              <a:gd name="T41" fmla="*/ 28 h 56"/>
              <a:gd name="T42" fmla="*/ 56 w 56"/>
              <a:gd name="T43" fmla="*/ 28 h 5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56">
                <a:moveTo>
                  <a:pt x="56" y="28"/>
                </a:moveTo>
                <a:lnTo>
                  <a:pt x="56" y="28"/>
                </a:lnTo>
                <a:lnTo>
                  <a:pt x="54" y="40"/>
                </a:lnTo>
                <a:lnTo>
                  <a:pt x="48" y="48"/>
                </a:lnTo>
                <a:lnTo>
                  <a:pt x="38" y="54"/>
                </a:lnTo>
                <a:lnTo>
                  <a:pt x="28" y="56"/>
                </a:lnTo>
                <a:lnTo>
                  <a:pt x="28" y="56"/>
                </a:lnTo>
                <a:lnTo>
                  <a:pt x="16" y="54"/>
                </a:lnTo>
                <a:lnTo>
                  <a:pt x="8" y="48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16" y="2"/>
                </a:lnTo>
                <a:lnTo>
                  <a:pt x="28" y="0"/>
                </a:lnTo>
                <a:lnTo>
                  <a:pt x="28" y="0"/>
                </a:lnTo>
                <a:lnTo>
                  <a:pt x="38" y="2"/>
                </a:lnTo>
                <a:lnTo>
                  <a:pt x="48" y="8"/>
                </a:lnTo>
                <a:lnTo>
                  <a:pt x="54" y="18"/>
                </a:lnTo>
                <a:lnTo>
                  <a:pt x="56" y="28"/>
                </a:lnTo>
                <a:lnTo>
                  <a:pt x="56" y="28"/>
                </a:lnTo>
                <a:close/>
              </a:path>
            </a:pathLst>
          </a:custGeom>
          <a:solidFill>
            <a:srgbClr val="72717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08" name="Freeform 177"/>
          <p:cNvSpPr/>
          <p:nvPr/>
        </p:nvSpPr>
        <p:spPr>
          <a:xfrm>
            <a:off x="5411788" y="4808538"/>
            <a:ext cx="88900" cy="88900"/>
          </a:xfrm>
          <a:custGeom>
            <a:avLst/>
            <a:gdLst>
              <a:gd name="T0" fmla="*/ 56 w 56"/>
              <a:gd name="T1" fmla="*/ 28 h 56"/>
              <a:gd name="T2" fmla="*/ 56 w 56"/>
              <a:gd name="T3" fmla="*/ 28 h 56"/>
              <a:gd name="T4" fmla="*/ 54 w 56"/>
              <a:gd name="T5" fmla="*/ 40 h 56"/>
              <a:gd name="T6" fmla="*/ 48 w 56"/>
              <a:gd name="T7" fmla="*/ 48 h 56"/>
              <a:gd name="T8" fmla="*/ 38 w 56"/>
              <a:gd name="T9" fmla="*/ 54 h 56"/>
              <a:gd name="T10" fmla="*/ 28 w 56"/>
              <a:gd name="T11" fmla="*/ 56 h 56"/>
              <a:gd name="T12" fmla="*/ 28 w 56"/>
              <a:gd name="T13" fmla="*/ 56 h 56"/>
              <a:gd name="T14" fmla="*/ 16 w 56"/>
              <a:gd name="T15" fmla="*/ 54 h 56"/>
              <a:gd name="T16" fmla="*/ 8 w 56"/>
              <a:gd name="T17" fmla="*/ 48 h 56"/>
              <a:gd name="T18" fmla="*/ 2 w 56"/>
              <a:gd name="T19" fmla="*/ 40 h 56"/>
              <a:gd name="T20" fmla="*/ 0 w 56"/>
              <a:gd name="T21" fmla="*/ 28 h 56"/>
              <a:gd name="T22" fmla="*/ 0 w 56"/>
              <a:gd name="T23" fmla="*/ 28 h 56"/>
              <a:gd name="T24" fmla="*/ 2 w 56"/>
              <a:gd name="T25" fmla="*/ 18 h 56"/>
              <a:gd name="T26" fmla="*/ 8 w 56"/>
              <a:gd name="T27" fmla="*/ 8 h 56"/>
              <a:gd name="T28" fmla="*/ 16 w 56"/>
              <a:gd name="T29" fmla="*/ 2 h 56"/>
              <a:gd name="T30" fmla="*/ 28 w 56"/>
              <a:gd name="T31" fmla="*/ 0 h 56"/>
              <a:gd name="T32" fmla="*/ 28 w 56"/>
              <a:gd name="T33" fmla="*/ 0 h 56"/>
              <a:gd name="T34" fmla="*/ 38 w 56"/>
              <a:gd name="T35" fmla="*/ 2 h 56"/>
              <a:gd name="T36" fmla="*/ 48 w 56"/>
              <a:gd name="T37" fmla="*/ 8 h 56"/>
              <a:gd name="T38" fmla="*/ 54 w 56"/>
              <a:gd name="T39" fmla="*/ 18 h 56"/>
              <a:gd name="T40" fmla="*/ 56 w 56"/>
              <a:gd name="T41" fmla="*/ 28 h 56"/>
              <a:gd name="T42" fmla="*/ 56 w 56"/>
              <a:gd name="T43" fmla="*/ 28 h 5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56">
                <a:moveTo>
                  <a:pt x="56" y="28"/>
                </a:moveTo>
                <a:lnTo>
                  <a:pt x="56" y="28"/>
                </a:lnTo>
                <a:lnTo>
                  <a:pt x="54" y="40"/>
                </a:lnTo>
                <a:lnTo>
                  <a:pt x="48" y="48"/>
                </a:lnTo>
                <a:lnTo>
                  <a:pt x="38" y="54"/>
                </a:lnTo>
                <a:lnTo>
                  <a:pt x="28" y="56"/>
                </a:lnTo>
                <a:lnTo>
                  <a:pt x="28" y="56"/>
                </a:lnTo>
                <a:lnTo>
                  <a:pt x="16" y="54"/>
                </a:lnTo>
                <a:lnTo>
                  <a:pt x="8" y="48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16" y="2"/>
                </a:lnTo>
                <a:lnTo>
                  <a:pt x="28" y="0"/>
                </a:lnTo>
                <a:lnTo>
                  <a:pt x="28" y="0"/>
                </a:lnTo>
                <a:lnTo>
                  <a:pt x="38" y="2"/>
                </a:lnTo>
                <a:lnTo>
                  <a:pt x="48" y="8"/>
                </a:lnTo>
                <a:lnTo>
                  <a:pt x="54" y="18"/>
                </a:lnTo>
                <a:lnTo>
                  <a:pt x="56" y="28"/>
                </a:lnTo>
                <a:lnTo>
                  <a:pt x="56" y="28"/>
                </a:lnTo>
                <a:close/>
              </a:path>
            </a:pathLst>
          </a:custGeom>
          <a:solidFill>
            <a:srgbClr val="72717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09" name="Freeform 178"/>
          <p:cNvSpPr/>
          <p:nvPr/>
        </p:nvSpPr>
        <p:spPr>
          <a:xfrm>
            <a:off x="8027988" y="4808538"/>
            <a:ext cx="88900" cy="88900"/>
          </a:xfrm>
          <a:custGeom>
            <a:avLst/>
            <a:gdLst>
              <a:gd name="T0" fmla="*/ 56 w 56"/>
              <a:gd name="T1" fmla="*/ 28 h 56"/>
              <a:gd name="T2" fmla="*/ 56 w 56"/>
              <a:gd name="T3" fmla="*/ 28 h 56"/>
              <a:gd name="T4" fmla="*/ 54 w 56"/>
              <a:gd name="T5" fmla="*/ 40 h 56"/>
              <a:gd name="T6" fmla="*/ 48 w 56"/>
              <a:gd name="T7" fmla="*/ 48 h 56"/>
              <a:gd name="T8" fmla="*/ 40 w 56"/>
              <a:gd name="T9" fmla="*/ 54 h 56"/>
              <a:gd name="T10" fmla="*/ 28 w 56"/>
              <a:gd name="T11" fmla="*/ 56 h 56"/>
              <a:gd name="T12" fmla="*/ 28 w 56"/>
              <a:gd name="T13" fmla="*/ 56 h 56"/>
              <a:gd name="T14" fmla="*/ 18 w 56"/>
              <a:gd name="T15" fmla="*/ 54 h 56"/>
              <a:gd name="T16" fmla="*/ 8 w 56"/>
              <a:gd name="T17" fmla="*/ 48 h 56"/>
              <a:gd name="T18" fmla="*/ 2 w 56"/>
              <a:gd name="T19" fmla="*/ 40 h 56"/>
              <a:gd name="T20" fmla="*/ 0 w 56"/>
              <a:gd name="T21" fmla="*/ 28 h 56"/>
              <a:gd name="T22" fmla="*/ 0 w 56"/>
              <a:gd name="T23" fmla="*/ 28 h 56"/>
              <a:gd name="T24" fmla="*/ 2 w 56"/>
              <a:gd name="T25" fmla="*/ 18 h 56"/>
              <a:gd name="T26" fmla="*/ 8 w 56"/>
              <a:gd name="T27" fmla="*/ 8 h 56"/>
              <a:gd name="T28" fmla="*/ 18 w 56"/>
              <a:gd name="T29" fmla="*/ 2 h 56"/>
              <a:gd name="T30" fmla="*/ 28 w 56"/>
              <a:gd name="T31" fmla="*/ 0 h 56"/>
              <a:gd name="T32" fmla="*/ 28 w 56"/>
              <a:gd name="T33" fmla="*/ 0 h 56"/>
              <a:gd name="T34" fmla="*/ 40 w 56"/>
              <a:gd name="T35" fmla="*/ 2 h 56"/>
              <a:gd name="T36" fmla="*/ 48 w 56"/>
              <a:gd name="T37" fmla="*/ 8 h 56"/>
              <a:gd name="T38" fmla="*/ 54 w 56"/>
              <a:gd name="T39" fmla="*/ 18 h 56"/>
              <a:gd name="T40" fmla="*/ 56 w 56"/>
              <a:gd name="T41" fmla="*/ 28 h 56"/>
              <a:gd name="T42" fmla="*/ 56 w 56"/>
              <a:gd name="T43" fmla="*/ 28 h 5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56">
                <a:moveTo>
                  <a:pt x="56" y="28"/>
                </a:moveTo>
                <a:lnTo>
                  <a:pt x="56" y="28"/>
                </a:lnTo>
                <a:lnTo>
                  <a:pt x="54" y="40"/>
                </a:lnTo>
                <a:lnTo>
                  <a:pt x="48" y="48"/>
                </a:lnTo>
                <a:lnTo>
                  <a:pt x="40" y="54"/>
                </a:lnTo>
                <a:lnTo>
                  <a:pt x="28" y="56"/>
                </a:lnTo>
                <a:lnTo>
                  <a:pt x="28" y="56"/>
                </a:lnTo>
                <a:lnTo>
                  <a:pt x="18" y="54"/>
                </a:lnTo>
                <a:lnTo>
                  <a:pt x="8" y="48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18" y="2"/>
                </a:lnTo>
                <a:lnTo>
                  <a:pt x="28" y="0"/>
                </a:lnTo>
                <a:lnTo>
                  <a:pt x="28" y="0"/>
                </a:lnTo>
                <a:lnTo>
                  <a:pt x="40" y="2"/>
                </a:lnTo>
                <a:lnTo>
                  <a:pt x="48" y="8"/>
                </a:lnTo>
                <a:lnTo>
                  <a:pt x="54" y="18"/>
                </a:lnTo>
                <a:lnTo>
                  <a:pt x="56" y="28"/>
                </a:lnTo>
                <a:lnTo>
                  <a:pt x="56" y="28"/>
                </a:lnTo>
                <a:close/>
              </a:path>
            </a:pathLst>
          </a:custGeom>
          <a:solidFill>
            <a:srgbClr val="72717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10" name="Freeform 179"/>
          <p:cNvSpPr/>
          <p:nvPr/>
        </p:nvSpPr>
        <p:spPr>
          <a:xfrm>
            <a:off x="10644188" y="4808538"/>
            <a:ext cx="88900" cy="88900"/>
          </a:xfrm>
          <a:custGeom>
            <a:avLst/>
            <a:gdLst>
              <a:gd name="T0" fmla="*/ 56 w 56"/>
              <a:gd name="T1" fmla="*/ 28 h 56"/>
              <a:gd name="T2" fmla="*/ 56 w 56"/>
              <a:gd name="T3" fmla="*/ 28 h 56"/>
              <a:gd name="T4" fmla="*/ 54 w 56"/>
              <a:gd name="T5" fmla="*/ 40 h 56"/>
              <a:gd name="T6" fmla="*/ 48 w 56"/>
              <a:gd name="T7" fmla="*/ 48 h 56"/>
              <a:gd name="T8" fmla="*/ 40 w 56"/>
              <a:gd name="T9" fmla="*/ 54 h 56"/>
              <a:gd name="T10" fmla="*/ 28 w 56"/>
              <a:gd name="T11" fmla="*/ 56 h 56"/>
              <a:gd name="T12" fmla="*/ 28 w 56"/>
              <a:gd name="T13" fmla="*/ 56 h 56"/>
              <a:gd name="T14" fmla="*/ 18 w 56"/>
              <a:gd name="T15" fmla="*/ 54 h 56"/>
              <a:gd name="T16" fmla="*/ 8 w 56"/>
              <a:gd name="T17" fmla="*/ 48 h 56"/>
              <a:gd name="T18" fmla="*/ 2 w 56"/>
              <a:gd name="T19" fmla="*/ 40 h 56"/>
              <a:gd name="T20" fmla="*/ 0 w 56"/>
              <a:gd name="T21" fmla="*/ 28 h 56"/>
              <a:gd name="T22" fmla="*/ 0 w 56"/>
              <a:gd name="T23" fmla="*/ 28 h 56"/>
              <a:gd name="T24" fmla="*/ 2 w 56"/>
              <a:gd name="T25" fmla="*/ 18 h 56"/>
              <a:gd name="T26" fmla="*/ 8 w 56"/>
              <a:gd name="T27" fmla="*/ 8 h 56"/>
              <a:gd name="T28" fmla="*/ 18 w 56"/>
              <a:gd name="T29" fmla="*/ 2 h 56"/>
              <a:gd name="T30" fmla="*/ 28 w 56"/>
              <a:gd name="T31" fmla="*/ 0 h 56"/>
              <a:gd name="T32" fmla="*/ 28 w 56"/>
              <a:gd name="T33" fmla="*/ 0 h 56"/>
              <a:gd name="T34" fmla="*/ 40 w 56"/>
              <a:gd name="T35" fmla="*/ 2 h 56"/>
              <a:gd name="T36" fmla="*/ 48 w 56"/>
              <a:gd name="T37" fmla="*/ 8 h 56"/>
              <a:gd name="T38" fmla="*/ 54 w 56"/>
              <a:gd name="T39" fmla="*/ 18 h 56"/>
              <a:gd name="T40" fmla="*/ 56 w 56"/>
              <a:gd name="T41" fmla="*/ 28 h 56"/>
              <a:gd name="T42" fmla="*/ 56 w 56"/>
              <a:gd name="T43" fmla="*/ 28 h 5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6" h="56">
                <a:moveTo>
                  <a:pt x="56" y="28"/>
                </a:moveTo>
                <a:lnTo>
                  <a:pt x="56" y="28"/>
                </a:lnTo>
                <a:lnTo>
                  <a:pt x="54" y="40"/>
                </a:lnTo>
                <a:lnTo>
                  <a:pt x="48" y="48"/>
                </a:lnTo>
                <a:lnTo>
                  <a:pt x="40" y="54"/>
                </a:lnTo>
                <a:lnTo>
                  <a:pt x="28" y="56"/>
                </a:lnTo>
                <a:lnTo>
                  <a:pt x="28" y="56"/>
                </a:lnTo>
                <a:lnTo>
                  <a:pt x="18" y="54"/>
                </a:lnTo>
                <a:lnTo>
                  <a:pt x="8" y="48"/>
                </a:lnTo>
                <a:lnTo>
                  <a:pt x="2" y="40"/>
                </a:lnTo>
                <a:lnTo>
                  <a:pt x="0" y="28"/>
                </a:lnTo>
                <a:lnTo>
                  <a:pt x="0" y="28"/>
                </a:lnTo>
                <a:lnTo>
                  <a:pt x="2" y="18"/>
                </a:lnTo>
                <a:lnTo>
                  <a:pt x="8" y="8"/>
                </a:lnTo>
                <a:lnTo>
                  <a:pt x="18" y="2"/>
                </a:lnTo>
                <a:lnTo>
                  <a:pt x="28" y="0"/>
                </a:lnTo>
                <a:lnTo>
                  <a:pt x="28" y="0"/>
                </a:lnTo>
                <a:lnTo>
                  <a:pt x="40" y="2"/>
                </a:lnTo>
                <a:lnTo>
                  <a:pt x="48" y="8"/>
                </a:lnTo>
                <a:lnTo>
                  <a:pt x="54" y="18"/>
                </a:lnTo>
                <a:lnTo>
                  <a:pt x="56" y="28"/>
                </a:lnTo>
                <a:lnTo>
                  <a:pt x="56" y="28"/>
                </a:lnTo>
                <a:close/>
              </a:path>
            </a:pathLst>
          </a:custGeom>
          <a:solidFill>
            <a:srgbClr val="72717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11" name="Rectangle 180"/>
          <p:cNvSpPr>
            <a:spLocks noChangeArrowheads="1"/>
          </p:cNvSpPr>
          <p:nvPr/>
        </p:nvSpPr>
        <p:spPr>
          <a:xfrm>
            <a:off x="725488" y="4097338"/>
            <a:ext cx="10471150" cy="85725"/>
          </a:xfrm>
          <a:prstGeom prst="rect">
            <a:avLst/>
          </a:prstGeom>
          <a:solidFill>
            <a:srgbClr val="efebe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12" name="Rectangle 181"/>
          <p:cNvSpPr>
            <a:spLocks noChangeArrowheads="1"/>
          </p:cNvSpPr>
          <p:nvPr/>
        </p:nvSpPr>
        <p:spPr>
          <a:xfrm>
            <a:off x="725488" y="4097338"/>
            <a:ext cx="10471150" cy="85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30" name="Picture 182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1101388" y="4052888"/>
            <a:ext cx="2000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3" name="Freeform 183"/>
          <p:cNvSpPr/>
          <p:nvPr/>
        </p:nvSpPr>
        <p:spPr>
          <a:xfrm>
            <a:off x="11117263" y="4071938"/>
            <a:ext cx="146050" cy="142875"/>
          </a:xfrm>
          <a:custGeom>
            <a:avLst/>
            <a:gdLst>
              <a:gd name="T0" fmla="*/ 30 w 92"/>
              <a:gd name="T1" fmla="*/ 8 h 90"/>
              <a:gd name="T2" fmla="*/ 30 w 92"/>
              <a:gd name="T3" fmla="*/ 8 h 90"/>
              <a:gd name="T4" fmla="*/ 38 w 92"/>
              <a:gd name="T5" fmla="*/ 4 h 90"/>
              <a:gd name="T6" fmla="*/ 46 w 92"/>
              <a:gd name="T7" fmla="*/ 2 h 90"/>
              <a:gd name="T8" fmla="*/ 54 w 92"/>
              <a:gd name="T9" fmla="*/ 2 h 90"/>
              <a:gd name="T10" fmla="*/ 62 w 92"/>
              <a:gd name="T11" fmla="*/ 2 h 90"/>
              <a:gd name="T12" fmla="*/ 78 w 92"/>
              <a:gd name="T13" fmla="*/ 8 h 90"/>
              <a:gd name="T14" fmla="*/ 84 w 92"/>
              <a:gd name="T15" fmla="*/ 12 h 90"/>
              <a:gd name="T16" fmla="*/ 92 w 92"/>
              <a:gd name="T17" fmla="*/ 16 h 90"/>
              <a:gd name="T18" fmla="*/ 92 w 92"/>
              <a:gd name="T19" fmla="*/ 16 h 90"/>
              <a:gd name="T20" fmla="*/ 84 w 92"/>
              <a:gd name="T21" fmla="*/ 10 h 90"/>
              <a:gd name="T22" fmla="*/ 78 w 92"/>
              <a:gd name="T23" fmla="*/ 6 h 90"/>
              <a:gd name="T24" fmla="*/ 70 w 92"/>
              <a:gd name="T25" fmla="*/ 2 h 90"/>
              <a:gd name="T26" fmla="*/ 62 w 92"/>
              <a:gd name="T27" fmla="*/ 0 h 90"/>
              <a:gd name="T28" fmla="*/ 54 w 92"/>
              <a:gd name="T29" fmla="*/ 0 h 90"/>
              <a:gd name="T30" fmla="*/ 44 w 92"/>
              <a:gd name="T31" fmla="*/ 0 h 90"/>
              <a:gd name="T32" fmla="*/ 36 w 92"/>
              <a:gd name="T33" fmla="*/ 2 h 90"/>
              <a:gd name="T34" fmla="*/ 28 w 92"/>
              <a:gd name="T35" fmla="*/ 6 h 90"/>
              <a:gd name="T36" fmla="*/ 28 w 92"/>
              <a:gd name="T37" fmla="*/ 6 h 90"/>
              <a:gd name="T38" fmla="*/ 20 w 92"/>
              <a:gd name="T39" fmla="*/ 12 h 90"/>
              <a:gd name="T40" fmla="*/ 12 w 92"/>
              <a:gd name="T41" fmla="*/ 18 h 90"/>
              <a:gd name="T42" fmla="*/ 6 w 92"/>
              <a:gd name="T43" fmla="*/ 26 h 90"/>
              <a:gd name="T44" fmla="*/ 2 w 92"/>
              <a:gd name="T45" fmla="*/ 36 h 90"/>
              <a:gd name="T46" fmla="*/ 0 w 92"/>
              <a:gd name="T47" fmla="*/ 46 h 90"/>
              <a:gd name="T48" fmla="*/ 0 w 92"/>
              <a:gd name="T49" fmla="*/ 56 h 90"/>
              <a:gd name="T50" fmla="*/ 2 w 92"/>
              <a:gd name="T51" fmla="*/ 66 h 90"/>
              <a:gd name="T52" fmla="*/ 6 w 92"/>
              <a:gd name="T53" fmla="*/ 76 h 90"/>
              <a:gd name="T54" fmla="*/ 6 w 92"/>
              <a:gd name="T55" fmla="*/ 76 h 90"/>
              <a:gd name="T56" fmla="*/ 10 w 92"/>
              <a:gd name="T57" fmla="*/ 84 h 90"/>
              <a:gd name="T58" fmla="*/ 16 w 92"/>
              <a:gd name="T59" fmla="*/ 90 h 90"/>
              <a:gd name="T60" fmla="*/ 16 w 92"/>
              <a:gd name="T61" fmla="*/ 90 h 90"/>
              <a:gd name="T62" fmla="*/ 8 w 92"/>
              <a:gd name="T63" fmla="*/ 80 h 90"/>
              <a:gd name="T64" fmla="*/ 8 w 92"/>
              <a:gd name="T65" fmla="*/ 80 h 90"/>
              <a:gd name="T66" fmla="*/ 4 w 92"/>
              <a:gd name="T67" fmla="*/ 70 h 90"/>
              <a:gd name="T68" fmla="*/ 2 w 92"/>
              <a:gd name="T69" fmla="*/ 58 h 90"/>
              <a:gd name="T70" fmla="*/ 2 w 92"/>
              <a:gd name="T71" fmla="*/ 48 h 90"/>
              <a:gd name="T72" fmla="*/ 4 w 92"/>
              <a:gd name="T73" fmla="*/ 38 h 90"/>
              <a:gd name="T74" fmla="*/ 8 w 92"/>
              <a:gd name="T75" fmla="*/ 30 h 90"/>
              <a:gd name="T76" fmla="*/ 14 w 92"/>
              <a:gd name="T77" fmla="*/ 22 h 90"/>
              <a:gd name="T78" fmla="*/ 22 w 92"/>
              <a:gd name="T79" fmla="*/ 14 h 90"/>
              <a:gd name="T80" fmla="*/ 30 w 92"/>
              <a:gd name="T81" fmla="*/ 8 h 90"/>
              <a:gd name="T82" fmla="*/ 30 w 92"/>
              <a:gd name="T83" fmla="*/ 8 h 9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2" h="90">
                <a:moveTo>
                  <a:pt x="30" y="8"/>
                </a:moveTo>
                <a:lnTo>
                  <a:pt x="30" y="8"/>
                </a:lnTo>
                <a:lnTo>
                  <a:pt x="38" y="4"/>
                </a:lnTo>
                <a:lnTo>
                  <a:pt x="46" y="2"/>
                </a:lnTo>
                <a:lnTo>
                  <a:pt x="54" y="2"/>
                </a:lnTo>
                <a:lnTo>
                  <a:pt x="62" y="2"/>
                </a:lnTo>
                <a:lnTo>
                  <a:pt x="78" y="8"/>
                </a:lnTo>
                <a:lnTo>
                  <a:pt x="84" y="12"/>
                </a:lnTo>
                <a:lnTo>
                  <a:pt x="92" y="16"/>
                </a:lnTo>
                <a:lnTo>
                  <a:pt x="92" y="16"/>
                </a:lnTo>
                <a:lnTo>
                  <a:pt x="84" y="10"/>
                </a:lnTo>
                <a:lnTo>
                  <a:pt x="78" y="6"/>
                </a:lnTo>
                <a:lnTo>
                  <a:pt x="70" y="2"/>
                </a:lnTo>
                <a:lnTo>
                  <a:pt x="62" y="0"/>
                </a:lnTo>
                <a:lnTo>
                  <a:pt x="54" y="0"/>
                </a:lnTo>
                <a:lnTo>
                  <a:pt x="44" y="0"/>
                </a:lnTo>
                <a:lnTo>
                  <a:pt x="36" y="2"/>
                </a:lnTo>
                <a:lnTo>
                  <a:pt x="28" y="6"/>
                </a:lnTo>
                <a:lnTo>
                  <a:pt x="28" y="6"/>
                </a:lnTo>
                <a:lnTo>
                  <a:pt x="20" y="12"/>
                </a:lnTo>
                <a:lnTo>
                  <a:pt x="12" y="18"/>
                </a:lnTo>
                <a:lnTo>
                  <a:pt x="6" y="26"/>
                </a:lnTo>
                <a:lnTo>
                  <a:pt x="2" y="36"/>
                </a:lnTo>
                <a:lnTo>
                  <a:pt x="0" y="46"/>
                </a:lnTo>
                <a:lnTo>
                  <a:pt x="0" y="56"/>
                </a:lnTo>
                <a:lnTo>
                  <a:pt x="2" y="66"/>
                </a:lnTo>
                <a:lnTo>
                  <a:pt x="6" y="76"/>
                </a:lnTo>
                <a:lnTo>
                  <a:pt x="6" y="76"/>
                </a:lnTo>
                <a:lnTo>
                  <a:pt x="10" y="84"/>
                </a:lnTo>
                <a:lnTo>
                  <a:pt x="16" y="90"/>
                </a:lnTo>
                <a:lnTo>
                  <a:pt x="16" y="90"/>
                </a:lnTo>
                <a:lnTo>
                  <a:pt x="8" y="80"/>
                </a:lnTo>
                <a:lnTo>
                  <a:pt x="8" y="80"/>
                </a:lnTo>
                <a:lnTo>
                  <a:pt x="4" y="70"/>
                </a:lnTo>
                <a:lnTo>
                  <a:pt x="2" y="58"/>
                </a:lnTo>
                <a:lnTo>
                  <a:pt x="2" y="48"/>
                </a:lnTo>
                <a:lnTo>
                  <a:pt x="4" y="38"/>
                </a:lnTo>
                <a:lnTo>
                  <a:pt x="8" y="30"/>
                </a:lnTo>
                <a:lnTo>
                  <a:pt x="14" y="22"/>
                </a:lnTo>
                <a:lnTo>
                  <a:pt x="22" y="14"/>
                </a:lnTo>
                <a:lnTo>
                  <a:pt x="30" y="8"/>
                </a:lnTo>
                <a:lnTo>
                  <a:pt x="3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32" name="Picture 184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11129963" y="4087813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Picture 185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8475663" y="4052888"/>
            <a:ext cx="2000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Freeform 186"/>
          <p:cNvSpPr/>
          <p:nvPr/>
        </p:nvSpPr>
        <p:spPr>
          <a:xfrm>
            <a:off x="8494713" y="4071938"/>
            <a:ext cx="142875" cy="142875"/>
          </a:xfrm>
          <a:custGeom>
            <a:avLst/>
            <a:gdLst>
              <a:gd name="T0" fmla="*/ 30 w 90"/>
              <a:gd name="T1" fmla="*/ 8 h 90"/>
              <a:gd name="T2" fmla="*/ 30 w 90"/>
              <a:gd name="T3" fmla="*/ 8 h 90"/>
              <a:gd name="T4" fmla="*/ 38 w 90"/>
              <a:gd name="T5" fmla="*/ 4 h 90"/>
              <a:gd name="T6" fmla="*/ 46 w 90"/>
              <a:gd name="T7" fmla="*/ 2 h 90"/>
              <a:gd name="T8" fmla="*/ 54 w 90"/>
              <a:gd name="T9" fmla="*/ 2 h 90"/>
              <a:gd name="T10" fmla="*/ 62 w 90"/>
              <a:gd name="T11" fmla="*/ 2 h 90"/>
              <a:gd name="T12" fmla="*/ 78 w 90"/>
              <a:gd name="T13" fmla="*/ 8 h 90"/>
              <a:gd name="T14" fmla="*/ 84 w 90"/>
              <a:gd name="T15" fmla="*/ 12 h 90"/>
              <a:gd name="T16" fmla="*/ 90 w 90"/>
              <a:gd name="T17" fmla="*/ 16 h 90"/>
              <a:gd name="T18" fmla="*/ 90 w 90"/>
              <a:gd name="T19" fmla="*/ 16 h 90"/>
              <a:gd name="T20" fmla="*/ 84 w 90"/>
              <a:gd name="T21" fmla="*/ 10 h 90"/>
              <a:gd name="T22" fmla="*/ 78 w 90"/>
              <a:gd name="T23" fmla="*/ 6 h 90"/>
              <a:gd name="T24" fmla="*/ 70 w 90"/>
              <a:gd name="T25" fmla="*/ 2 h 90"/>
              <a:gd name="T26" fmla="*/ 62 w 90"/>
              <a:gd name="T27" fmla="*/ 0 h 90"/>
              <a:gd name="T28" fmla="*/ 54 w 90"/>
              <a:gd name="T29" fmla="*/ 0 h 90"/>
              <a:gd name="T30" fmla="*/ 44 w 90"/>
              <a:gd name="T31" fmla="*/ 0 h 90"/>
              <a:gd name="T32" fmla="*/ 36 w 90"/>
              <a:gd name="T33" fmla="*/ 2 h 90"/>
              <a:gd name="T34" fmla="*/ 28 w 90"/>
              <a:gd name="T35" fmla="*/ 6 h 90"/>
              <a:gd name="T36" fmla="*/ 28 w 90"/>
              <a:gd name="T37" fmla="*/ 6 h 90"/>
              <a:gd name="T38" fmla="*/ 20 w 90"/>
              <a:gd name="T39" fmla="*/ 12 h 90"/>
              <a:gd name="T40" fmla="*/ 12 w 90"/>
              <a:gd name="T41" fmla="*/ 18 h 90"/>
              <a:gd name="T42" fmla="*/ 6 w 90"/>
              <a:gd name="T43" fmla="*/ 26 h 90"/>
              <a:gd name="T44" fmla="*/ 2 w 90"/>
              <a:gd name="T45" fmla="*/ 36 h 90"/>
              <a:gd name="T46" fmla="*/ 0 w 90"/>
              <a:gd name="T47" fmla="*/ 46 h 90"/>
              <a:gd name="T48" fmla="*/ 0 w 90"/>
              <a:gd name="T49" fmla="*/ 56 h 90"/>
              <a:gd name="T50" fmla="*/ 2 w 90"/>
              <a:gd name="T51" fmla="*/ 66 h 90"/>
              <a:gd name="T52" fmla="*/ 6 w 90"/>
              <a:gd name="T53" fmla="*/ 76 h 90"/>
              <a:gd name="T54" fmla="*/ 6 w 90"/>
              <a:gd name="T55" fmla="*/ 76 h 90"/>
              <a:gd name="T56" fmla="*/ 10 w 90"/>
              <a:gd name="T57" fmla="*/ 84 h 90"/>
              <a:gd name="T58" fmla="*/ 16 w 90"/>
              <a:gd name="T59" fmla="*/ 90 h 90"/>
              <a:gd name="T60" fmla="*/ 16 w 90"/>
              <a:gd name="T61" fmla="*/ 90 h 90"/>
              <a:gd name="T62" fmla="*/ 8 w 90"/>
              <a:gd name="T63" fmla="*/ 80 h 90"/>
              <a:gd name="T64" fmla="*/ 8 w 90"/>
              <a:gd name="T65" fmla="*/ 80 h 90"/>
              <a:gd name="T66" fmla="*/ 4 w 90"/>
              <a:gd name="T67" fmla="*/ 70 h 90"/>
              <a:gd name="T68" fmla="*/ 2 w 90"/>
              <a:gd name="T69" fmla="*/ 58 h 90"/>
              <a:gd name="T70" fmla="*/ 2 w 90"/>
              <a:gd name="T71" fmla="*/ 48 h 90"/>
              <a:gd name="T72" fmla="*/ 4 w 90"/>
              <a:gd name="T73" fmla="*/ 38 h 90"/>
              <a:gd name="T74" fmla="*/ 8 w 90"/>
              <a:gd name="T75" fmla="*/ 30 h 90"/>
              <a:gd name="T76" fmla="*/ 14 w 90"/>
              <a:gd name="T77" fmla="*/ 22 h 90"/>
              <a:gd name="T78" fmla="*/ 22 w 90"/>
              <a:gd name="T79" fmla="*/ 14 h 90"/>
              <a:gd name="T80" fmla="*/ 30 w 90"/>
              <a:gd name="T81" fmla="*/ 8 h 90"/>
              <a:gd name="T82" fmla="*/ 30 w 90"/>
              <a:gd name="T83" fmla="*/ 8 h 9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30" y="8"/>
                </a:moveTo>
                <a:lnTo>
                  <a:pt x="30" y="8"/>
                </a:lnTo>
                <a:lnTo>
                  <a:pt x="38" y="4"/>
                </a:lnTo>
                <a:lnTo>
                  <a:pt x="46" y="2"/>
                </a:lnTo>
                <a:lnTo>
                  <a:pt x="54" y="2"/>
                </a:lnTo>
                <a:lnTo>
                  <a:pt x="62" y="2"/>
                </a:lnTo>
                <a:lnTo>
                  <a:pt x="78" y="8"/>
                </a:lnTo>
                <a:lnTo>
                  <a:pt x="84" y="12"/>
                </a:lnTo>
                <a:lnTo>
                  <a:pt x="90" y="16"/>
                </a:lnTo>
                <a:lnTo>
                  <a:pt x="90" y="16"/>
                </a:lnTo>
                <a:lnTo>
                  <a:pt x="84" y="10"/>
                </a:lnTo>
                <a:lnTo>
                  <a:pt x="78" y="6"/>
                </a:lnTo>
                <a:lnTo>
                  <a:pt x="70" y="2"/>
                </a:lnTo>
                <a:lnTo>
                  <a:pt x="62" y="0"/>
                </a:lnTo>
                <a:lnTo>
                  <a:pt x="54" y="0"/>
                </a:lnTo>
                <a:lnTo>
                  <a:pt x="44" y="0"/>
                </a:lnTo>
                <a:lnTo>
                  <a:pt x="36" y="2"/>
                </a:lnTo>
                <a:lnTo>
                  <a:pt x="28" y="6"/>
                </a:lnTo>
                <a:lnTo>
                  <a:pt x="28" y="6"/>
                </a:lnTo>
                <a:lnTo>
                  <a:pt x="20" y="12"/>
                </a:lnTo>
                <a:lnTo>
                  <a:pt x="12" y="18"/>
                </a:lnTo>
                <a:lnTo>
                  <a:pt x="6" y="26"/>
                </a:lnTo>
                <a:lnTo>
                  <a:pt x="2" y="36"/>
                </a:lnTo>
                <a:lnTo>
                  <a:pt x="0" y="46"/>
                </a:lnTo>
                <a:lnTo>
                  <a:pt x="0" y="56"/>
                </a:lnTo>
                <a:lnTo>
                  <a:pt x="2" y="66"/>
                </a:lnTo>
                <a:lnTo>
                  <a:pt x="6" y="76"/>
                </a:lnTo>
                <a:lnTo>
                  <a:pt x="6" y="76"/>
                </a:lnTo>
                <a:lnTo>
                  <a:pt x="10" y="84"/>
                </a:lnTo>
                <a:lnTo>
                  <a:pt x="16" y="90"/>
                </a:lnTo>
                <a:lnTo>
                  <a:pt x="16" y="90"/>
                </a:lnTo>
                <a:lnTo>
                  <a:pt x="8" y="80"/>
                </a:lnTo>
                <a:lnTo>
                  <a:pt x="8" y="80"/>
                </a:lnTo>
                <a:lnTo>
                  <a:pt x="4" y="70"/>
                </a:lnTo>
                <a:lnTo>
                  <a:pt x="2" y="58"/>
                </a:lnTo>
                <a:lnTo>
                  <a:pt x="2" y="48"/>
                </a:lnTo>
                <a:lnTo>
                  <a:pt x="4" y="38"/>
                </a:lnTo>
                <a:lnTo>
                  <a:pt x="8" y="30"/>
                </a:lnTo>
                <a:lnTo>
                  <a:pt x="14" y="22"/>
                </a:lnTo>
                <a:lnTo>
                  <a:pt x="22" y="14"/>
                </a:lnTo>
                <a:lnTo>
                  <a:pt x="30" y="8"/>
                </a:lnTo>
                <a:lnTo>
                  <a:pt x="3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35" name="Picture 187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8507413" y="4087813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Picture 188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5859463" y="4052888"/>
            <a:ext cx="2000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Freeform 189"/>
          <p:cNvSpPr/>
          <p:nvPr/>
        </p:nvSpPr>
        <p:spPr>
          <a:xfrm>
            <a:off x="5878513" y="4071938"/>
            <a:ext cx="142875" cy="142875"/>
          </a:xfrm>
          <a:custGeom>
            <a:avLst/>
            <a:gdLst>
              <a:gd name="T0" fmla="*/ 30 w 90"/>
              <a:gd name="T1" fmla="*/ 8 h 90"/>
              <a:gd name="T2" fmla="*/ 30 w 90"/>
              <a:gd name="T3" fmla="*/ 8 h 90"/>
              <a:gd name="T4" fmla="*/ 38 w 90"/>
              <a:gd name="T5" fmla="*/ 4 h 90"/>
              <a:gd name="T6" fmla="*/ 46 w 90"/>
              <a:gd name="T7" fmla="*/ 2 h 90"/>
              <a:gd name="T8" fmla="*/ 54 w 90"/>
              <a:gd name="T9" fmla="*/ 2 h 90"/>
              <a:gd name="T10" fmla="*/ 62 w 90"/>
              <a:gd name="T11" fmla="*/ 2 h 90"/>
              <a:gd name="T12" fmla="*/ 78 w 90"/>
              <a:gd name="T13" fmla="*/ 8 h 90"/>
              <a:gd name="T14" fmla="*/ 84 w 90"/>
              <a:gd name="T15" fmla="*/ 12 h 90"/>
              <a:gd name="T16" fmla="*/ 90 w 90"/>
              <a:gd name="T17" fmla="*/ 16 h 90"/>
              <a:gd name="T18" fmla="*/ 90 w 90"/>
              <a:gd name="T19" fmla="*/ 16 h 90"/>
              <a:gd name="T20" fmla="*/ 84 w 90"/>
              <a:gd name="T21" fmla="*/ 10 h 90"/>
              <a:gd name="T22" fmla="*/ 78 w 90"/>
              <a:gd name="T23" fmla="*/ 6 h 90"/>
              <a:gd name="T24" fmla="*/ 70 w 90"/>
              <a:gd name="T25" fmla="*/ 2 h 90"/>
              <a:gd name="T26" fmla="*/ 62 w 90"/>
              <a:gd name="T27" fmla="*/ 0 h 90"/>
              <a:gd name="T28" fmla="*/ 54 w 90"/>
              <a:gd name="T29" fmla="*/ 0 h 90"/>
              <a:gd name="T30" fmla="*/ 44 w 90"/>
              <a:gd name="T31" fmla="*/ 0 h 90"/>
              <a:gd name="T32" fmla="*/ 36 w 90"/>
              <a:gd name="T33" fmla="*/ 2 h 90"/>
              <a:gd name="T34" fmla="*/ 28 w 90"/>
              <a:gd name="T35" fmla="*/ 6 h 90"/>
              <a:gd name="T36" fmla="*/ 28 w 90"/>
              <a:gd name="T37" fmla="*/ 6 h 90"/>
              <a:gd name="T38" fmla="*/ 20 w 90"/>
              <a:gd name="T39" fmla="*/ 12 h 90"/>
              <a:gd name="T40" fmla="*/ 12 w 90"/>
              <a:gd name="T41" fmla="*/ 18 h 90"/>
              <a:gd name="T42" fmla="*/ 6 w 90"/>
              <a:gd name="T43" fmla="*/ 26 h 90"/>
              <a:gd name="T44" fmla="*/ 2 w 90"/>
              <a:gd name="T45" fmla="*/ 36 h 90"/>
              <a:gd name="T46" fmla="*/ 0 w 90"/>
              <a:gd name="T47" fmla="*/ 46 h 90"/>
              <a:gd name="T48" fmla="*/ 0 w 90"/>
              <a:gd name="T49" fmla="*/ 56 h 90"/>
              <a:gd name="T50" fmla="*/ 2 w 90"/>
              <a:gd name="T51" fmla="*/ 66 h 90"/>
              <a:gd name="T52" fmla="*/ 6 w 90"/>
              <a:gd name="T53" fmla="*/ 76 h 90"/>
              <a:gd name="T54" fmla="*/ 6 w 90"/>
              <a:gd name="T55" fmla="*/ 76 h 90"/>
              <a:gd name="T56" fmla="*/ 10 w 90"/>
              <a:gd name="T57" fmla="*/ 84 h 90"/>
              <a:gd name="T58" fmla="*/ 16 w 90"/>
              <a:gd name="T59" fmla="*/ 90 h 90"/>
              <a:gd name="T60" fmla="*/ 16 w 90"/>
              <a:gd name="T61" fmla="*/ 90 h 90"/>
              <a:gd name="T62" fmla="*/ 8 w 90"/>
              <a:gd name="T63" fmla="*/ 80 h 90"/>
              <a:gd name="T64" fmla="*/ 8 w 90"/>
              <a:gd name="T65" fmla="*/ 80 h 90"/>
              <a:gd name="T66" fmla="*/ 4 w 90"/>
              <a:gd name="T67" fmla="*/ 70 h 90"/>
              <a:gd name="T68" fmla="*/ 2 w 90"/>
              <a:gd name="T69" fmla="*/ 58 h 90"/>
              <a:gd name="T70" fmla="*/ 2 w 90"/>
              <a:gd name="T71" fmla="*/ 48 h 90"/>
              <a:gd name="T72" fmla="*/ 4 w 90"/>
              <a:gd name="T73" fmla="*/ 38 h 90"/>
              <a:gd name="T74" fmla="*/ 8 w 90"/>
              <a:gd name="T75" fmla="*/ 30 h 90"/>
              <a:gd name="T76" fmla="*/ 14 w 90"/>
              <a:gd name="T77" fmla="*/ 22 h 90"/>
              <a:gd name="T78" fmla="*/ 22 w 90"/>
              <a:gd name="T79" fmla="*/ 14 h 90"/>
              <a:gd name="T80" fmla="*/ 30 w 90"/>
              <a:gd name="T81" fmla="*/ 8 h 90"/>
              <a:gd name="T82" fmla="*/ 30 w 90"/>
              <a:gd name="T83" fmla="*/ 8 h 9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0" h="90">
                <a:moveTo>
                  <a:pt x="30" y="8"/>
                </a:moveTo>
                <a:lnTo>
                  <a:pt x="30" y="8"/>
                </a:lnTo>
                <a:lnTo>
                  <a:pt x="38" y="4"/>
                </a:lnTo>
                <a:lnTo>
                  <a:pt x="46" y="2"/>
                </a:lnTo>
                <a:lnTo>
                  <a:pt x="54" y="2"/>
                </a:lnTo>
                <a:lnTo>
                  <a:pt x="62" y="2"/>
                </a:lnTo>
                <a:lnTo>
                  <a:pt x="78" y="8"/>
                </a:lnTo>
                <a:lnTo>
                  <a:pt x="84" y="12"/>
                </a:lnTo>
                <a:lnTo>
                  <a:pt x="90" y="16"/>
                </a:lnTo>
                <a:lnTo>
                  <a:pt x="90" y="16"/>
                </a:lnTo>
                <a:lnTo>
                  <a:pt x="84" y="10"/>
                </a:lnTo>
                <a:lnTo>
                  <a:pt x="78" y="6"/>
                </a:lnTo>
                <a:lnTo>
                  <a:pt x="70" y="2"/>
                </a:lnTo>
                <a:lnTo>
                  <a:pt x="62" y="0"/>
                </a:lnTo>
                <a:lnTo>
                  <a:pt x="54" y="0"/>
                </a:lnTo>
                <a:lnTo>
                  <a:pt x="44" y="0"/>
                </a:lnTo>
                <a:lnTo>
                  <a:pt x="36" y="2"/>
                </a:lnTo>
                <a:lnTo>
                  <a:pt x="28" y="6"/>
                </a:lnTo>
                <a:lnTo>
                  <a:pt x="28" y="6"/>
                </a:lnTo>
                <a:lnTo>
                  <a:pt x="20" y="12"/>
                </a:lnTo>
                <a:lnTo>
                  <a:pt x="12" y="18"/>
                </a:lnTo>
                <a:lnTo>
                  <a:pt x="6" y="26"/>
                </a:lnTo>
                <a:lnTo>
                  <a:pt x="2" y="36"/>
                </a:lnTo>
                <a:lnTo>
                  <a:pt x="0" y="46"/>
                </a:lnTo>
                <a:lnTo>
                  <a:pt x="0" y="56"/>
                </a:lnTo>
                <a:lnTo>
                  <a:pt x="2" y="66"/>
                </a:lnTo>
                <a:lnTo>
                  <a:pt x="6" y="76"/>
                </a:lnTo>
                <a:lnTo>
                  <a:pt x="6" y="76"/>
                </a:lnTo>
                <a:lnTo>
                  <a:pt x="10" y="84"/>
                </a:lnTo>
                <a:lnTo>
                  <a:pt x="16" y="90"/>
                </a:lnTo>
                <a:lnTo>
                  <a:pt x="16" y="90"/>
                </a:lnTo>
                <a:lnTo>
                  <a:pt x="8" y="80"/>
                </a:lnTo>
                <a:lnTo>
                  <a:pt x="8" y="80"/>
                </a:lnTo>
                <a:lnTo>
                  <a:pt x="4" y="70"/>
                </a:lnTo>
                <a:lnTo>
                  <a:pt x="2" y="58"/>
                </a:lnTo>
                <a:lnTo>
                  <a:pt x="2" y="48"/>
                </a:lnTo>
                <a:lnTo>
                  <a:pt x="4" y="38"/>
                </a:lnTo>
                <a:lnTo>
                  <a:pt x="8" y="30"/>
                </a:lnTo>
                <a:lnTo>
                  <a:pt x="14" y="22"/>
                </a:lnTo>
                <a:lnTo>
                  <a:pt x="22" y="14"/>
                </a:lnTo>
                <a:lnTo>
                  <a:pt x="30" y="8"/>
                </a:lnTo>
                <a:lnTo>
                  <a:pt x="3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38" name="Picture 190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5891213" y="4087813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Picture 191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3236913" y="4052888"/>
            <a:ext cx="20002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Freeform 192"/>
          <p:cNvSpPr/>
          <p:nvPr/>
        </p:nvSpPr>
        <p:spPr>
          <a:xfrm>
            <a:off x="3252788" y="4071938"/>
            <a:ext cx="146050" cy="142875"/>
          </a:xfrm>
          <a:custGeom>
            <a:avLst/>
            <a:gdLst>
              <a:gd name="T0" fmla="*/ 32 w 92"/>
              <a:gd name="T1" fmla="*/ 8 h 90"/>
              <a:gd name="T2" fmla="*/ 32 w 92"/>
              <a:gd name="T3" fmla="*/ 8 h 90"/>
              <a:gd name="T4" fmla="*/ 40 w 92"/>
              <a:gd name="T5" fmla="*/ 4 h 90"/>
              <a:gd name="T6" fmla="*/ 48 w 92"/>
              <a:gd name="T7" fmla="*/ 2 h 90"/>
              <a:gd name="T8" fmla="*/ 56 w 92"/>
              <a:gd name="T9" fmla="*/ 2 h 90"/>
              <a:gd name="T10" fmla="*/ 64 w 92"/>
              <a:gd name="T11" fmla="*/ 2 h 90"/>
              <a:gd name="T12" fmla="*/ 78 w 92"/>
              <a:gd name="T13" fmla="*/ 8 h 90"/>
              <a:gd name="T14" fmla="*/ 86 w 92"/>
              <a:gd name="T15" fmla="*/ 12 h 90"/>
              <a:gd name="T16" fmla="*/ 92 w 92"/>
              <a:gd name="T17" fmla="*/ 16 h 90"/>
              <a:gd name="T18" fmla="*/ 92 w 92"/>
              <a:gd name="T19" fmla="*/ 16 h 90"/>
              <a:gd name="T20" fmla="*/ 86 w 92"/>
              <a:gd name="T21" fmla="*/ 10 h 90"/>
              <a:gd name="T22" fmla="*/ 78 w 92"/>
              <a:gd name="T23" fmla="*/ 6 h 90"/>
              <a:gd name="T24" fmla="*/ 70 w 92"/>
              <a:gd name="T25" fmla="*/ 2 h 90"/>
              <a:gd name="T26" fmla="*/ 62 w 92"/>
              <a:gd name="T27" fmla="*/ 0 h 90"/>
              <a:gd name="T28" fmla="*/ 54 w 92"/>
              <a:gd name="T29" fmla="*/ 0 h 90"/>
              <a:gd name="T30" fmla="*/ 46 w 92"/>
              <a:gd name="T31" fmla="*/ 0 h 90"/>
              <a:gd name="T32" fmla="*/ 38 w 92"/>
              <a:gd name="T33" fmla="*/ 2 h 90"/>
              <a:gd name="T34" fmla="*/ 30 w 92"/>
              <a:gd name="T35" fmla="*/ 6 h 90"/>
              <a:gd name="T36" fmla="*/ 30 w 92"/>
              <a:gd name="T37" fmla="*/ 6 h 90"/>
              <a:gd name="T38" fmla="*/ 20 w 92"/>
              <a:gd name="T39" fmla="*/ 12 h 90"/>
              <a:gd name="T40" fmla="*/ 12 w 92"/>
              <a:gd name="T41" fmla="*/ 18 h 90"/>
              <a:gd name="T42" fmla="*/ 8 w 92"/>
              <a:gd name="T43" fmla="*/ 26 h 90"/>
              <a:gd name="T44" fmla="*/ 4 w 92"/>
              <a:gd name="T45" fmla="*/ 36 h 90"/>
              <a:gd name="T46" fmla="*/ 2 w 92"/>
              <a:gd name="T47" fmla="*/ 46 h 90"/>
              <a:gd name="T48" fmla="*/ 0 w 92"/>
              <a:gd name="T49" fmla="*/ 56 h 90"/>
              <a:gd name="T50" fmla="*/ 2 w 92"/>
              <a:gd name="T51" fmla="*/ 66 h 90"/>
              <a:gd name="T52" fmla="*/ 6 w 92"/>
              <a:gd name="T53" fmla="*/ 76 h 90"/>
              <a:gd name="T54" fmla="*/ 6 w 92"/>
              <a:gd name="T55" fmla="*/ 76 h 90"/>
              <a:gd name="T56" fmla="*/ 12 w 92"/>
              <a:gd name="T57" fmla="*/ 84 h 90"/>
              <a:gd name="T58" fmla="*/ 18 w 92"/>
              <a:gd name="T59" fmla="*/ 90 h 90"/>
              <a:gd name="T60" fmla="*/ 18 w 92"/>
              <a:gd name="T61" fmla="*/ 90 h 90"/>
              <a:gd name="T62" fmla="*/ 10 w 92"/>
              <a:gd name="T63" fmla="*/ 80 h 90"/>
              <a:gd name="T64" fmla="*/ 10 w 92"/>
              <a:gd name="T65" fmla="*/ 80 h 90"/>
              <a:gd name="T66" fmla="*/ 6 w 92"/>
              <a:gd name="T67" fmla="*/ 70 h 90"/>
              <a:gd name="T68" fmla="*/ 4 w 92"/>
              <a:gd name="T69" fmla="*/ 58 h 90"/>
              <a:gd name="T70" fmla="*/ 4 w 92"/>
              <a:gd name="T71" fmla="*/ 48 h 90"/>
              <a:gd name="T72" fmla="*/ 6 w 92"/>
              <a:gd name="T73" fmla="*/ 38 h 90"/>
              <a:gd name="T74" fmla="*/ 10 w 92"/>
              <a:gd name="T75" fmla="*/ 30 h 90"/>
              <a:gd name="T76" fmla="*/ 16 w 92"/>
              <a:gd name="T77" fmla="*/ 22 h 90"/>
              <a:gd name="T78" fmla="*/ 22 w 92"/>
              <a:gd name="T79" fmla="*/ 14 h 90"/>
              <a:gd name="T80" fmla="*/ 32 w 92"/>
              <a:gd name="T81" fmla="*/ 8 h 90"/>
              <a:gd name="T82" fmla="*/ 32 w 92"/>
              <a:gd name="T83" fmla="*/ 8 h 9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2" h="90">
                <a:moveTo>
                  <a:pt x="32" y="8"/>
                </a:moveTo>
                <a:lnTo>
                  <a:pt x="32" y="8"/>
                </a:lnTo>
                <a:lnTo>
                  <a:pt x="40" y="4"/>
                </a:lnTo>
                <a:lnTo>
                  <a:pt x="48" y="2"/>
                </a:lnTo>
                <a:lnTo>
                  <a:pt x="56" y="2"/>
                </a:lnTo>
                <a:lnTo>
                  <a:pt x="64" y="2"/>
                </a:lnTo>
                <a:lnTo>
                  <a:pt x="78" y="8"/>
                </a:lnTo>
                <a:lnTo>
                  <a:pt x="86" y="12"/>
                </a:lnTo>
                <a:lnTo>
                  <a:pt x="92" y="16"/>
                </a:lnTo>
                <a:lnTo>
                  <a:pt x="92" y="16"/>
                </a:lnTo>
                <a:lnTo>
                  <a:pt x="86" y="10"/>
                </a:lnTo>
                <a:lnTo>
                  <a:pt x="78" y="6"/>
                </a:lnTo>
                <a:lnTo>
                  <a:pt x="70" y="2"/>
                </a:lnTo>
                <a:lnTo>
                  <a:pt x="62" y="0"/>
                </a:lnTo>
                <a:lnTo>
                  <a:pt x="54" y="0"/>
                </a:lnTo>
                <a:lnTo>
                  <a:pt x="46" y="0"/>
                </a:lnTo>
                <a:lnTo>
                  <a:pt x="38" y="2"/>
                </a:lnTo>
                <a:lnTo>
                  <a:pt x="30" y="6"/>
                </a:lnTo>
                <a:lnTo>
                  <a:pt x="30" y="6"/>
                </a:lnTo>
                <a:lnTo>
                  <a:pt x="20" y="12"/>
                </a:lnTo>
                <a:lnTo>
                  <a:pt x="12" y="18"/>
                </a:lnTo>
                <a:lnTo>
                  <a:pt x="8" y="26"/>
                </a:lnTo>
                <a:lnTo>
                  <a:pt x="4" y="36"/>
                </a:lnTo>
                <a:lnTo>
                  <a:pt x="2" y="46"/>
                </a:lnTo>
                <a:lnTo>
                  <a:pt x="0" y="56"/>
                </a:lnTo>
                <a:lnTo>
                  <a:pt x="2" y="66"/>
                </a:lnTo>
                <a:lnTo>
                  <a:pt x="6" y="76"/>
                </a:lnTo>
                <a:lnTo>
                  <a:pt x="6" y="76"/>
                </a:lnTo>
                <a:lnTo>
                  <a:pt x="12" y="84"/>
                </a:lnTo>
                <a:lnTo>
                  <a:pt x="18" y="90"/>
                </a:lnTo>
                <a:lnTo>
                  <a:pt x="18" y="90"/>
                </a:lnTo>
                <a:lnTo>
                  <a:pt x="10" y="80"/>
                </a:lnTo>
                <a:lnTo>
                  <a:pt x="10" y="80"/>
                </a:lnTo>
                <a:lnTo>
                  <a:pt x="6" y="70"/>
                </a:lnTo>
                <a:lnTo>
                  <a:pt x="4" y="58"/>
                </a:lnTo>
                <a:lnTo>
                  <a:pt x="4" y="48"/>
                </a:lnTo>
                <a:lnTo>
                  <a:pt x="6" y="38"/>
                </a:lnTo>
                <a:lnTo>
                  <a:pt x="10" y="30"/>
                </a:lnTo>
                <a:lnTo>
                  <a:pt x="16" y="22"/>
                </a:lnTo>
                <a:lnTo>
                  <a:pt x="22" y="14"/>
                </a:lnTo>
                <a:lnTo>
                  <a:pt x="32" y="8"/>
                </a:lnTo>
                <a:lnTo>
                  <a:pt x="32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41" name="Picture 193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3268663" y="4087813"/>
            <a:ext cx="133350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Picture 194"/>
          <p:cNvPicPr>
            <a:picLocks noChangeAspect="1" noChangeArrowheads="1"/>
          </p:cNvPicPr>
          <p:nvPr/>
        </p:nvPicPr>
        <p:blipFill rotWithShape="1">
          <a:blip r:embed="rId15"/>
          <a:srcRect/>
          <a:stretch>
            <a:fillRect/>
          </a:stretch>
        </p:blipFill>
        <p:spPr>
          <a:xfrm>
            <a:off x="614363" y="4059238"/>
            <a:ext cx="2095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Freeform 195"/>
          <p:cNvSpPr/>
          <p:nvPr/>
        </p:nvSpPr>
        <p:spPr>
          <a:xfrm>
            <a:off x="642938" y="4071938"/>
            <a:ext cx="142875" cy="142875"/>
          </a:xfrm>
          <a:custGeom>
            <a:avLst/>
            <a:gdLst>
              <a:gd name="T0" fmla="*/ 30 w 90"/>
              <a:gd name="T1" fmla="*/ 8 h 90"/>
              <a:gd name="T2" fmla="*/ 30 w 90"/>
              <a:gd name="T3" fmla="*/ 8 h 90"/>
              <a:gd name="T4" fmla="*/ 38 w 90"/>
              <a:gd name="T5" fmla="*/ 4 h 90"/>
              <a:gd name="T6" fmla="*/ 46 w 90"/>
              <a:gd name="T7" fmla="*/ 2 h 90"/>
              <a:gd name="T8" fmla="*/ 54 w 90"/>
              <a:gd name="T9" fmla="*/ 2 h 90"/>
              <a:gd name="T10" fmla="*/ 62 w 90"/>
              <a:gd name="T11" fmla="*/ 2 h 90"/>
              <a:gd name="T12" fmla="*/ 78 w 90"/>
              <a:gd name="T13" fmla="*/ 8 h 90"/>
              <a:gd name="T14" fmla="*/ 84 w 90"/>
              <a:gd name="T15" fmla="*/ 12 h 90"/>
              <a:gd name="T16" fmla="*/ 90 w 90"/>
              <a:gd name="T17" fmla="*/ 16 h 90"/>
              <a:gd name="T18" fmla="*/ 90 w 90"/>
              <a:gd name="T19" fmla="*/ 16 h 90"/>
              <a:gd name="T20" fmla="*/ 84 w 90"/>
              <a:gd name="T21" fmla="*/ 10 h 90"/>
              <a:gd name="T22" fmla="*/ 78 w 90"/>
              <a:gd name="T23" fmla="*/ 6 h 90"/>
              <a:gd name="T24" fmla="*/ 70 w 90"/>
              <a:gd name="T25" fmla="*/ 2 h 90"/>
              <a:gd name="T26" fmla="*/ 62 w 90"/>
              <a:gd name="T27" fmla="*/ 0 h 90"/>
              <a:gd name="T28" fmla="*/ 52 w 90"/>
              <a:gd name="T29" fmla="*/ 0 h 90"/>
              <a:gd name="T30" fmla="*/ 44 w 90"/>
              <a:gd name="T31" fmla="*/ 0 h 90"/>
              <a:gd name="T32" fmla="*/ 36 w 90"/>
              <a:gd name="T33" fmla="*/ 2 h 90"/>
              <a:gd name="T34" fmla="*/ 28 w 90"/>
              <a:gd name="T35" fmla="*/ 6 h 90"/>
              <a:gd name="T36" fmla="*/ 28 w 90"/>
              <a:gd name="T37" fmla="*/ 6 h 90"/>
              <a:gd name="T38" fmla="*/ 18 w 90"/>
              <a:gd name="T39" fmla="*/ 12 h 90"/>
              <a:gd name="T40" fmla="*/ 12 w 90"/>
              <a:gd name="T41" fmla="*/ 18 h 90"/>
              <a:gd name="T42" fmla="*/ 6 w 90"/>
              <a:gd name="T43" fmla="*/ 26 h 90"/>
              <a:gd name="T44" fmla="*/ 2 w 90"/>
              <a:gd name="T45" fmla="*/ 36 h 90"/>
              <a:gd name="T46" fmla="*/ 0 w 90"/>
              <a:gd name="T47" fmla="*/ 46 h 90"/>
              <a:gd name="T48" fmla="*/ 0 w 90"/>
              <a:gd name="T49" fmla="*/ 56 h 90"/>
              <a:gd name="T50" fmla="*/ 2 w 90"/>
              <a:gd name="T51" fmla="*/ 66 h 90"/>
              <a:gd name="T52" fmla="*/ 6 w 90"/>
              <a:gd name="T53" fmla="*/ 76 h 90"/>
              <a:gd name="T54" fmla="*/ 6 w 90"/>
              <a:gd name="T55" fmla="*/ 76 h 90"/>
              <a:gd name="T56" fmla="*/ 10 w 90"/>
              <a:gd name="T57" fmla="*/ 84 h 90"/>
              <a:gd name="T58" fmla="*/ 16 w 90"/>
              <a:gd name="T59" fmla="*/ 90 h 90"/>
              <a:gd name="T60" fmla="*/ 16 w 90"/>
              <a:gd name="T61" fmla="*/ 90 h 90"/>
              <a:gd name="T62" fmla="*/ 8 w 90"/>
              <a:gd name="T63" fmla="*/ 80 h 90"/>
              <a:gd name="T64" fmla="*/ 8 w 90"/>
              <a:gd name="T65" fmla="*/ 80 h 90"/>
              <a:gd name="T66" fmla="*/ 4 w 90"/>
              <a:gd name="T67" fmla="*/ 70 h 90"/>
              <a:gd name="T68" fmla="*/ 2 w 90"/>
              <a:gd name="T69" fmla="*/ 58 h 90"/>
              <a:gd name="T70" fmla="*/ 2 w 90"/>
              <a:gd name="T71" fmla="*/ 48 h 90"/>
              <a:gd name="T72" fmla="*/ 4 w 90"/>
              <a:gd name="T73" fmla="*/ 38 h 90"/>
              <a:gd name="T74" fmla="*/ 8 w 90"/>
              <a:gd name="T75" fmla="*/ 30 h 90"/>
              <a:gd name="T76" fmla="*/ 14 w 90"/>
              <a:gd name="T77" fmla="*/ 22 h 90"/>
              <a:gd name="T78" fmla="*/ 22 w 90"/>
              <a:gd name="T79" fmla="*/ 14 h 90"/>
              <a:gd name="T80" fmla="*/ 30 w 90"/>
              <a:gd name="T81" fmla="*/ 8 h 9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0" h="90">
                <a:moveTo>
                  <a:pt x="30" y="8"/>
                </a:moveTo>
                <a:lnTo>
                  <a:pt x="30" y="8"/>
                </a:lnTo>
                <a:lnTo>
                  <a:pt x="38" y="4"/>
                </a:lnTo>
                <a:lnTo>
                  <a:pt x="46" y="2"/>
                </a:lnTo>
                <a:lnTo>
                  <a:pt x="54" y="2"/>
                </a:lnTo>
                <a:lnTo>
                  <a:pt x="62" y="2"/>
                </a:lnTo>
                <a:lnTo>
                  <a:pt x="78" y="8"/>
                </a:lnTo>
                <a:lnTo>
                  <a:pt x="84" y="12"/>
                </a:lnTo>
                <a:lnTo>
                  <a:pt x="90" y="16"/>
                </a:lnTo>
                <a:lnTo>
                  <a:pt x="90" y="16"/>
                </a:lnTo>
                <a:lnTo>
                  <a:pt x="84" y="10"/>
                </a:lnTo>
                <a:lnTo>
                  <a:pt x="78" y="6"/>
                </a:lnTo>
                <a:lnTo>
                  <a:pt x="70" y="2"/>
                </a:lnTo>
                <a:lnTo>
                  <a:pt x="62" y="0"/>
                </a:lnTo>
                <a:lnTo>
                  <a:pt x="52" y="0"/>
                </a:lnTo>
                <a:lnTo>
                  <a:pt x="44" y="0"/>
                </a:lnTo>
                <a:lnTo>
                  <a:pt x="36" y="2"/>
                </a:lnTo>
                <a:lnTo>
                  <a:pt x="28" y="6"/>
                </a:lnTo>
                <a:lnTo>
                  <a:pt x="28" y="6"/>
                </a:lnTo>
                <a:lnTo>
                  <a:pt x="18" y="12"/>
                </a:lnTo>
                <a:lnTo>
                  <a:pt x="12" y="18"/>
                </a:lnTo>
                <a:lnTo>
                  <a:pt x="6" y="26"/>
                </a:lnTo>
                <a:lnTo>
                  <a:pt x="2" y="36"/>
                </a:lnTo>
                <a:lnTo>
                  <a:pt x="0" y="46"/>
                </a:lnTo>
                <a:lnTo>
                  <a:pt x="0" y="56"/>
                </a:lnTo>
                <a:lnTo>
                  <a:pt x="2" y="66"/>
                </a:lnTo>
                <a:lnTo>
                  <a:pt x="6" y="76"/>
                </a:lnTo>
                <a:lnTo>
                  <a:pt x="6" y="76"/>
                </a:lnTo>
                <a:lnTo>
                  <a:pt x="10" y="84"/>
                </a:lnTo>
                <a:lnTo>
                  <a:pt x="16" y="90"/>
                </a:lnTo>
                <a:lnTo>
                  <a:pt x="16" y="90"/>
                </a:lnTo>
                <a:lnTo>
                  <a:pt x="8" y="80"/>
                </a:lnTo>
                <a:lnTo>
                  <a:pt x="8" y="80"/>
                </a:lnTo>
                <a:lnTo>
                  <a:pt x="4" y="70"/>
                </a:lnTo>
                <a:lnTo>
                  <a:pt x="2" y="58"/>
                </a:lnTo>
                <a:lnTo>
                  <a:pt x="2" y="48"/>
                </a:lnTo>
                <a:lnTo>
                  <a:pt x="4" y="38"/>
                </a:lnTo>
                <a:lnTo>
                  <a:pt x="8" y="30"/>
                </a:lnTo>
                <a:lnTo>
                  <a:pt x="14" y="22"/>
                </a:lnTo>
                <a:lnTo>
                  <a:pt x="22" y="14"/>
                </a:lnTo>
                <a:lnTo>
                  <a:pt x="3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18" name="Freeform 196"/>
          <p:cNvSpPr/>
          <p:nvPr/>
        </p:nvSpPr>
        <p:spPr>
          <a:xfrm>
            <a:off x="642938" y="4071938"/>
            <a:ext cx="142875" cy="142875"/>
          </a:xfrm>
          <a:custGeom>
            <a:avLst/>
            <a:gdLst>
              <a:gd name="T0" fmla="*/ 30 w 90"/>
              <a:gd name="T1" fmla="*/ 8 h 90"/>
              <a:gd name="T2" fmla="*/ 30 w 90"/>
              <a:gd name="T3" fmla="*/ 8 h 90"/>
              <a:gd name="T4" fmla="*/ 38 w 90"/>
              <a:gd name="T5" fmla="*/ 4 h 90"/>
              <a:gd name="T6" fmla="*/ 46 w 90"/>
              <a:gd name="T7" fmla="*/ 2 h 90"/>
              <a:gd name="T8" fmla="*/ 54 w 90"/>
              <a:gd name="T9" fmla="*/ 2 h 90"/>
              <a:gd name="T10" fmla="*/ 62 w 90"/>
              <a:gd name="T11" fmla="*/ 2 h 90"/>
              <a:gd name="T12" fmla="*/ 78 w 90"/>
              <a:gd name="T13" fmla="*/ 8 h 90"/>
              <a:gd name="T14" fmla="*/ 84 w 90"/>
              <a:gd name="T15" fmla="*/ 12 h 90"/>
              <a:gd name="T16" fmla="*/ 90 w 90"/>
              <a:gd name="T17" fmla="*/ 16 h 90"/>
              <a:gd name="T18" fmla="*/ 90 w 90"/>
              <a:gd name="T19" fmla="*/ 16 h 90"/>
              <a:gd name="T20" fmla="*/ 84 w 90"/>
              <a:gd name="T21" fmla="*/ 10 h 90"/>
              <a:gd name="T22" fmla="*/ 78 w 90"/>
              <a:gd name="T23" fmla="*/ 6 h 90"/>
              <a:gd name="T24" fmla="*/ 70 w 90"/>
              <a:gd name="T25" fmla="*/ 2 h 90"/>
              <a:gd name="T26" fmla="*/ 62 w 90"/>
              <a:gd name="T27" fmla="*/ 0 h 90"/>
              <a:gd name="T28" fmla="*/ 52 w 90"/>
              <a:gd name="T29" fmla="*/ 0 h 90"/>
              <a:gd name="T30" fmla="*/ 44 w 90"/>
              <a:gd name="T31" fmla="*/ 0 h 90"/>
              <a:gd name="T32" fmla="*/ 36 w 90"/>
              <a:gd name="T33" fmla="*/ 2 h 90"/>
              <a:gd name="T34" fmla="*/ 28 w 90"/>
              <a:gd name="T35" fmla="*/ 6 h 90"/>
              <a:gd name="T36" fmla="*/ 28 w 90"/>
              <a:gd name="T37" fmla="*/ 6 h 90"/>
              <a:gd name="T38" fmla="*/ 18 w 90"/>
              <a:gd name="T39" fmla="*/ 12 h 90"/>
              <a:gd name="T40" fmla="*/ 12 w 90"/>
              <a:gd name="T41" fmla="*/ 18 h 90"/>
              <a:gd name="T42" fmla="*/ 6 w 90"/>
              <a:gd name="T43" fmla="*/ 26 h 90"/>
              <a:gd name="T44" fmla="*/ 2 w 90"/>
              <a:gd name="T45" fmla="*/ 36 h 90"/>
              <a:gd name="T46" fmla="*/ 0 w 90"/>
              <a:gd name="T47" fmla="*/ 46 h 90"/>
              <a:gd name="T48" fmla="*/ 0 w 90"/>
              <a:gd name="T49" fmla="*/ 56 h 90"/>
              <a:gd name="T50" fmla="*/ 2 w 90"/>
              <a:gd name="T51" fmla="*/ 66 h 90"/>
              <a:gd name="T52" fmla="*/ 6 w 90"/>
              <a:gd name="T53" fmla="*/ 76 h 90"/>
              <a:gd name="T54" fmla="*/ 6 w 90"/>
              <a:gd name="T55" fmla="*/ 76 h 90"/>
              <a:gd name="T56" fmla="*/ 10 w 90"/>
              <a:gd name="T57" fmla="*/ 84 h 90"/>
              <a:gd name="T58" fmla="*/ 16 w 90"/>
              <a:gd name="T59" fmla="*/ 90 h 90"/>
              <a:gd name="T60" fmla="*/ 16 w 90"/>
              <a:gd name="T61" fmla="*/ 90 h 90"/>
              <a:gd name="T62" fmla="*/ 8 w 90"/>
              <a:gd name="T63" fmla="*/ 80 h 90"/>
              <a:gd name="T64" fmla="*/ 8 w 90"/>
              <a:gd name="T65" fmla="*/ 80 h 90"/>
              <a:gd name="T66" fmla="*/ 4 w 90"/>
              <a:gd name="T67" fmla="*/ 70 h 90"/>
              <a:gd name="T68" fmla="*/ 2 w 90"/>
              <a:gd name="T69" fmla="*/ 58 h 90"/>
              <a:gd name="T70" fmla="*/ 2 w 90"/>
              <a:gd name="T71" fmla="*/ 48 h 90"/>
              <a:gd name="T72" fmla="*/ 4 w 90"/>
              <a:gd name="T73" fmla="*/ 38 h 90"/>
              <a:gd name="T74" fmla="*/ 8 w 90"/>
              <a:gd name="T75" fmla="*/ 30 h 90"/>
              <a:gd name="T76" fmla="*/ 14 w 90"/>
              <a:gd name="T77" fmla="*/ 22 h 90"/>
              <a:gd name="T78" fmla="*/ 22 w 90"/>
              <a:gd name="T79" fmla="*/ 14 h 90"/>
              <a:gd name="T80" fmla="*/ 30 w 90"/>
              <a:gd name="T81" fmla="*/ 8 h 9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0" h="90">
                <a:moveTo>
                  <a:pt x="30" y="8"/>
                </a:moveTo>
                <a:lnTo>
                  <a:pt x="30" y="8"/>
                </a:lnTo>
                <a:lnTo>
                  <a:pt x="38" y="4"/>
                </a:lnTo>
                <a:lnTo>
                  <a:pt x="46" y="2"/>
                </a:lnTo>
                <a:lnTo>
                  <a:pt x="54" y="2"/>
                </a:lnTo>
                <a:lnTo>
                  <a:pt x="62" y="2"/>
                </a:lnTo>
                <a:lnTo>
                  <a:pt x="78" y="8"/>
                </a:lnTo>
                <a:lnTo>
                  <a:pt x="84" y="12"/>
                </a:lnTo>
                <a:lnTo>
                  <a:pt x="90" y="16"/>
                </a:lnTo>
                <a:lnTo>
                  <a:pt x="90" y="16"/>
                </a:lnTo>
                <a:lnTo>
                  <a:pt x="84" y="10"/>
                </a:lnTo>
                <a:lnTo>
                  <a:pt x="78" y="6"/>
                </a:lnTo>
                <a:lnTo>
                  <a:pt x="70" y="2"/>
                </a:lnTo>
                <a:lnTo>
                  <a:pt x="62" y="0"/>
                </a:lnTo>
                <a:lnTo>
                  <a:pt x="52" y="0"/>
                </a:lnTo>
                <a:lnTo>
                  <a:pt x="44" y="0"/>
                </a:lnTo>
                <a:lnTo>
                  <a:pt x="36" y="2"/>
                </a:lnTo>
                <a:lnTo>
                  <a:pt x="28" y="6"/>
                </a:lnTo>
                <a:lnTo>
                  <a:pt x="28" y="6"/>
                </a:lnTo>
                <a:lnTo>
                  <a:pt x="18" y="12"/>
                </a:lnTo>
                <a:lnTo>
                  <a:pt x="12" y="18"/>
                </a:lnTo>
                <a:lnTo>
                  <a:pt x="6" y="26"/>
                </a:lnTo>
                <a:lnTo>
                  <a:pt x="2" y="36"/>
                </a:lnTo>
                <a:lnTo>
                  <a:pt x="0" y="46"/>
                </a:lnTo>
                <a:lnTo>
                  <a:pt x="0" y="56"/>
                </a:lnTo>
                <a:lnTo>
                  <a:pt x="2" y="66"/>
                </a:lnTo>
                <a:lnTo>
                  <a:pt x="6" y="76"/>
                </a:lnTo>
                <a:lnTo>
                  <a:pt x="6" y="76"/>
                </a:lnTo>
                <a:lnTo>
                  <a:pt x="10" y="84"/>
                </a:lnTo>
                <a:lnTo>
                  <a:pt x="16" y="90"/>
                </a:lnTo>
                <a:lnTo>
                  <a:pt x="16" y="90"/>
                </a:lnTo>
                <a:lnTo>
                  <a:pt x="8" y="80"/>
                </a:lnTo>
                <a:lnTo>
                  <a:pt x="8" y="80"/>
                </a:lnTo>
                <a:lnTo>
                  <a:pt x="4" y="70"/>
                </a:lnTo>
                <a:lnTo>
                  <a:pt x="2" y="58"/>
                </a:lnTo>
                <a:lnTo>
                  <a:pt x="2" y="48"/>
                </a:lnTo>
                <a:lnTo>
                  <a:pt x="4" y="38"/>
                </a:lnTo>
                <a:lnTo>
                  <a:pt x="8" y="30"/>
                </a:lnTo>
                <a:lnTo>
                  <a:pt x="14" y="22"/>
                </a:lnTo>
                <a:lnTo>
                  <a:pt x="22" y="14"/>
                </a:lnTo>
                <a:lnTo>
                  <a:pt x="30" y="8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245" name="Picture 197"/>
          <p:cNvPicPr>
            <a:picLocks noChangeAspect="1" noChangeArrowheads="1"/>
          </p:cNvPicPr>
          <p:nvPr/>
        </p:nvPicPr>
        <p:blipFill rotWithShape="1">
          <a:blip r:embed="rId16"/>
          <a:srcRect/>
          <a:stretch>
            <a:fillRect/>
          </a:stretch>
        </p:blipFill>
        <p:spPr>
          <a:xfrm>
            <a:off x="655638" y="4087813"/>
            <a:ext cx="133350" cy="1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>
          <a:xfrm>
            <a:off x="0" y="0"/>
            <a:ext cx="11898313" cy="68405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Freeform 5"/>
          <p:cNvSpPr/>
          <p:nvPr/>
        </p:nvSpPr>
        <p:spPr>
          <a:xfrm>
            <a:off x="3184" y="0"/>
            <a:ext cx="11895129" cy="6840538"/>
          </a:xfrm>
          <a:custGeom>
            <a:avLst/>
            <a:gdLst>
              <a:gd name="T0" fmla="*/ 7471 w 7471"/>
              <a:gd name="T1" fmla="*/ 0 h 4309"/>
              <a:gd name="T2" fmla="*/ 0 w 7471"/>
              <a:gd name="T3" fmla="*/ 0 h 4309"/>
              <a:gd name="T4" fmla="*/ 0 w 7471"/>
              <a:gd name="T5" fmla="*/ 1007 h 4309"/>
              <a:gd name="T6" fmla="*/ 3196 w 7471"/>
              <a:gd name="T7" fmla="*/ 1854 h 4309"/>
              <a:gd name="T8" fmla="*/ 3196 w 7471"/>
              <a:gd name="T9" fmla="*/ 1854 h 4309"/>
              <a:gd name="T10" fmla="*/ 3246 w 7471"/>
              <a:gd name="T11" fmla="*/ 1868 h 4309"/>
              <a:gd name="T12" fmla="*/ 3298 w 7471"/>
              <a:gd name="T13" fmla="*/ 1880 h 4309"/>
              <a:gd name="T14" fmla="*/ 3348 w 7471"/>
              <a:gd name="T15" fmla="*/ 1890 h 4309"/>
              <a:gd name="T16" fmla="*/ 3400 w 7471"/>
              <a:gd name="T17" fmla="*/ 1898 h 4309"/>
              <a:gd name="T18" fmla="*/ 3452 w 7471"/>
              <a:gd name="T19" fmla="*/ 1906 h 4309"/>
              <a:gd name="T20" fmla="*/ 3504 w 7471"/>
              <a:gd name="T21" fmla="*/ 1912 h 4309"/>
              <a:gd name="T22" fmla="*/ 3554 w 7471"/>
              <a:gd name="T23" fmla="*/ 1918 h 4309"/>
              <a:gd name="T24" fmla="*/ 3606 w 7471"/>
              <a:gd name="T25" fmla="*/ 1922 h 4309"/>
              <a:gd name="T26" fmla="*/ 3606 w 7471"/>
              <a:gd name="T27" fmla="*/ 1922 h 4309"/>
              <a:gd name="T28" fmla="*/ 3608 w 7471"/>
              <a:gd name="T29" fmla="*/ 1922 h 4309"/>
              <a:gd name="T30" fmla="*/ 3608 w 7471"/>
              <a:gd name="T31" fmla="*/ 1922 h 4309"/>
              <a:gd name="T32" fmla="*/ 3670 w 7471"/>
              <a:gd name="T33" fmla="*/ 1924 h 4309"/>
              <a:gd name="T34" fmla="*/ 3734 w 7471"/>
              <a:gd name="T35" fmla="*/ 1924 h 4309"/>
              <a:gd name="T36" fmla="*/ 3734 w 7471"/>
              <a:gd name="T37" fmla="*/ 1924 h 4309"/>
              <a:gd name="T38" fmla="*/ 3793 w 7471"/>
              <a:gd name="T39" fmla="*/ 1924 h 4309"/>
              <a:gd name="T40" fmla="*/ 3855 w 7471"/>
              <a:gd name="T41" fmla="*/ 1922 h 4309"/>
              <a:gd name="T42" fmla="*/ 3855 w 7471"/>
              <a:gd name="T43" fmla="*/ 1922 h 4309"/>
              <a:gd name="T44" fmla="*/ 3855 w 7471"/>
              <a:gd name="T45" fmla="*/ 1922 h 4309"/>
              <a:gd name="T46" fmla="*/ 3855 w 7471"/>
              <a:gd name="T47" fmla="*/ 1922 h 4309"/>
              <a:gd name="T48" fmla="*/ 3907 w 7471"/>
              <a:gd name="T49" fmla="*/ 1918 h 4309"/>
              <a:gd name="T50" fmla="*/ 3959 w 7471"/>
              <a:gd name="T51" fmla="*/ 1912 h 4309"/>
              <a:gd name="T52" fmla="*/ 4011 w 7471"/>
              <a:gd name="T53" fmla="*/ 1906 h 4309"/>
              <a:gd name="T54" fmla="*/ 4063 w 7471"/>
              <a:gd name="T55" fmla="*/ 1898 h 4309"/>
              <a:gd name="T56" fmla="*/ 4115 w 7471"/>
              <a:gd name="T57" fmla="*/ 1890 h 4309"/>
              <a:gd name="T58" fmla="*/ 4167 w 7471"/>
              <a:gd name="T59" fmla="*/ 1880 h 4309"/>
              <a:gd name="T60" fmla="*/ 4219 w 7471"/>
              <a:gd name="T61" fmla="*/ 1868 h 4309"/>
              <a:gd name="T62" fmla="*/ 4269 w 7471"/>
              <a:gd name="T63" fmla="*/ 1854 h 4309"/>
              <a:gd name="T64" fmla="*/ 7469 w 7471"/>
              <a:gd name="T65" fmla="*/ 1007 h 4309"/>
              <a:gd name="T66" fmla="*/ 7469 w 7471"/>
              <a:gd name="T67" fmla="*/ 2777 h 4309"/>
              <a:gd name="T68" fmla="*/ 7469 w 7471"/>
              <a:gd name="T69" fmla="*/ 2777 h 4309"/>
              <a:gd name="T70" fmla="*/ 4317 w 7471"/>
              <a:gd name="T71" fmla="*/ 2173 h 4309"/>
              <a:gd name="T72" fmla="*/ 4317 w 7471"/>
              <a:gd name="T73" fmla="*/ 2173 h 4309"/>
              <a:gd name="T74" fmla="*/ 4245 w 7471"/>
              <a:gd name="T75" fmla="*/ 2161 h 4309"/>
              <a:gd name="T76" fmla="*/ 4171 w 7471"/>
              <a:gd name="T77" fmla="*/ 2150 h 4309"/>
              <a:gd name="T78" fmla="*/ 4097 w 7471"/>
              <a:gd name="T79" fmla="*/ 2140 h 4309"/>
              <a:gd name="T80" fmla="*/ 4023 w 7471"/>
              <a:gd name="T81" fmla="*/ 2132 h 4309"/>
              <a:gd name="T82" fmla="*/ 3949 w 7471"/>
              <a:gd name="T83" fmla="*/ 2126 h 4309"/>
              <a:gd name="T84" fmla="*/ 3875 w 7471"/>
              <a:gd name="T85" fmla="*/ 2122 h 4309"/>
              <a:gd name="T86" fmla="*/ 3801 w 7471"/>
              <a:gd name="T87" fmla="*/ 2120 h 4309"/>
              <a:gd name="T88" fmla="*/ 3728 w 7471"/>
              <a:gd name="T89" fmla="*/ 2118 h 4309"/>
              <a:gd name="T90" fmla="*/ 3728 w 7471"/>
              <a:gd name="T91" fmla="*/ 2118 h 4309"/>
              <a:gd name="T92" fmla="*/ 3654 w 7471"/>
              <a:gd name="T93" fmla="*/ 2120 h 4309"/>
              <a:gd name="T94" fmla="*/ 3580 w 7471"/>
              <a:gd name="T95" fmla="*/ 2122 h 4309"/>
              <a:gd name="T96" fmla="*/ 3506 w 7471"/>
              <a:gd name="T97" fmla="*/ 2126 h 4309"/>
              <a:gd name="T98" fmla="*/ 3432 w 7471"/>
              <a:gd name="T99" fmla="*/ 2132 h 4309"/>
              <a:gd name="T100" fmla="*/ 3358 w 7471"/>
              <a:gd name="T101" fmla="*/ 2140 h 4309"/>
              <a:gd name="T102" fmla="*/ 3284 w 7471"/>
              <a:gd name="T103" fmla="*/ 2150 h 4309"/>
              <a:gd name="T104" fmla="*/ 3210 w 7471"/>
              <a:gd name="T105" fmla="*/ 2161 h 4309"/>
              <a:gd name="T106" fmla="*/ 3136 w 7471"/>
              <a:gd name="T107" fmla="*/ 2173 h 4309"/>
              <a:gd name="T108" fmla="*/ 0 w 7471"/>
              <a:gd name="T109" fmla="*/ 2777 h 4309"/>
              <a:gd name="T110" fmla="*/ 0 w 7471"/>
              <a:gd name="T111" fmla="*/ 4309 h 4309"/>
              <a:gd name="T112" fmla="*/ 7471 w 7471"/>
              <a:gd name="T113" fmla="*/ 4309 h 4309"/>
              <a:gd name="T114" fmla="*/ 7471 w 7471"/>
              <a:gd name="T115" fmla="*/ 0 h 430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471" h="4309">
                <a:moveTo>
                  <a:pt x="7471" y="0"/>
                </a:moveTo>
                <a:lnTo>
                  <a:pt x="0" y="0"/>
                </a:lnTo>
                <a:lnTo>
                  <a:pt x="0" y="1007"/>
                </a:lnTo>
                <a:lnTo>
                  <a:pt x="3196" y="1854"/>
                </a:lnTo>
                <a:lnTo>
                  <a:pt x="3196" y="1854"/>
                </a:lnTo>
                <a:lnTo>
                  <a:pt x="3246" y="1868"/>
                </a:lnTo>
                <a:lnTo>
                  <a:pt x="3298" y="1880"/>
                </a:lnTo>
                <a:lnTo>
                  <a:pt x="3348" y="1890"/>
                </a:lnTo>
                <a:lnTo>
                  <a:pt x="3400" y="1898"/>
                </a:lnTo>
                <a:lnTo>
                  <a:pt x="3452" y="1906"/>
                </a:lnTo>
                <a:lnTo>
                  <a:pt x="3504" y="1912"/>
                </a:lnTo>
                <a:lnTo>
                  <a:pt x="3554" y="1918"/>
                </a:lnTo>
                <a:lnTo>
                  <a:pt x="3606" y="1922"/>
                </a:lnTo>
                <a:lnTo>
                  <a:pt x="3606" y="1922"/>
                </a:lnTo>
                <a:lnTo>
                  <a:pt x="3608" y="1922"/>
                </a:lnTo>
                <a:lnTo>
                  <a:pt x="3608" y="1922"/>
                </a:lnTo>
                <a:lnTo>
                  <a:pt x="3670" y="1924"/>
                </a:lnTo>
                <a:lnTo>
                  <a:pt x="3734" y="1924"/>
                </a:lnTo>
                <a:lnTo>
                  <a:pt x="3734" y="1924"/>
                </a:lnTo>
                <a:lnTo>
                  <a:pt x="3793" y="1924"/>
                </a:lnTo>
                <a:lnTo>
                  <a:pt x="3855" y="1922"/>
                </a:lnTo>
                <a:lnTo>
                  <a:pt x="3855" y="1922"/>
                </a:lnTo>
                <a:lnTo>
                  <a:pt x="3855" y="1922"/>
                </a:lnTo>
                <a:lnTo>
                  <a:pt x="3855" y="1922"/>
                </a:lnTo>
                <a:lnTo>
                  <a:pt x="3907" y="1918"/>
                </a:lnTo>
                <a:lnTo>
                  <a:pt x="3959" y="1912"/>
                </a:lnTo>
                <a:lnTo>
                  <a:pt x="4011" y="1906"/>
                </a:lnTo>
                <a:lnTo>
                  <a:pt x="4063" y="1898"/>
                </a:lnTo>
                <a:lnTo>
                  <a:pt x="4115" y="1890"/>
                </a:lnTo>
                <a:lnTo>
                  <a:pt x="4167" y="1880"/>
                </a:lnTo>
                <a:lnTo>
                  <a:pt x="4219" y="1868"/>
                </a:lnTo>
                <a:lnTo>
                  <a:pt x="4269" y="1854"/>
                </a:lnTo>
                <a:lnTo>
                  <a:pt x="7469" y="1007"/>
                </a:lnTo>
                <a:lnTo>
                  <a:pt x="7469" y="2777"/>
                </a:lnTo>
                <a:lnTo>
                  <a:pt x="7469" y="2777"/>
                </a:lnTo>
                <a:lnTo>
                  <a:pt x="4317" y="2173"/>
                </a:lnTo>
                <a:lnTo>
                  <a:pt x="4317" y="2173"/>
                </a:lnTo>
                <a:lnTo>
                  <a:pt x="4245" y="2161"/>
                </a:lnTo>
                <a:lnTo>
                  <a:pt x="4171" y="2150"/>
                </a:lnTo>
                <a:lnTo>
                  <a:pt x="4097" y="2140"/>
                </a:lnTo>
                <a:lnTo>
                  <a:pt x="4023" y="2132"/>
                </a:lnTo>
                <a:lnTo>
                  <a:pt x="3949" y="2126"/>
                </a:lnTo>
                <a:lnTo>
                  <a:pt x="3875" y="2122"/>
                </a:lnTo>
                <a:lnTo>
                  <a:pt x="3801" y="2120"/>
                </a:lnTo>
                <a:lnTo>
                  <a:pt x="3728" y="2118"/>
                </a:lnTo>
                <a:lnTo>
                  <a:pt x="3728" y="2118"/>
                </a:lnTo>
                <a:lnTo>
                  <a:pt x="3654" y="2120"/>
                </a:lnTo>
                <a:lnTo>
                  <a:pt x="3580" y="2122"/>
                </a:lnTo>
                <a:lnTo>
                  <a:pt x="3506" y="2126"/>
                </a:lnTo>
                <a:lnTo>
                  <a:pt x="3432" y="2132"/>
                </a:lnTo>
                <a:lnTo>
                  <a:pt x="3358" y="2140"/>
                </a:lnTo>
                <a:lnTo>
                  <a:pt x="3284" y="2150"/>
                </a:lnTo>
                <a:lnTo>
                  <a:pt x="3210" y="2161"/>
                </a:lnTo>
                <a:lnTo>
                  <a:pt x="3136" y="2173"/>
                </a:lnTo>
                <a:lnTo>
                  <a:pt x="0" y="2777"/>
                </a:lnTo>
                <a:lnTo>
                  <a:pt x="0" y="4309"/>
                </a:lnTo>
                <a:lnTo>
                  <a:pt x="7471" y="4309"/>
                </a:lnTo>
                <a:lnTo>
                  <a:pt x="7471" y="0"/>
                </a:lnTo>
                <a:close/>
              </a:path>
            </a:pathLst>
          </a:custGeom>
          <a:solidFill>
            <a:srgbClr val="fcfbfb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Freeform 6"/>
          <p:cNvSpPr/>
          <p:nvPr/>
        </p:nvSpPr>
        <p:spPr>
          <a:xfrm>
            <a:off x="3184" y="0"/>
            <a:ext cx="11895129" cy="6840538"/>
          </a:xfrm>
          <a:custGeom>
            <a:avLst/>
            <a:gdLst>
              <a:gd name="T0" fmla="*/ 7471 w 7471"/>
              <a:gd name="T1" fmla="*/ 0 h 4309"/>
              <a:gd name="T2" fmla="*/ 0 w 7471"/>
              <a:gd name="T3" fmla="*/ 0 h 4309"/>
              <a:gd name="T4" fmla="*/ 0 w 7471"/>
              <a:gd name="T5" fmla="*/ 1007 h 4309"/>
              <a:gd name="T6" fmla="*/ 3196 w 7471"/>
              <a:gd name="T7" fmla="*/ 1854 h 4309"/>
              <a:gd name="T8" fmla="*/ 3196 w 7471"/>
              <a:gd name="T9" fmla="*/ 1854 h 4309"/>
              <a:gd name="T10" fmla="*/ 3246 w 7471"/>
              <a:gd name="T11" fmla="*/ 1868 h 4309"/>
              <a:gd name="T12" fmla="*/ 3298 w 7471"/>
              <a:gd name="T13" fmla="*/ 1880 h 4309"/>
              <a:gd name="T14" fmla="*/ 3348 w 7471"/>
              <a:gd name="T15" fmla="*/ 1890 h 4309"/>
              <a:gd name="T16" fmla="*/ 3400 w 7471"/>
              <a:gd name="T17" fmla="*/ 1898 h 4309"/>
              <a:gd name="T18" fmla="*/ 3452 w 7471"/>
              <a:gd name="T19" fmla="*/ 1906 h 4309"/>
              <a:gd name="T20" fmla="*/ 3504 w 7471"/>
              <a:gd name="T21" fmla="*/ 1912 h 4309"/>
              <a:gd name="T22" fmla="*/ 3554 w 7471"/>
              <a:gd name="T23" fmla="*/ 1918 h 4309"/>
              <a:gd name="T24" fmla="*/ 3606 w 7471"/>
              <a:gd name="T25" fmla="*/ 1922 h 4309"/>
              <a:gd name="T26" fmla="*/ 3606 w 7471"/>
              <a:gd name="T27" fmla="*/ 1922 h 4309"/>
              <a:gd name="T28" fmla="*/ 3608 w 7471"/>
              <a:gd name="T29" fmla="*/ 1922 h 4309"/>
              <a:gd name="T30" fmla="*/ 3608 w 7471"/>
              <a:gd name="T31" fmla="*/ 1922 h 4309"/>
              <a:gd name="T32" fmla="*/ 3670 w 7471"/>
              <a:gd name="T33" fmla="*/ 1924 h 4309"/>
              <a:gd name="T34" fmla="*/ 3734 w 7471"/>
              <a:gd name="T35" fmla="*/ 1924 h 4309"/>
              <a:gd name="T36" fmla="*/ 3734 w 7471"/>
              <a:gd name="T37" fmla="*/ 1924 h 4309"/>
              <a:gd name="T38" fmla="*/ 3793 w 7471"/>
              <a:gd name="T39" fmla="*/ 1924 h 4309"/>
              <a:gd name="T40" fmla="*/ 3855 w 7471"/>
              <a:gd name="T41" fmla="*/ 1922 h 4309"/>
              <a:gd name="T42" fmla="*/ 3855 w 7471"/>
              <a:gd name="T43" fmla="*/ 1922 h 4309"/>
              <a:gd name="T44" fmla="*/ 3855 w 7471"/>
              <a:gd name="T45" fmla="*/ 1922 h 4309"/>
              <a:gd name="T46" fmla="*/ 3855 w 7471"/>
              <a:gd name="T47" fmla="*/ 1922 h 4309"/>
              <a:gd name="T48" fmla="*/ 3907 w 7471"/>
              <a:gd name="T49" fmla="*/ 1918 h 4309"/>
              <a:gd name="T50" fmla="*/ 3959 w 7471"/>
              <a:gd name="T51" fmla="*/ 1912 h 4309"/>
              <a:gd name="T52" fmla="*/ 4011 w 7471"/>
              <a:gd name="T53" fmla="*/ 1906 h 4309"/>
              <a:gd name="T54" fmla="*/ 4063 w 7471"/>
              <a:gd name="T55" fmla="*/ 1898 h 4309"/>
              <a:gd name="T56" fmla="*/ 4115 w 7471"/>
              <a:gd name="T57" fmla="*/ 1890 h 4309"/>
              <a:gd name="T58" fmla="*/ 4167 w 7471"/>
              <a:gd name="T59" fmla="*/ 1880 h 4309"/>
              <a:gd name="T60" fmla="*/ 4219 w 7471"/>
              <a:gd name="T61" fmla="*/ 1868 h 4309"/>
              <a:gd name="T62" fmla="*/ 4269 w 7471"/>
              <a:gd name="T63" fmla="*/ 1854 h 4309"/>
              <a:gd name="T64" fmla="*/ 7469 w 7471"/>
              <a:gd name="T65" fmla="*/ 1007 h 4309"/>
              <a:gd name="T66" fmla="*/ 7469 w 7471"/>
              <a:gd name="T67" fmla="*/ 2777 h 4309"/>
              <a:gd name="T68" fmla="*/ 7469 w 7471"/>
              <a:gd name="T69" fmla="*/ 2777 h 4309"/>
              <a:gd name="T70" fmla="*/ 4317 w 7471"/>
              <a:gd name="T71" fmla="*/ 2173 h 4309"/>
              <a:gd name="T72" fmla="*/ 4317 w 7471"/>
              <a:gd name="T73" fmla="*/ 2173 h 4309"/>
              <a:gd name="T74" fmla="*/ 4245 w 7471"/>
              <a:gd name="T75" fmla="*/ 2161 h 4309"/>
              <a:gd name="T76" fmla="*/ 4171 w 7471"/>
              <a:gd name="T77" fmla="*/ 2150 h 4309"/>
              <a:gd name="T78" fmla="*/ 4097 w 7471"/>
              <a:gd name="T79" fmla="*/ 2140 h 4309"/>
              <a:gd name="T80" fmla="*/ 4023 w 7471"/>
              <a:gd name="T81" fmla="*/ 2132 h 4309"/>
              <a:gd name="T82" fmla="*/ 3949 w 7471"/>
              <a:gd name="T83" fmla="*/ 2126 h 4309"/>
              <a:gd name="T84" fmla="*/ 3875 w 7471"/>
              <a:gd name="T85" fmla="*/ 2122 h 4309"/>
              <a:gd name="T86" fmla="*/ 3801 w 7471"/>
              <a:gd name="T87" fmla="*/ 2120 h 4309"/>
              <a:gd name="T88" fmla="*/ 3728 w 7471"/>
              <a:gd name="T89" fmla="*/ 2118 h 4309"/>
              <a:gd name="T90" fmla="*/ 3728 w 7471"/>
              <a:gd name="T91" fmla="*/ 2118 h 4309"/>
              <a:gd name="T92" fmla="*/ 3654 w 7471"/>
              <a:gd name="T93" fmla="*/ 2120 h 4309"/>
              <a:gd name="T94" fmla="*/ 3580 w 7471"/>
              <a:gd name="T95" fmla="*/ 2122 h 4309"/>
              <a:gd name="T96" fmla="*/ 3506 w 7471"/>
              <a:gd name="T97" fmla="*/ 2126 h 4309"/>
              <a:gd name="T98" fmla="*/ 3432 w 7471"/>
              <a:gd name="T99" fmla="*/ 2132 h 4309"/>
              <a:gd name="T100" fmla="*/ 3358 w 7471"/>
              <a:gd name="T101" fmla="*/ 2140 h 4309"/>
              <a:gd name="T102" fmla="*/ 3284 w 7471"/>
              <a:gd name="T103" fmla="*/ 2150 h 4309"/>
              <a:gd name="T104" fmla="*/ 3210 w 7471"/>
              <a:gd name="T105" fmla="*/ 2161 h 4309"/>
              <a:gd name="T106" fmla="*/ 3136 w 7471"/>
              <a:gd name="T107" fmla="*/ 2173 h 4309"/>
              <a:gd name="T108" fmla="*/ 0 w 7471"/>
              <a:gd name="T109" fmla="*/ 2777 h 4309"/>
              <a:gd name="T110" fmla="*/ 0 w 7471"/>
              <a:gd name="T111" fmla="*/ 4309 h 4309"/>
              <a:gd name="T112" fmla="*/ 7471 w 7471"/>
              <a:gd name="T113" fmla="*/ 4309 h 4309"/>
              <a:gd name="T114" fmla="*/ 7471 w 7471"/>
              <a:gd name="T115" fmla="*/ 0 h 430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471" h="4309">
                <a:moveTo>
                  <a:pt x="7471" y="0"/>
                </a:moveTo>
                <a:lnTo>
                  <a:pt x="0" y="0"/>
                </a:lnTo>
                <a:lnTo>
                  <a:pt x="0" y="1007"/>
                </a:lnTo>
                <a:lnTo>
                  <a:pt x="3196" y="1854"/>
                </a:lnTo>
                <a:lnTo>
                  <a:pt x="3196" y="1854"/>
                </a:lnTo>
                <a:lnTo>
                  <a:pt x="3246" y="1868"/>
                </a:lnTo>
                <a:lnTo>
                  <a:pt x="3298" y="1880"/>
                </a:lnTo>
                <a:lnTo>
                  <a:pt x="3348" y="1890"/>
                </a:lnTo>
                <a:lnTo>
                  <a:pt x="3400" y="1898"/>
                </a:lnTo>
                <a:lnTo>
                  <a:pt x="3452" y="1906"/>
                </a:lnTo>
                <a:lnTo>
                  <a:pt x="3504" y="1912"/>
                </a:lnTo>
                <a:lnTo>
                  <a:pt x="3554" y="1918"/>
                </a:lnTo>
                <a:lnTo>
                  <a:pt x="3606" y="1922"/>
                </a:lnTo>
                <a:lnTo>
                  <a:pt x="3606" y="1922"/>
                </a:lnTo>
                <a:lnTo>
                  <a:pt x="3608" y="1922"/>
                </a:lnTo>
                <a:lnTo>
                  <a:pt x="3608" y="1922"/>
                </a:lnTo>
                <a:lnTo>
                  <a:pt x="3670" y="1924"/>
                </a:lnTo>
                <a:lnTo>
                  <a:pt x="3734" y="1924"/>
                </a:lnTo>
                <a:lnTo>
                  <a:pt x="3734" y="1924"/>
                </a:lnTo>
                <a:lnTo>
                  <a:pt x="3793" y="1924"/>
                </a:lnTo>
                <a:lnTo>
                  <a:pt x="3855" y="1922"/>
                </a:lnTo>
                <a:lnTo>
                  <a:pt x="3855" y="1922"/>
                </a:lnTo>
                <a:lnTo>
                  <a:pt x="3855" y="1922"/>
                </a:lnTo>
                <a:lnTo>
                  <a:pt x="3855" y="1922"/>
                </a:lnTo>
                <a:lnTo>
                  <a:pt x="3907" y="1918"/>
                </a:lnTo>
                <a:lnTo>
                  <a:pt x="3959" y="1912"/>
                </a:lnTo>
                <a:lnTo>
                  <a:pt x="4011" y="1906"/>
                </a:lnTo>
                <a:lnTo>
                  <a:pt x="4063" y="1898"/>
                </a:lnTo>
                <a:lnTo>
                  <a:pt x="4115" y="1890"/>
                </a:lnTo>
                <a:lnTo>
                  <a:pt x="4167" y="1880"/>
                </a:lnTo>
                <a:lnTo>
                  <a:pt x="4219" y="1868"/>
                </a:lnTo>
                <a:lnTo>
                  <a:pt x="4269" y="1854"/>
                </a:lnTo>
                <a:lnTo>
                  <a:pt x="7469" y="1007"/>
                </a:lnTo>
                <a:lnTo>
                  <a:pt x="7469" y="2777"/>
                </a:lnTo>
                <a:lnTo>
                  <a:pt x="7469" y="2777"/>
                </a:lnTo>
                <a:lnTo>
                  <a:pt x="4317" y="2173"/>
                </a:lnTo>
                <a:lnTo>
                  <a:pt x="4317" y="2173"/>
                </a:lnTo>
                <a:lnTo>
                  <a:pt x="4245" y="2161"/>
                </a:lnTo>
                <a:lnTo>
                  <a:pt x="4171" y="2150"/>
                </a:lnTo>
                <a:lnTo>
                  <a:pt x="4097" y="2140"/>
                </a:lnTo>
                <a:lnTo>
                  <a:pt x="4023" y="2132"/>
                </a:lnTo>
                <a:lnTo>
                  <a:pt x="3949" y="2126"/>
                </a:lnTo>
                <a:lnTo>
                  <a:pt x="3875" y="2122"/>
                </a:lnTo>
                <a:lnTo>
                  <a:pt x="3801" y="2120"/>
                </a:lnTo>
                <a:lnTo>
                  <a:pt x="3728" y="2118"/>
                </a:lnTo>
                <a:lnTo>
                  <a:pt x="3728" y="2118"/>
                </a:lnTo>
                <a:lnTo>
                  <a:pt x="3654" y="2120"/>
                </a:lnTo>
                <a:lnTo>
                  <a:pt x="3580" y="2122"/>
                </a:lnTo>
                <a:lnTo>
                  <a:pt x="3506" y="2126"/>
                </a:lnTo>
                <a:lnTo>
                  <a:pt x="3432" y="2132"/>
                </a:lnTo>
                <a:lnTo>
                  <a:pt x="3358" y="2140"/>
                </a:lnTo>
                <a:lnTo>
                  <a:pt x="3284" y="2150"/>
                </a:lnTo>
                <a:lnTo>
                  <a:pt x="3210" y="2161"/>
                </a:lnTo>
                <a:lnTo>
                  <a:pt x="3136" y="2173"/>
                </a:lnTo>
                <a:lnTo>
                  <a:pt x="0" y="2777"/>
                </a:lnTo>
                <a:lnTo>
                  <a:pt x="0" y="4309"/>
                </a:lnTo>
                <a:lnTo>
                  <a:pt x="7471" y="4309"/>
                </a:lnTo>
                <a:lnTo>
                  <a:pt x="7471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>
          <a:xfrm>
            <a:off x="7160004" y="6529388"/>
            <a:ext cx="2432841" cy="304800"/>
          </a:xfrm>
          <a:prstGeom prst="rect">
            <a:avLst/>
          </a:prstGeom>
          <a:solidFill>
            <a:srgbClr val="1c54a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Freeform 13"/>
          <p:cNvSpPr/>
          <p:nvPr/>
        </p:nvSpPr>
        <p:spPr>
          <a:xfrm>
            <a:off x="0" y="1598613"/>
            <a:ext cx="11895129" cy="2809875"/>
          </a:xfrm>
          <a:custGeom>
            <a:avLst/>
            <a:gdLst>
              <a:gd name="T0" fmla="*/ 3198 w 7471"/>
              <a:gd name="T1" fmla="*/ 847 h 1770"/>
              <a:gd name="T2" fmla="*/ 0 w 7471"/>
              <a:gd name="T3" fmla="*/ 0 h 1770"/>
              <a:gd name="T4" fmla="*/ 0 w 7471"/>
              <a:gd name="T5" fmla="*/ 1770 h 1770"/>
              <a:gd name="T6" fmla="*/ 3138 w 7471"/>
              <a:gd name="T7" fmla="*/ 1166 h 1770"/>
              <a:gd name="T8" fmla="*/ 3138 w 7471"/>
              <a:gd name="T9" fmla="*/ 1166 h 1770"/>
              <a:gd name="T10" fmla="*/ 3212 w 7471"/>
              <a:gd name="T11" fmla="*/ 1154 h 1770"/>
              <a:gd name="T12" fmla="*/ 3286 w 7471"/>
              <a:gd name="T13" fmla="*/ 1143 h 1770"/>
              <a:gd name="T14" fmla="*/ 3360 w 7471"/>
              <a:gd name="T15" fmla="*/ 1133 h 1770"/>
              <a:gd name="T16" fmla="*/ 3434 w 7471"/>
              <a:gd name="T17" fmla="*/ 1125 h 1770"/>
              <a:gd name="T18" fmla="*/ 3508 w 7471"/>
              <a:gd name="T19" fmla="*/ 1119 h 1770"/>
              <a:gd name="T20" fmla="*/ 3582 w 7471"/>
              <a:gd name="T21" fmla="*/ 1115 h 1770"/>
              <a:gd name="T22" fmla="*/ 3656 w 7471"/>
              <a:gd name="T23" fmla="*/ 1113 h 1770"/>
              <a:gd name="T24" fmla="*/ 3730 w 7471"/>
              <a:gd name="T25" fmla="*/ 1111 h 1770"/>
              <a:gd name="T26" fmla="*/ 3803 w 7471"/>
              <a:gd name="T27" fmla="*/ 1113 h 1770"/>
              <a:gd name="T28" fmla="*/ 3877 w 7471"/>
              <a:gd name="T29" fmla="*/ 1115 h 1770"/>
              <a:gd name="T30" fmla="*/ 3951 w 7471"/>
              <a:gd name="T31" fmla="*/ 1119 h 1770"/>
              <a:gd name="T32" fmla="*/ 4025 w 7471"/>
              <a:gd name="T33" fmla="*/ 1125 h 1770"/>
              <a:gd name="T34" fmla="*/ 4099 w 7471"/>
              <a:gd name="T35" fmla="*/ 1133 h 1770"/>
              <a:gd name="T36" fmla="*/ 4173 w 7471"/>
              <a:gd name="T37" fmla="*/ 1143 h 1770"/>
              <a:gd name="T38" fmla="*/ 4247 w 7471"/>
              <a:gd name="T39" fmla="*/ 1154 h 1770"/>
              <a:gd name="T40" fmla="*/ 4319 w 7471"/>
              <a:gd name="T41" fmla="*/ 1166 h 1770"/>
              <a:gd name="T42" fmla="*/ 7471 w 7471"/>
              <a:gd name="T43" fmla="*/ 1770 h 1770"/>
              <a:gd name="T44" fmla="*/ 7471 w 7471"/>
              <a:gd name="T45" fmla="*/ 0 h 1770"/>
              <a:gd name="T46" fmla="*/ 4271 w 7471"/>
              <a:gd name="T47" fmla="*/ 847 h 1770"/>
              <a:gd name="T48" fmla="*/ 4271 w 7471"/>
              <a:gd name="T49" fmla="*/ 847 h 1770"/>
              <a:gd name="T50" fmla="*/ 4205 w 7471"/>
              <a:gd name="T51" fmla="*/ 865 h 1770"/>
              <a:gd name="T52" fmla="*/ 4139 w 7471"/>
              <a:gd name="T53" fmla="*/ 879 h 1770"/>
              <a:gd name="T54" fmla="*/ 4073 w 7471"/>
              <a:gd name="T55" fmla="*/ 891 h 1770"/>
              <a:gd name="T56" fmla="*/ 4005 w 7471"/>
              <a:gd name="T57" fmla="*/ 901 h 1770"/>
              <a:gd name="T58" fmla="*/ 3937 w 7471"/>
              <a:gd name="T59" fmla="*/ 909 h 1770"/>
              <a:gd name="T60" fmla="*/ 3869 w 7471"/>
              <a:gd name="T61" fmla="*/ 913 h 1770"/>
              <a:gd name="T62" fmla="*/ 3803 w 7471"/>
              <a:gd name="T63" fmla="*/ 917 h 1770"/>
              <a:gd name="T64" fmla="*/ 3736 w 7471"/>
              <a:gd name="T65" fmla="*/ 917 h 1770"/>
              <a:gd name="T66" fmla="*/ 3668 w 7471"/>
              <a:gd name="T67" fmla="*/ 917 h 1770"/>
              <a:gd name="T68" fmla="*/ 3600 w 7471"/>
              <a:gd name="T69" fmla="*/ 913 h 1770"/>
              <a:gd name="T70" fmla="*/ 3532 w 7471"/>
              <a:gd name="T71" fmla="*/ 909 h 1770"/>
              <a:gd name="T72" fmla="*/ 3466 w 7471"/>
              <a:gd name="T73" fmla="*/ 901 h 1770"/>
              <a:gd name="T74" fmla="*/ 3398 w 7471"/>
              <a:gd name="T75" fmla="*/ 891 h 1770"/>
              <a:gd name="T76" fmla="*/ 3332 w 7471"/>
              <a:gd name="T77" fmla="*/ 879 h 1770"/>
              <a:gd name="T78" fmla="*/ 3264 w 7471"/>
              <a:gd name="T79" fmla="*/ 865 h 1770"/>
              <a:gd name="T80" fmla="*/ 3198 w 7471"/>
              <a:gd name="T81" fmla="*/ 847 h 177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471" h="1770">
                <a:moveTo>
                  <a:pt x="3198" y="847"/>
                </a:moveTo>
                <a:lnTo>
                  <a:pt x="0" y="0"/>
                </a:lnTo>
                <a:lnTo>
                  <a:pt x="0" y="1770"/>
                </a:lnTo>
                <a:lnTo>
                  <a:pt x="3138" y="1166"/>
                </a:lnTo>
                <a:lnTo>
                  <a:pt x="3138" y="1166"/>
                </a:lnTo>
                <a:lnTo>
                  <a:pt x="3212" y="1154"/>
                </a:lnTo>
                <a:lnTo>
                  <a:pt x="3286" y="1143"/>
                </a:lnTo>
                <a:lnTo>
                  <a:pt x="3360" y="1133"/>
                </a:lnTo>
                <a:lnTo>
                  <a:pt x="3434" y="1125"/>
                </a:lnTo>
                <a:lnTo>
                  <a:pt x="3508" y="1119"/>
                </a:lnTo>
                <a:lnTo>
                  <a:pt x="3582" y="1115"/>
                </a:lnTo>
                <a:lnTo>
                  <a:pt x="3656" y="1113"/>
                </a:lnTo>
                <a:lnTo>
                  <a:pt x="3730" y="1111"/>
                </a:lnTo>
                <a:lnTo>
                  <a:pt x="3803" y="1113"/>
                </a:lnTo>
                <a:lnTo>
                  <a:pt x="3877" y="1115"/>
                </a:lnTo>
                <a:lnTo>
                  <a:pt x="3951" y="1119"/>
                </a:lnTo>
                <a:lnTo>
                  <a:pt x="4025" y="1125"/>
                </a:lnTo>
                <a:lnTo>
                  <a:pt x="4099" y="1133"/>
                </a:lnTo>
                <a:lnTo>
                  <a:pt x="4173" y="1143"/>
                </a:lnTo>
                <a:lnTo>
                  <a:pt x="4247" y="1154"/>
                </a:lnTo>
                <a:lnTo>
                  <a:pt x="4319" y="1166"/>
                </a:lnTo>
                <a:lnTo>
                  <a:pt x="7471" y="1770"/>
                </a:lnTo>
                <a:lnTo>
                  <a:pt x="7471" y="0"/>
                </a:lnTo>
                <a:lnTo>
                  <a:pt x="4271" y="847"/>
                </a:lnTo>
                <a:lnTo>
                  <a:pt x="4271" y="847"/>
                </a:lnTo>
                <a:lnTo>
                  <a:pt x="4205" y="865"/>
                </a:lnTo>
                <a:lnTo>
                  <a:pt x="4139" y="879"/>
                </a:lnTo>
                <a:lnTo>
                  <a:pt x="4073" y="891"/>
                </a:lnTo>
                <a:lnTo>
                  <a:pt x="4005" y="901"/>
                </a:lnTo>
                <a:lnTo>
                  <a:pt x="3937" y="909"/>
                </a:lnTo>
                <a:lnTo>
                  <a:pt x="3869" y="913"/>
                </a:lnTo>
                <a:lnTo>
                  <a:pt x="3803" y="917"/>
                </a:lnTo>
                <a:lnTo>
                  <a:pt x="3736" y="917"/>
                </a:lnTo>
                <a:lnTo>
                  <a:pt x="3668" y="917"/>
                </a:lnTo>
                <a:lnTo>
                  <a:pt x="3600" y="913"/>
                </a:lnTo>
                <a:lnTo>
                  <a:pt x="3532" y="909"/>
                </a:lnTo>
                <a:lnTo>
                  <a:pt x="3466" y="901"/>
                </a:lnTo>
                <a:lnTo>
                  <a:pt x="3398" y="891"/>
                </a:lnTo>
                <a:lnTo>
                  <a:pt x="3332" y="879"/>
                </a:lnTo>
                <a:lnTo>
                  <a:pt x="3264" y="865"/>
                </a:lnTo>
                <a:lnTo>
                  <a:pt x="3198" y="847"/>
                </a:lnTo>
                <a:close/>
              </a:path>
            </a:pathLst>
          </a:custGeom>
          <a:solidFill>
            <a:srgbClr val="1c54a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Freeform 14"/>
          <p:cNvSpPr/>
          <p:nvPr/>
        </p:nvSpPr>
        <p:spPr>
          <a:xfrm>
            <a:off x="0" y="1598613"/>
            <a:ext cx="11895129" cy="2809875"/>
          </a:xfrm>
          <a:custGeom>
            <a:avLst/>
            <a:gdLst>
              <a:gd name="T0" fmla="*/ 3198 w 7471"/>
              <a:gd name="T1" fmla="*/ 847 h 1770"/>
              <a:gd name="T2" fmla="*/ 0 w 7471"/>
              <a:gd name="T3" fmla="*/ 0 h 1770"/>
              <a:gd name="T4" fmla="*/ 0 w 7471"/>
              <a:gd name="T5" fmla="*/ 1770 h 1770"/>
              <a:gd name="T6" fmla="*/ 3138 w 7471"/>
              <a:gd name="T7" fmla="*/ 1166 h 1770"/>
              <a:gd name="T8" fmla="*/ 3138 w 7471"/>
              <a:gd name="T9" fmla="*/ 1166 h 1770"/>
              <a:gd name="T10" fmla="*/ 3212 w 7471"/>
              <a:gd name="T11" fmla="*/ 1154 h 1770"/>
              <a:gd name="T12" fmla="*/ 3286 w 7471"/>
              <a:gd name="T13" fmla="*/ 1143 h 1770"/>
              <a:gd name="T14" fmla="*/ 3360 w 7471"/>
              <a:gd name="T15" fmla="*/ 1133 h 1770"/>
              <a:gd name="T16" fmla="*/ 3434 w 7471"/>
              <a:gd name="T17" fmla="*/ 1125 h 1770"/>
              <a:gd name="T18" fmla="*/ 3508 w 7471"/>
              <a:gd name="T19" fmla="*/ 1119 h 1770"/>
              <a:gd name="T20" fmla="*/ 3582 w 7471"/>
              <a:gd name="T21" fmla="*/ 1115 h 1770"/>
              <a:gd name="T22" fmla="*/ 3656 w 7471"/>
              <a:gd name="T23" fmla="*/ 1113 h 1770"/>
              <a:gd name="T24" fmla="*/ 3730 w 7471"/>
              <a:gd name="T25" fmla="*/ 1111 h 1770"/>
              <a:gd name="T26" fmla="*/ 3803 w 7471"/>
              <a:gd name="T27" fmla="*/ 1113 h 1770"/>
              <a:gd name="T28" fmla="*/ 3877 w 7471"/>
              <a:gd name="T29" fmla="*/ 1115 h 1770"/>
              <a:gd name="T30" fmla="*/ 3951 w 7471"/>
              <a:gd name="T31" fmla="*/ 1119 h 1770"/>
              <a:gd name="T32" fmla="*/ 4025 w 7471"/>
              <a:gd name="T33" fmla="*/ 1125 h 1770"/>
              <a:gd name="T34" fmla="*/ 4099 w 7471"/>
              <a:gd name="T35" fmla="*/ 1133 h 1770"/>
              <a:gd name="T36" fmla="*/ 4173 w 7471"/>
              <a:gd name="T37" fmla="*/ 1143 h 1770"/>
              <a:gd name="T38" fmla="*/ 4247 w 7471"/>
              <a:gd name="T39" fmla="*/ 1154 h 1770"/>
              <a:gd name="T40" fmla="*/ 4319 w 7471"/>
              <a:gd name="T41" fmla="*/ 1166 h 1770"/>
              <a:gd name="T42" fmla="*/ 7471 w 7471"/>
              <a:gd name="T43" fmla="*/ 1770 h 1770"/>
              <a:gd name="T44" fmla="*/ 7471 w 7471"/>
              <a:gd name="T45" fmla="*/ 0 h 1770"/>
              <a:gd name="T46" fmla="*/ 4271 w 7471"/>
              <a:gd name="T47" fmla="*/ 847 h 1770"/>
              <a:gd name="T48" fmla="*/ 4271 w 7471"/>
              <a:gd name="T49" fmla="*/ 847 h 1770"/>
              <a:gd name="T50" fmla="*/ 4205 w 7471"/>
              <a:gd name="T51" fmla="*/ 865 h 1770"/>
              <a:gd name="T52" fmla="*/ 4139 w 7471"/>
              <a:gd name="T53" fmla="*/ 879 h 1770"/>
              <a:gd name="T54" fmla="*/ 4073 w 7471"/>
              <a:gd name="T55" fmla="*/ 891 h 1770"/>
              <a:gd name="T56" fmla="*/ 4005 w 7471"/>
              <a:gd name="T57" fmla="*/ 901 h 1770"/>
              <a:gd name="T58" fmla="*/ 3937 w 7471"/>
              <a:gd name="T59" fmla="*/ 909 h 1770"/>
              <a:gd name="T60" fmla="*/ 3869 w 7471"/>
              <a:gd name="T61" fmla="*/ 913 h 1770"/>
              <a:gd name="T62" fmla="*/ 3803 w 7471"/>
              <a:gd name="T63" fmla="*/ 917 h 1770"/>
              <a:gd name="T64" fmla="*/ 3736 w 7471"/>
              <a:gd name="T65" fmla="*/ 917 h 1770"/>
              <a:gd name="T66" fmla="*/ 3668 w 7471"/>
              <a:gd name="T67" fmla="*/ 917 h 1770"/>
              <a:gd name="T68" fmla="*/ 3600 w 7471"/>
              <a:gd name="T69" fmla="*/ 913 h 1770"/>
              <a:gd name="T70" fmla="*/ 3532 w 7471"/>
              <a:gd name="T71" fmla="*/ 909 h 1770"/>
              <a:gd name="T72" fmla="*/ 3466 w 7471"/>
              <a:gd name="T73" fmla="*/ 901 h 1770"/>
              <a:gd name="T74" fmla="*/ 3398 w 7471"/>
              <a:gd name="T75" fmla="*/ 891 h 1770"/>
              <a:gd name="T76" fmla="*/ 3332 w 7471"/>
              <a:gd name="T77" fmla="*/ 879 h 1770"/>
              <a:gd name="T78" fmla="*/ 3264 w 7471"/>
              <a:gd name="T79" fmla="*/ 865 h 1770"/>
              <a:gd name="T80" fmla="*/ 3198 w 7471"/>
              <a:gd name="T81" fmla="*/ 847 h 177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471" h="1770">
                <a:moveTo>
                  <a:pt x="3198" y="847"/>
                </a:moveTo>
                <a:lnTo>
                  <a:pt x="0" y="0"/>
                </a:lnTo>
                <a:lnTo>
                  <a:pt x="0" y="1770"/>
                </a:lnTo>
                <a:lnTo>
                  <a:pt x="3138" y="1166"/>
                </a:lnTo>
                <a:lnTo>
                  <a:pt x="3138" y="1166"/>
                </a:lnTo>
                <a:lnTo>
                  <a:pt x="3212" y="1154"/>
                </a:lnTo>
                <a:lnTo>
                  <a:pt x="3286" y="1143"/>
                </a:lnTo>
                <a:lnTo>
                  <a:pt x="3360" y="1133"/>
                </a:lnTo>
                <a:lnTo>
                  <a:pt x="3434" y="1125"/>
                </a:lnTo>
                <a:lnTo>
                  <a:pt x="3508" y="1119"/>
                </a:lnTo>
                <a:lnTo>
                  <a:pt x="3582" y="1115"/>
                </a:lnTo>
                <a:lnTo>
                  <a:pt x="3656" y="1113"/>
                </a:lnTo>
                <a:lnTo>
                  <a:pt x="3730" y="1111"/>
                </a:lnTo>
                <a:lnTo>
                  <a:pt x="3803" y="1113"/>
                </a:lnTo>
                <a:lnTo>
                  <a:pt x="3877" y="1115"/>
                </a:lnTo>
                <a:lnTo>
                  <a:pt x="3951" y="1119"/>
                </a:lnTo>
                <a:lnTo>
                  <a:pt x="4025" y="1125"/>
                </a:lnTo>
                <a:lnTo>
                  <a:pt x="4099" y="1133"/>
                </a:lnTo>
                <a:lnTo>
                  <a:pt x="4173" y="1143"/>
                </a:lnTo>
                <a:lnTo>
                  <a:pt x="4247" y="1154"/>
                </a:lnTo>
                <a:lnTo>
                  <a:pt x="4319" y="1166"/>
                </a:lnTo>
                <a:lnTo>
                  <a:pt x="7471" y="1770"/>
                </a:lnTo>
                <a:lnTo>
                  <a:pt x="7471" y="0"/>
                </a:lnTo>
                <a:lnTo>
                  <a:pt x="4271" y="847"/>
                </a:lnTo>
                <a:lnTo>
                  <a:pt x="4271" y="847"/>
                </a:lnTo>
                <a:lnTo>
                  <a:pt x="4205" y="865"/>
                </a:lnTo>
                <a:lnTo>
                  <a:pt x="4139" y="879"/>
                </a:lnTo>
                <a:lnTo>
                  <a:pt x="4073" y="891"/>
                </a:lnTo>
                <a:lnTo>
                  <a:pt x="4005" y="901"/>
                </a:lnTo>
                <a:lnTo>
                  <a:pt x="3937" y="909"/>
                </a:lnTo>
                <a:lnTo>
                  <a:pt x="3869" y="913"/>
                </a:lnTo>
                <a:lnTo>
                  <a:pt x="3803" y="917"/>
                </a:lnTo>
                <a:lnTo>
                  <a:pt x="3736" y="917"/>
                </a:lnTo>
                <a:lnTo>
                  <a:pt x="3668" y="917"/>
                </a:lnTo>
                <a:lnTo>
                  <a:pt x="3600" y="913"/>
                </a:lnTo>
                <a:lnTo>
                  <a:pt x="3532" y="909"/>
                </a:lnTo>
                <a:lnTo>
                  <a:pt x="3466" y="901"/>
                </a:lnTo>
                <a:lnTo>
                  <a:pt x="3398" y="891"/>
                </a:lnTo>
                <a:lnTo>
                  <a:pt x="3332" y="879"/>
                </a:lnTo>
                <a:lnTo>
                  <a:pt x="3264" y="865"/>
                </a:lnTo>
                <a:lnTo>
                  <a:pt x="3198" y="847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Freeform 15"/>
          <p:cNvSpPr/>
          <p:nvPr/>
        </p:nvSpPr>
        <p:spPr>
          <a:xfrm>
            <a:off x="5744562" y="3051175"/>
            <a:ext cx="396451" cy="3175"/>
          </a:xfrm>
          <a:custGeom>
            <a:avLst/>
            <a:gdLst>
              <a:gd name="T0" fmla="*/ 2 w 249"/>
              <a:gd name="T1" fmla="*/ 0 h 2"/>
              <a:gd name="T2" fmla="*/ 2 w 249"/>
              <a:gd name="T3" fmla="*/ 0 h 2"/>
              <a:gd name="T4" fmla="*/ 0 w 249"/>
              <a:gd name="T5" fmla="*/ 0 h 2"/>
              <a:gd name="T6" fmla="*/ 0 w 249"/>
              <a:gd name="T7" fmla="*/ 0 h 2"/>
              <a:gd name="T8" fmla="*/ 64 w 249"/>
              <a:gd name="T9" fmla="*/ 2 h 2"/>
              <a:gd name="T10" fmla="*/ 128 w 249"/>
              <a:gd name="T11" fmla="*/ 2 h 2"/>
              <a:gd name="T12" fmla="*/ 128 w 249"/>
              <a:gd name="T13" fmla="*/ 2 h 2"/>
              <a:gd name="T14" fmla="*/ 187 w 249"/>
              <a:gd name="T15" fmla="*/ 2 h 2"/>
              <a:gd name="T16" fmla="*/ 249 w 249"/>
              <a:gd name="T17" fmla="*/ 0 h 2"/>
              <a:gd name="T18" fmla="*/ 249 w 249"/>
              <a:gd name="T19" fmla="*/ 0 h 2"/>
              <a:gd name="T20" fmla="*/ 249 w 249"/>
              <a:gd name="T21" fmla="*/ 0 h 2"/>
              <a:gd name="T22" fmla="*/ 249 w 249"/>
              <a:gd name="T23" fmla="*/ 0 h 2"/>
              <a:gd name="T24" fmla="*/ 187 w 249"/>
              <a:gd name="T25" fmla="*/ 2 h 2"/>
              <a:gd name="T26" fmla="*/ 128 w 249"/>
              <a:gd name="T27" fmla="*/ 2 h 2"/>
              <a:gd name="T28" fmla="*/ 128 w 249"/>
              <a:gd name="T29" fmla="*/ 2 h 2"/>
              <a:gd name="T30" fmla="*/ 64 w 249"/>
              <a:gd name="T31" fmla="*/ 2 h 2"/>
              <a:gd name="T32" fmla="*/ 2 w 249"/>
              <a:gd name="T33" fmla="*/ 0 h 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9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64" y="2"/>
                </a:lnTo>
                <a:lnTo>
                  <a:pt x="128" y="2"/>
                </a:lnTo>
                <a:lnTo>
                  <a:pt x="128" y="2"/>
                </a:lnTo>
                <a:lnTo>
                  <a:pt x="187" y="2"/>
                </a:lnTo>
                <a:lnTo>
                  <a:pt x="249" y="0"/>
                </a:lnTo>
                <a:lnTo>
                  <a:pt x="249" y="0"/>
                </a:lnTo>
                <a:lnTo>
                  <a:pt x="249" y="0"/>
                </a:lnTo>
                <a:lnTo>
                  <a:pt x="249" y="0"/>
                </a:lnTo>
                <a:lnTo>
                  <a:pt x="187" y="2"/>
                </a:lnTo>
                <a:lnTo>
                  <a:pt x="128" y="2"/>
                </a:lnTo>
                <a:lnTo>
                  <a:pt x="128" y="2"/>
                </a:lnTo>
                <a:lnTo>
                  <a:pt x="64" y="2"/>
                </a:lnTo>
                <a:lnTo>
                  <a:pt x="2" y="0"/>
                </a:lnTo>
                <a:close/>
              </a:path>
            </a:pathLst>
          </a:custGeom>
          <a:solidFill>
            <a:srgbClr val="f9de9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7" name="Freeform 16"/>
          <p:cNvSpPr/>
          <p:nvPr/>
        </p:nvSpPr>
        <p:spPr>
          <a:xfrm>
            <a:off x="5744562" y="3051175"/>
            <a:ext cx="396451" cy="3175"/>
          </a:xfrm>
          <a:custGeom>
            <a:avLst/>
            <a:gdLst>
              <a:gd name="T0" fmla="*/ 2 w 249"/>
              <a:gd name="T1" fmla="*/ 0 h 2"/>
              <a:gd name="T2" fmla="*/ 2 w 249"/>
              <a:gd name="T3" fmla="*/ 0 h 2"/>
              <a:gd name="T4" fmla="*/ 0 w 249"/>
              <a:gd name="T5" fmla="*/ 0 h 2"/>
              <a:gd name="T6" fmla="*/ 0 w 249"/>
              <a:gd name="T7" fmla="*/ 0 h 2"/>
              <a:gd name="T8" fmla="*/ 64 w 249"/>
              <a:gd name="T9" fmla="*/ 2 h 2"/>
              <a:gd name="T10" fmla="*/ 128 w 249"/>
              <a:gd name="T11" fmla="*/ 2 h 2"/>
              <a:gd name="T12" fmla="*/ 128 w 249"/>
              <a:gd name="T13" fmla="*/ 2 h 2"/>
              <a:gd name="T14" fmla="*/ 187 w 249"/>
              <a:gd name="T15" fmla="*/ 2 h 2"/>
              <a:gd name="T16" fmla="*/ 249 w 249"/>
              <a:gd name="T17" fmla="*/ 0 h 2"/>
              <a:gd name="T18" fmla="*/ 249 w 249"/>
              <a:gd name="T19" fmla="*/ 0 h 2"/>
              <a:gd name="T20" fmla="*/ 249 w 249"/>
              <a:gd name="T21" fmla="*/ 0 h 2"/>
              <a:gd name="T22" fmla="*/ 249 w 249"/>
              <a:gd name="T23" fmla="*/ 0 h 2"/>
              <a:gd name="T24" fmla="*/ 187 w 249"/>
              <a:gd name="T25" fmla="*/ 2 h 2"/>
              <a:gd name="T26" fmla="*/ 128 w 249"/>
              <a:gd name="T27" fmla="*/ 2 h 2"/>
              <a:gd name="T28" fmla="*/ 128 w 249"/>
              <a:gd name="T29" fmla="*/ 2 h 2"/>
              <a:gd name="T30" fmla="*/ 64 w 249"/>
              <a:gd name="T31" fmla="*/ 2 h 2"/>
              <a:gd name="T32" fmla="*/ 2 w 249"/>
              <a:gd name="T33" fmla="*/ 0 h 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9" h="2">
                <a:moveTo>
                  <a:pt x="2" y="0"/>
                </a:moveTo>
                <a:lnTo>
                  <a:pt x="2" y="0"/>
                </a:lnTo>
                <a:lnTo>
                  <a:pt x="0" y="0"/>
                </a:lnTo>
                <a:lnTo>
                  <a:pt x="0" y="0"/>
                </a:lnTo>
                <a:lnTo>
                  <a:pt x="64" y="2"/>
                </a:lnTo>
                <a:lnTo>
                  <a:pt x="128" y="2"/>
                </a:lnTo>
                <a:lnTo>
                  <a:pt x="128" y="2"/>
                </a:lnTo>
                <a:lnTo>
                  <a:pt x="187" y="2"/>
                </a:lnTo>
                <a:lnTo>
                  <a:pt x="249" y="0"/>
                </a:lnTo>
                <a:lnTo>
                  <a:pt x="249" y="0"/>
                </a:lnTo>
                <a:lnTo>
                  <a:pt x="249" y="0"/>
                </a:lnTo>
                <a:lnTo>
                  <a:pt x="249" y="0"/>
                </a:lnTo>
                <a:lnTo>
                  <a:pt x="187" y="2"/>
                </a:lnTo>
                <a:lnTo>
                  <a:pt x="128" y="2"/>
                </a:lnTo>
                <a:lnTo>
                  <a:pt x="128" y="2"/>
                </a:lnTo>
                <a:lnTo>
                  <a:pt x="64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Freeform 17"/>
          <p:cNvSpPr/>
          <p:nvPr/>
        </p:nvSpPr>
        <p:spPr>
          <a:xfrm>
            <a:off x="0" y="2882900"/>
            <a:ext cx="11895129" cy="1525588"/>
          </a:xfrm>
          <a:custGeom>
            <a:avLst/>
            <a:gdLst>
              <a:gd name="T0" fmla="*/ 6536 w 7471"/>
              <a:gd name="T1" fmla="*/ 0 h 961"/>
              <a:gd name="T2" fmla="*/ 6468 w 7471"/>
              <a:gd name="T3" fmla="*/ 2 h 961"/>
              <a:gd name="T4" fmla="*/ 4319 w 7471"/>
              <a:gd name="T5" fmla="*/ 158 h 961"/>
              <a:gd name="T6" fmla="*/ 4089 w 7471"/>
              <a:gd name="T7" fmla="*/ 124 h 961"/>
              <a:gd name="T8" fmla="*/ 3857 w 7471"/>
              <a:gd name="T9" fmla="*/ 106 h 961"/>
              <a:gd name="T10" fmla="*/ 3795 w 7471"/>
              <a:gd name="T11" fmla="*/ 108 h 961"/>
              <a:gd name="T12" fmla="*/ 3736 w 7471"/>
              <a:gd name="T13" fmla="*/ 108 h 961"/>
              <a:gd name="T14" fmla="*/ 3608 w 7471"/>
              <a:gd name="T15" fmla="*/ 106 h 961"/>
              <a:gd name="T16" fmla="*/ 3490 w 7471"/>
              <a:gd name="T17" fmla="*/ 112 h 961"/>
              <a:gd name="T18" fmla="*/ 3256 w 7471"/>
              <a:gd name="T19" fmla="*/ 138 h 961"/>
              <a:gd name="T20" fmla="*/ 797 w 7471"/>
              <a:gd name="T21" fmla="*/ 146 h 961"/>
              <a:gd name="T22" fmla="*/ 793 w 7471"/>
              <a:gd name="T23" fmla="*/ 146 h 961"/>
              <a:gd name="T24" fmla="*/ 753 w 7471"/>
              <a:gd name="T25" fmla="*/ 146 h 961"/>
              <a:gd name="T26" fmla="*/ 673 w 7471"/>
              <a:gd name="T27" fmla="*/ 156 h 961"/>
              <a:gd name="T28" fmla="*/ 595 w 7471"/>
              <a:gd name="T29" fmla="*/ 172 h 961"/>
              <a:gd name="T30" fmla="*/ 521 w 7471"/>
              <a:gd name="T31" fmla="*/ 196 h 961"/>
              <a:gd name="T32" fmla="*/ 449 w 7471"/>
              <a:gd name="T33" fmla="*/ 226 h 961"/>
              <a:gd name="T34" fmla="*/ 382 w 7471"/>
              <a:gd name="T35" fmla="*/ 264 h 961"/>
              <a:gd name="T36" fmla="*/ 318 w 7471"/>
              <a:gd name="T37" fmla="*/ 308 h 961"/>
              <a:gd name="T38" fmla="*/ 260 w 7471"/>
              <a:gd name="T39" fmla="*/ 357 h 961"/>
              <a:gd name="T40" fmla="*/ 206 w 7471"/>
              <a:gd name="T41" fmla="*/ 413 h 961"/>
              <a:gd name="T42" fmla="*/ 158 w 7471"/>
              <a:gd name="T43" fmla="*/ 473 h 961"/>
              <a:gd name="T44" fmla="*/ 114 w 7471"/>
              <a:gd name="T45" fmla="*/ 537 h 961"/>
              <a:gd name="T46" fmla="*/ 78 w 7471"/>
              <a:gd name="T47" fmla="*/ 607 h 961"/>
              <a:gd name="T48" fmla="*/ 48 w 7471"/>
              <a:gd name="T49" fmla="*/ 681 h 961"/>
              <a:gd name="T50" fmla="*/ 24 w 7471"/>
              <a:gd name="T51" fmla="*/ 757 h 961"/>
              <a:gd name="T52" fmla="*/ 8 w 7471"/>
              <a:gd name="T53" fmla="*/ 837 h 961"/>
              <a:gd name="T54" fmla="*/ 0 w 7471"/>
              <a:gd name="T55" fmla="*/ 919 h 961"/>
              <a:gd name="T56" fmla="*/ 3138 w 7471"/>
              <a:gd name="T57" fmla="*/ 357 h 961"/>
              <a:gd name="T58" fmla="*/ 3212 w 7471"/>
              <a:gd name="T59" fmla="*/ 345 h 961"/>
              <a:gd name="T60" fmla="*/ 3360 w 7471"/>
              <a:gd name="T61" fmla="*/ 324 h 961"/>
              <a:gd name="T62" fmla="*/ 3508 w 7471"/>
              <a:gd name="T63" fmla="*/ 310 h 961"/>
              <a:gd name="T64" fmla="*/ 3656 w 7471"/>
              <a:gd name="T65" fmla="*/ 304 h 961"/>
              <a:gd name="T66" fmla="*/ 3730 w 7471"/>
              <a:gd name="T67" fmla="*/ 302 h 961"/>
              <a:gd name="T68" fmla="*/ 3877 w 7471"/>
              <a:gd name="T69" fmla="*/ 306 h 961"/>
              <a:gd name="T70" fmla="*/ 4025 w 7471"/>
              <a:gd name="T71" fmla="*/ 316 h 961"/>
              <a:gd name="T72" fmla="*/ 4173 w 7471"/>
              <a:gd name="T73" fmla="*/ 334 h 961"/>
              <a:gd name="T74" fmla="*/ 4319 w 7471"/>
              <a:gd name="T75" fmla="*/ 357 h 961"/>
              <a:gd name="T76" fmla="*/ 7471 w 7471"/>
              <a:gd name="T77" fmla="*/ 961 h 961"/>
              <a:gd name="T78" fmla="*/ 7465 w 7471"/>
              <a:gd name="T79" fmla="*/ 861 h 961"/>
              <a:gd name="T80" fmla="*/ 7451 w 7471"/>
              <a:gd name="T81" fmla="*/ 767 h 961"/>
              <a:gd name="T82" fmla="*/ 7427 w 7471"/>
              <a:gd name="T83" fmla="*/ 673 h 961"/>
              <a:gd name="T84" fmla="*/ 7397 w 7471"/>
              <a:gd name="T85" fmla="*/ 585 h 961"/>
              <a:gd name="T86" fmla="*/ 7357 w 7471"/>
              <a:gd name="T87" fmla="*/ 501 h 961"/>
              <a:gd name="T88" fmla="*/ 7309 w 7471"/>
              <a:gd name="T89" fmla="*/ 421 h 961"/>
              <a:gd name="T90" fmla="*/ 7255 w 7471"/>
              <a:gd name="T91" fmla="*/ 347 h 961"/>
              <a:gd name="T92" fmla="*/ 7195 w 7471"/>
              <a:gd name="T93" fmla="*/ 280 h 961"/>
              <a:gd name="T94" fmla="*/ 7129 w 7471"/>
              <a:gd name="T95" fmla="*/ 218 h 961"/>
              <a:gd name="T96" fmla="*/ 7058 w 7471"/>
              <a:gd name="T97" fmla="*/ 164 h 961"/>
              <a:gd name="T98" fmla="*/ 6980 w 7471"/>
              <a:gd name="T99" fmla="*/ 116 h 961"/>
              <a:gd name="T100" fmla="*/ 6898 w 7471"/>
              <a:gd name="T101" fmla="*/ 76 h 961"/>
              <a:gd name="T102" fmla="*/ 6812 w 7471"/>
              <a:gd name="T103" fmla="*/ 44 h 961"/>
              <a:gd name="T104" fmla="*/ 6724 w 7471"/>
              <a:gd name="T105" fmla="*/ 20 h 961"/>
              <a:gd name="T106" fmla="*/ 6630 w 7471"/>
              <a:gd name="T107" fmla="*/ 4 h 961"/>
              <a:gd name="T108" fmla="*/ 6536 w 7471"/>
              <a:gd name="T109" fmla="*/ 0 h 96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471" h="961">
                <a:moveTo>
                  <a:pt x="6536" y="0"/>
                </a:moveTo>
                <a:lnTo>
                  <a:pt x="6536" y="0"/>
                </a:lnTo>
                <a:lnTo>
                  <a:pt x="6502" y="0"/>
                </a:lnTo>
                <a:lnTo>
                  <a:pt x="6468" y="2"/>
                </a:lnTo>
                <a:lnTo>
                  <a:pt x="4319" y="158"/>
                </a:lnTo>
                <a:lnTo>
                  <a:pt x="4319" y="158"/>
                </a:lnTo>
                <a:lnTo>
                  <a:pt x="4205" y="138"/>
                </a:lnTo>
                <a:lnTo>
                  <a:pt x="4089" y="124"/>
                </a:lnTo>
                <a:lnTo>
                  <a:pt x="3973" y="112"/>
                </a:lnTo>
                <a:lnTo>
                  <a:pt x="3857" y="106"/>
                </a:lnTo>
                <a:lnTo>
                  <a:pt x="3857" y="106"/>
                </a:lnTo>
                <a:lnTo>
                  <a:pt x="3795" y="108"/>
                </a:lnTo>
                <a:lnTo>
                  <a:pt x="3736" y="108"/>
                </a:lnTo>
                <a:lnTo>
                  <a:pt x="3736" y="108"/>
                </a:lnTo>
                <a:lnTo>
                  <a:pt x="3672" y="108"/>
                </a:lnTo>
                <a:lnTo>
                  <a:pt x="3608" y="106"/>
                </a:lnTo>
                <a:lnTo>
                  <a:pt x="3608" y="106"/>
                </a:lnTo>
                <a:lnTo>
                  <a:pt x="3490" y="112"/>
                </a:lnTo>
                <a:lnTo>
                  <a:pt x="3372" y="124"/>
                </a:lnTo>
                <a:lnTo>
                  <a:pt x="3256" y="138"/>
                </a:lnTo>
                <a:lnTo>
                  <a:pt x="3138" y="160"/>
                </a:lnTo>
                <a:lnTo>
                  <a:pt x="797" y="146"/>
                </a:lnTo>
                <a:lnTo>
                  <a:pt x="797" y="146"/>
                </a:lnTo>
                <a:lnTo>
                  <a:pt x="793" y="146"/>
                </a:lnTo>
                <a:lnTo>
                  <a:pt x="793" y="146"/>
                </a:lnTo>
                <a:lnTo>
                  <a:pt x="753" y="146"/>
                </a:lnTo>
                <a:lnTo>
                  <a:pt x="711" y="150"/>
                </a:lnTo>
                <a:lnTo>
                  <a:pt x="673" y="156"/>
                </a:lnTo>
                <a:lnTo>
                  <a:pt x="633" y="162"/>
                </a:lnTo>
                <a:lnTo>
                  <a:pt x="595" y="172"/>
                </a:lnTo>
                <a:lnTo>
                  <a:pt x="557" y="182"/>
                </a:lnTo>
                <a:lnTo>
                  <a:pt x="521" y="196"/>
                </a:lnTo>
                <a:lnTo>
                  <a:pt x="485" y="210"/>
                </a:lnTo>
                <a:lnTo>
                  <a:pt x="449" y="226"/>
                </a:lnTo>
                <a:lnTo>
                  <a:pt x="415" y="244"/>
                </a:lnTo>
                <a:lnTo>
                  <a:pt x="382" y="264"/>
                </a:lnTo>
                <a:lnTo>
                  <a:pt x="350" y="286"/>
                </a:lnTo>
                <a:lnTo>
                  <a:pt x="318" y="308"/>
                </a:lnTo>
                <a:lnTo>
                  <a:pt x="288" y="332"/>
                </a:lnTo>
                <a:lnTo>
                  <a:pt x="260" y="357"/>
                </a:lnTo>
                <a:lnTo>
                  <a:pt x="232" y="383"/>
                </a:lnTo>
                <a:lnTo>
                  <a:pt x="206" y="413"/>
                </a:lnTo>
                <a:lnTo>
                  <a:pt x="182" y="441"/>
                </a:lnTo>
                <a:lnTo>
                  <a:pt x="158" y="473"/>
                </a:lnTo>
                <a:lnTo>
                  <a:pt x="136" y="505"/>
                </a:lnTo>
                <a:lnTo>
                  <a:pt x="114" y="537"/>
                </a:lnTo>
                <a:lnTo>
                  <a:pt x="96" y="571"/>
                </a:lnTo>
                <a:lnTo>
                  <a:pt x="78" y="607"/>
                </a:lnTo>
                <a:lnTo>
                  <a:pt x="62" y="643"/>
                </a:lnTo>
                <a:lnTo>
                  <a:pt x="48" y="681"/>
                </a:lnTo>
                <a:lnTo>
                  <a:pt x="36" y="719"/>
                </a:lnTo>
                <a:lnTo>
                  <a:pt x="24" y="757"/>
                </a:lnTo>
                <a:lnTo>
                  <a:pt x="16" y="797"/>
                </a:lnTo>
                <a:lnTo>
                  <a:pt x="8" y="837"/>
                </a:lnTo>
                <a:lnTo>
                  <a:pt x="4" y="877"/>
                </a:lnTo>
                <a:lnTo>
                  <a:pt x="0" y="919"/>
                </a:lnTo>
                <a:lnTo>
                  <a:pt x="0" y="961"/>
                </a:lnTo>
                <a:lnTo>
                  <a:pt x="3138" y="357"/>
                </a:lnTo>
                <a:lnTo>
                  <a:pt x="3138" y="357"/>
                </a:lnTo>
                <a:lnTo>
                  <a:pt x="3212" y="345"/>
                </a:lnTo>
                <a:lnTo>
                  <a:pt x="3286" y="334"/>
                </a:lnTo>
                <a:lnTo>
                  <a:pt x="3360" y="324"/>
                </a:lnTo>
                <a:lnTo>
                  <a:pt x="3434" y="316"/>
                </a:lnTo>
                <a:lnTo>
                  <a:pt x="3508" y="310"/>
                </a:lnTo>
                <a:lnTo>
                  <a:pt x="3582" y="306"/>
                </a:lnTo>
                <a:lnTo>
                  <a:pt x="3656" y="304"/>
                </a:lnTo>
                <a:lnTo>
                  <a:pt x="3730" y="302"/>
                </a:lnTo>
                <a:lnTo>
                  <a:pt x="3730" y="302"/>
                </a:lnTo>
                <a:lnTo>
                  <a:pt x="3803" y="304"/>
                </a:lnTo>
                <a:lnTo>
                  <a:pt x="3877" y="306"/>
                </a:lnTo>
                <a:lnTo>
                  <a:pt x="3951" y="310"/>
                </a:lnTo>
                <a:lnTo>
                  <a:pt x="4025" y="316"/>
                </a:lnTo>
                <a:lnTo>
                  <a:pt x="4099" y="324"/>
                </a:lnTo>
                <a:lnTo>
                  <a:pt x="4173" y="334"/>
                </a:lnTo>
                <a:lnTo>
                  <a:pt x="4247" y="345"/>
                </a:lnTo>
                <a:lnTo>
                  <a:pt x="4319" y="357"/>
                </a:lnTo>
                <a:lnTo>
                  <a:pt x="7471" y="961"/>
                </a:lnTo>
                <a:lnTo>
                  <a:pt x="7471" y="961"/>
                </a:lnTo>
                <a:lnTo>
                  <a:pt x="7469" y="911"/>
                </a:lnTo>
                <a:lnTo>
                  <a:pt x="7465" y="861"/>
                </a:lnTo>
                <a:lnTo>
                  <a:pt x="7459" y="813"/>
                </a:lnTo>
                <a:lnTo>
                  <a:pt x="7451" y="767"/>
                </a:lnTo>
                <a:lnTo>
                  <a:pt x="7441" y="719"/>
                </a:lnTo>
                <a:lnTo>
                  <a:pt x="7427" y="673"/>
                </a:lnTo>
                <a:lnTo>
                  <a:pt x="7413" y="629"/>
                </a:lnTo>
                <a:lnTo>
                  <a:pt x="7397" y="585"/>
                </a:lnTo>
                <a:lnTo>
                  <a:pt x="7377" y="543"/>
                </a:lnTo>
                <a:lnTo>
                  <a:pt x="7357" y="501"/>
                </a:lnTo>
                <a:lnTo>
                  <a:pt x="7333" y="461"/>
                </a:lnTo>
                <a:lnTo>
                  <a:pt x="7309" y="421"/>
                </a:lnTo>
                <a:lnTo>
                  <a:pt x="7283" y="383"/>
                </a:lnTo>
                <a:lnTo>
                  <a:pt x="7255" y="347"/>
                </a:lnTo>
                <a:lnTo>
                  <a:pt x="7225" y="314"/>
                </a:lnTo>
                <a:lnTo>
                  <a:pt x="7195" y="280"/>
                </a:lnTo>
                <a:lnTo>
                  <a:pt x="7163" y="248"/>
                </a:lnTo>
                <a:lnTo>
                  <a:pt x="7129" y="218"/>
                </a:lnTo>
                <a:lnTo>
                  <a:pt x="7093" y="190"/>
                </a:lnTo>
                <a:lnTo>
                  <a:pt x="7058" y="164"/>
                </a:lnTo>
                <a:lnTo>
                  <a:pt x="7020" y="138"/>
                </a:lnTo>
                <a:lnTo>
                  <a:pt x="6980" y="116"/>
                </a:lnTo>
                <a:lnTo>
                  <a:pt x="6940" y="94"/>
                </a:lnTo>
                <a:lnTo>
                  <a:pt x="6898" y="76"/>
                </a:lnTo>
                <a:lnTo>
                  <a:pt x="6856" y="58"/>
                </a:lnTo>
                <a:lnTo>
                  <a:pt x="6812" y="44"/>
                </a:lnTo>
                <a:lnTo>
                  <a:pt x="6768" y="30"/>
                </a:lnTo>
                <a:lnTo>
                  <a:pt x="6724" y="20"/>
                </a:lnTo>
                <a:lnTo>
                  <a:pt x="6678" y="12"/>
                </a:lnTo>
                <a:lnTo>
                  <a:pt x="6630" y="4"/>
                </a:lnTo>
                <a:lnTo>
                  <a:pt x="6584" y="2"/>
                </a:lnTo>
                <a:lnTo>
                  <a:pt x="6536" y="0"/>
                </a:lnTo>
                <a:close/>
              </a:path>
            </a:pathLst>
          </a:custGeom>
          <a:solidFill>
            <a:srgbClr val="f8eaf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" name="Freeform 18"/>
          <p:cNvSpPr/>
          <p:nvPr/>
        </p:nvSpPr>
        <p:spPr>
          <a:xfrm>
            <a:off x="0" y="2882900"/>
            <a:ext cx="11895129" cy="1525588"/>
          </a:xfrm>
          <a:custGeom>
            <a:avLst/>
            <a:gdLst>
              <a:gd name="T0" fmla="*/ 6536 w 7471"/>
              <a:gd name="T1" fmla="*/ 0 h 961"/>
              <a:gd name="T2" fmla="*/ 6468 w 7471"/>
              <a:gd name="T3" fmla="*/ 2 h 961"/>
              <a:gd name="T4" fmla="*/ 4319 w 7471"/>
              <a:gd name="T5" fmla="*/ 158 h 961"/>
              <a:gd name="T6" fmla="*/ 4089 w 7471"/>
              <a:gd name="T7" fmla="*/ 124 h 961"/>
              <a:gd name="T8" fmla="*/ 3857 w 7471"/>
              <a:gd name="T9" fmla="*/ 106 h 961"/>
              <a:gd name="T10" fmla="*/ 3795 w 7471"/>
              <a:gd name="T11" fmla="*/ 108 h 961"/>
              <a:gd name="T12" fmla="*/ 3736 w 7471"/>
              <a:gd name="T13" fmla="*/ 108 h 961"/>
              <a:gd name="T14" fmla="*/ 3608 w 7471"/>
              <a:gd name="T15" fmla="*/ 106 h 961"/>
              <a:gd name="T16" fmla="*/ 3490 w 7471"/>
              <a:gd name="T17" fmla="*/ 112 h 961"/>
              <a:gd name="T18" fmla="*/ 3256 w 7471"/>
              <a:gd name="T19" fmla="*/ 138 h 961"/>
              <a:gd name="T20" fmla="*/ 797 w 7471"/>
              <a:gd name="T21" fmla="*/ 146 h 961"/>
              <a:gd name="T22" fmla="*/ 793 w 7471"/>
              <a:gd name="T23" fmla="*/ 146 h 961"/>
              <a:gd name="T24" fmla="*/ 753 w 7471"/>
              <a:gd name="T25" fmla="*/ 146 h 961"/>
              <a:gd name="T26" fmla="*/ 673 w 7471"/>
              <a:gd name="T27" fmla="*/ 156 h 961"/>
              <a:gd name="T28" fmla="*/ 595 w 7471"/>
              <a:gd name="T29" fmla="*/ 172 h 961"/>
              <a:gd name="T30" fmla="*/ 521 w 7471"/>
              <a:gd name="T31" fmla="*/ 196 h 961"/>
              <a:gd name="T32" fmla="*/ 449 w 7471"/>
              <a:gd name="T33" fmla="*/ 226 h 961"/>
              <a:gd name="T34" fmla="*/ 382 w 7471"/>
              <a:gd name="T35" fmla="*/ 264 h 961"/>
              <a:gd name="T36" fmla="*/ 318 w 7471"/>
              <a:gd name="T37" fmla="*/ 308 h 961"/>
              <a:gd name="T38" fmla="*/ 260 w 7471"/>
              <a:gd name="T39" fmla="*/ 357 h 961"/>
              <a:gd name="T40" fmla="*/ 206 w 7471"/>
              <a:gd name="T41" fmla="*/ 413 h 961"/>
              <a:gd name="T42" fmla="*/ 158 w 7471"/>
              <a:gd name="T43" fmla="*/ 473 h 961"/>
              <a:gd name="T44" fmla="*/ 114 w 7471"/>
              <a:gd name="T45" fmla="*/ 537 h 961"/>
              <a:gd name="T46" fmla="*/ 78 w 7471"/>
              <a:gd name="T47" fmla="*/ 607 h 961"/>
              <a:gd name="T48" fmla="*/ 48 w 7471"/>
              <a:gd name="T49" fmla="*/ 681 h 961"/>
              <a:gd name="T50" fmla="*/ 24 w 7471"/>
              <a:gd name="T51" fmla="*/ 757 h 961"/>
              <a:gd name="T52" fmla="*/ 8 w 7471"/>
              <a:gd name="T53" fmla="*/ 837 h 961"/>
              <a:gd name="T54" fmla="*/ 0 w 7471"/>
              <a:gd name="T55" fmla="*/ 919 h 961"/>
              <a:gd name="T56" fmla="*/ 3138 w 7471"/>
              <a:gd name="T57" fmla="*/ 357 h 961"/>
              <a:gd name="T58" fmla="*/ 3212 w 7471"/>
              <a:gd name="T59" fmla="*/ 345 h 961"/>
              <a:gd name="T60" fmla="*/ 3360 w 7471"/>
              <a:gd name="T61" fmla="*/ 324 h 961"/>
              <a:gd name="T62" fmla="*/ 3508 w 7471"/>
              <a:gd name="T63" fmla="*/ 310 h 961"/>
              <a:gd name="T64" fmla="*/ 3656 w 7471"/>
              <a:gd name="T65" fmla="*/ 304 h 961"/>
              <a:gd name="T66" fmla="*/ 3730 w 7471"/>
              <a:gd name="T67" fmla="*/ 302 h 961"/>
              <a:gd name="T68" fmla="*/ 3877 w 7471"/>
              <a:gd name="T69" fmla="*/ 306 h 961"/>
              <a:gd name="T70" fmla="*/ 4025 w 7471"/>
              <a:gd name="T71" fmla="*/ 316 h 961"/>
              <a:gd name="T72" fmla="*/ 4173 w 7471"/>
              <a:gd name="T73" fmla="*/ 334 h 961"/>
              <a:gd name="T74" fmla="*/ 4319 w 7471"/>
              <a:gd name="T75" fmla="*/ 357 h 961"/>
              <a:gd name="T76" fmla="*/ 7471 w 7471"/>
              <a:gd name="T77" fmla="*/ 961 h 961"/>
              <a:gd name="T78" fmla="*/ 7465 w 7471"/>
              <a:gd name="T79" fmla="*/ 861 h 961"/>
              <a:gd name="T80" fmla="*/ 7451 w 7471"/>
              <a:gd name="T81" fmla="*/ 767 h 961"/>
              <a:gd name="T82" fmla="*/ 7427 w 7471"/>
              <a:gd name="T83" fmla="*/ 673 h 961"/>
              <a:gd name="T84" fmla="*/ 7397 w 7471"/>
              <a:gd name="T85" fmla="*/ 585 h 961"/>
              <a:gd name="T86" fmla="*/ 7357 w 7471"/>
              <a:gd name="T87" fmla="*/ 501 h 961"/>
              <a:gd name="T88" fmla="*/ 7309 w 7471"/>
              <a:gd name="T89" fmla="*/ 421 h 961"/>
              <a:gd name="T90" fmla="*/ 7255 w 7471"/>
              <a:gd name="T91" fmla="*/ 347 h 961"/>
              <a:gd name="T92" fmla="*/ 7195 w 7471"/>
              <a:gd name="T93" fmla="*/ 280 h 961"/>
              <a:gd name="T94" fmla="*/ 7129 w 7471"/>
              <a:gd name="T95" fmla="*/ 218 h 961"/>
              <a:gd name="T96" fmla="*/ 7058 w 7471"/>
              <a:gd name="T97" fmla="*/ 164 h 961"/>
              <a:gd name="T98" fmla="*/ 6980 w 7471"/>
              <a:gd name="T99" fmla="*/ 116 h 961"/>
              <a:gd name="T100" fmla="*/ 6898 w 7471"/>
              <a:gd name="T101" fmla="*/ 76 h 961"/>
              <a:gd name="T102" fmla="*/ 6812 w 7471"/>
              <a:gd name="T103" fmla="*/ 44 h 961"/>
              <a:gd name="T104" fmla="*/ 6724 w 7471"/>
              <a:gd name="T105" fmla="*/ 20 h 961"/>
              <a:gd name="T106" fmla="*/ 6630 w 7471"/>
              <a:gd name="T107" fmla="*/ 4 h 961"/>
              <a:gd name="T108" fmla="*/ 6536 w 7471"/>
              <a:gd name="T109" fmla="*/ 0 h 96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471" h="961">
                <a:moveTo>
                  <a:pt x="6536" y="0"/>
                </a:moveTo>
                <a:lnTo>
                  <a:pt x="6536" y="0"/>
                </a:lnTo>
                <a:lnTo>
                  <a:pt x="6502" y="0"/>
                </a:lnTo>
                <a:lnTo>
                  <a:pt x="6468" y="2"/>
                </a:lnTo>
                <a:lnTo>
                  <a:pt x="4319" y="158"/>
                </a:lnTo>
                <a:lnTo>
                  <a:pt x="4319" y="158"/>
                </a:lnTo>
                <a:lnTo>
                  <a:pt x="4205" y="138"/>
                </a:lnTo>
                <a:lnTo>
                  <a:pt x="4089" y="124"/>
                </a:lnTo>
                <a:lnTo>
                  <a:pt x="3973" y="112"/>
                </a:lnTo>
                <a:lnTo>
                  <a:pt x="3857" y="106"/>
                </a:lnTo>
                <a:lnTo>
                  <a:pt x="3857" y="106"/>
                </a:lnTo>
                <a:lnTo>
                  <a:pt x="3795" y="108"/>
                </a:lnTo>
                <a:lnTo>
                  <a:pt x="3736" y="108"/>
                </a:lnTo>
                <a:lnTo>
                  <a:pt x="3736" y="108"/>
                </a:lnTo>
                <a:lnTo>
                  <a:pt x="3672" y="108"/>
                </a:lnTo>
                <a:lnTo>
                  <a:pt x="3608" y="106"/>
                </a:lnTo>
                <a:lnTo>
                  <a:pt x="3608" y="106"/>
                </a:lnTo>
                <a:lnTo>
                  <a:pt x="3490" y="112"/>
                </a:lnTo>
                <a:lnTo>
                  <a:pt x="3372" y="124"/>
                </a:lnTo>
                <a:lnTo>
                  <a:pt x="3256" y="138"/>
                </a:lnTo>
                <a:lnTo>
                  <a:pt x="3138" y="160"/>
                </a:lnTo>
                <a:lnTo>
                  <a:pt x="797" y="146"/>
                </a:lnTo>
                <a:lnTo>
                  <a:pt x="797" y="146"/>
                </a:lnTo>
                <a:lnTo>
                  <a:pt x="793" y="146"/>
                </a:lnTo>
                <a:lnTo>
                  <a:pt x="793" y="146"/>
                </a:lnTo>
                <a:lnTo>
                  <a:pt x="753" y="146"/>
                </a:lnTo>
                <a:lnTo>
                  <a:pt x="711" y="150"/>
                </a:lnTo>
                <a:lnTo>
                  <a:pt x="673" y="156"/>
                </a:lnTo>
                <a:lnTo>
                  <a:pt x="633" y="162"/>
                </a:lnTo>
                <a:lnTo>
                  <a:pt x="595" y="172"/>
                </a:lnTo>
                <a:lnTo>
                  <a:pt x="557" y="182"/>
                </a:lnTo>
                <a:lnTo>
                  <a:pt x="521" y="196"/>
                </a:lnTo>
                <a:lnTo>
                  <a:pt x="485" y="210"/>
                </a:lnTo>
                <a:lnTo>
                  <a:pt x="449" y="226"/>
                </a:lnTo>
                <a:lnTo>
                  <a:pt x="415" y="244"/>
                </a:lnTo>
                <a:lnTo>
                  <a:pt x="382" y="264"/>
                </a:lnTo>
                <a:lnTo>
                  <a:pt x="350" y="286"/>
                </a:lnTo>
                <a:lnTo>
                  <a:pt x="318" y="308"/>
                </a:lnTo>
                <a:lnTo>
                  <a:pt x="288" y="332"/>
                </a:lnTo>
                <a:lnTo>
                  <a:pt x="260" y="357"/>
                </a:lnTo>
                <a:lnTo>
                  <a:pt x="232" y="383"/>
                </a:lnTo>
                <a:lnTo>
                  <a:pt x="206" y="413"/>
                </a:lnTo>
                <a:lnTo>
                  <a:pt x="182" y="441"/>
                </a:lnTo>
                <a:lnTo>
                  <a:pt x="158" y="473"/>
                </a:lnTo>
                <a:lnTo>
                  <a:pt x="136" y="505"/>
                </a:lnTo>
                <a:lnTo>
                  <a:pt x="114" y="537"/>
                </a:lnTo>
                <a:lnTo>
                  <a:pt x="96" y="571"/>
                </a:lnTo>
                <a:lnTo>
                  <a:pt x="78" y="607"/>
                </a:lnTo>
                <a:lnTo>
                  <a:pt x="62" y="643"/>
                </a:lnTo>
                <a:lnTo>
                  <a:pt x="48" y="681"/>
                </a:lnTo>
                <a:lnTo>
                  <a:pt x="36" y="719"/>
                </a:lnTo>
                <a:lnTo>
                  <a:pt x="24" y="757"/>
                </a:lnTo>
                <a:lnTo>
                  <a:pt x="16" y="797"/>
                </a:lnTo>
                <a:lnTo>
                  <a:pt x="8" y="837"/>
                </a:lnTo>
                <a:lnTo>
                  <a:pt x="4" y="877"/>
                </a:lnTo>
                <a:lnTo>
                  <a:pt x="0" y="919"/>
                </a:lnTo>
                <a:lnTo>
                  <a:pt x="0" y="961"/>
                </a:lnTo>
                <a:lnTo>
                  <a:pt x="3138" y="357"/>
                </a:lnTo>
                <a:lnTo>
                  <a:pt x="3138" y="357"/>
                </a:lnTo>
                <a:lnTo>
                  <a:pt x="3212" y="345"/>
                </a:lnTo>
                <a:lnTo>
                  <a:pt x="3286" y="334"/>
                </a:lnTo>
                <a:lnTo>
                  <a:pt x="3360" y="324"/>
                </a:lnTo>
                <a:lnTo>
                  <a:pt x="3434" y="316"/>
                </a:lnTo>
                <a:lnTo>
                  <a:pt x="3508" y="310"/>
                </a:lnTo>
                <a:lnTo>
                  <a:pt x="3582" y="306"/>
                </a:lnTo>
                <a:lnTo>
                  <a:pt x="3656" y="304"/>
                </a:lnTo>
                <a:lnTo>
                  <a:pt x="3730" y="302"/>
                </a:lnTo>
                <a:lnTo>
                  <a:pt x="3730" y="302"/>
                </a:lnTo>
                <a:lnTo>
                  <a:pt x="3803" y="304"/>
                </a:lnTo>
                <a:lnTo>
                  <a:pt x="3877" y="306"/>
                </a:lnTo>
                <a:lnTo>
                  <a:pt x="3951" y="310"/>
                </a:lnTo>
                <a:lnTo>
                  <a:pt x="4025" y="316"/>
                </a:lnTo>
                <a:lnTo>
                  <a:pt x="4099" y="324"/>
                </a:lnTo>
                <a:lnTo>
                  <a:pt x="4173" y="334"/>
                </a:lnTo>
                <a:lnTo>
                  <a:pt x="4247" y="345"/>
                </a:lnTo>
                <a:lnTo>
                  <a:pt x="4319" y="357"/>
                </a:lnTo>
                <a:lnTo>
                  <a:pt x="7471" y="961"/>
                </a:lnTo>
                <a:lnTo>
                  <a:pt x="7471" y="961"/>
                </a:lnTo>
                <a:lnTo>
                  <a:pt x="7469" y="911"/>
                </a:lnTo>
                <a:lnTo>
                  <a:pt x="7465" y="861"/>
                </a:lnTo>
                <a:lnTo>
                  <a:pt x="7459" y="813"/>
                </a:lnTo>
                <a:lnTo>
                  <a:pt x="7451" y="767"/>
                </a:lnTo>
                <a:lnTo>
                  <a:pt x="7441" y="719"/>
                </a:lnTo>
                <a:lnTo>
                  <a:pt x="7427" y="673"/>
                </a:lnTo>
                <a:lnTo>
                  <a:pt x="7413" y="629"/>
                </a:lnTo>
                <a:lnTo>
                  <a:pt x="7397" y="585"/>
                </a:lnTo>
                <a:lnTo>
                  <a:pt x="7377" y="543"/>
                </a:lnTo>
                <a:lnTo>
                  <a:pt x="7357" y="501"/>
                </a:lnTo>
                <a:lnTo>
                  <a:pt x="7333" y="461"/>
                </a:lnTo>
                <a:lnTo>
                  <a:pt x="7309" y="421"/>
                </a:lnTo>
                <a:lnTo>
                  <a:pt x="7283" y="383"/>
                </a:lnTo>
                <a:lnTo>
                  <a:pt x="7255" y="347"/>
                </a:lnTo>
                <a:lnTo>
                  <a:pt x="7225" y="314"/>
                </a:lnTo>
                <a:lnTo>
                  <a:pt x="7195" y="280"/>
                </a:lnTo>
                <a:lnTo>
                  <a:pt x="7163" y="248"/>
                </a:lnTo>
                <a:lnTo>
                  <a:pt x="7129" y="218"/>
                </a:lnTo>
                <a:lnTo>
                  <a:pt x="7093" y="190"/>
                </a:lnTo>
                <a:lnTo>
                  <a:pt x="7058" y="164"/>
                </a:lnTo>
                <a:lnTo>
                  <a:pt x="7020" y="138"/>
                </a:lnTo>
                <a:lnTo>
                  <a:pt x="6980" y="116"/>
                </a:lnTo>
                <a:lnTo>
                  <a:pt x="6940" y="94"/>
                </a:lnTo>
                <a:lnTo>
                  <a:pt x="6898" y="76"/>
                </a:lnTo>
                <a:lnTo>
                  <a:pt x="6856" y="58"/>
                </a:lnTo>
                <a:lnTo>
                  <a:pt x="6812" y="44"/>
                </a:lnTo>
                <a:lnTo>
                  <a:pt x="6768" y="30"/>
                </a:lnTo>
                <a:lnTo>
                  <a:pt x="6724" y="20"/>
                </a:lnTo>
                <a:lnTo>
                  <a:pt x="6678" y="12"/>
                </a:lnTo>
                <a:lnTo>
                  <a:pt x="6630" y="4"/>
                </a:lnTo>
                <a:lnTo>
                  <a:pt x="6584" y="2"/>
                </a:lnTo>
                <a:lnTo>
                  <a:pt x="6536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1800748" y="5775325"/>
            <a:ext cx="1026952" cy="152400"/>
            <a:chOff x="1800748" y="5775325"/>
            <a:chExt cx="1026952" cy="152400"/>
          </a:xfrm>
        </p:grpSpPr>
        <p:sp>
          <p:nvSpPr>
            <p:cNvPr id="20" name="Freeform 19"/>
            <p:cNvSpPr>
              <a:spLocks noEditPoints="1"/>
            </p:cNvSpPr>
            <p:nvPr/>
          </p:nvSpPr>
          <p:spPr>
            <a:xfrm>
              <a:off x="1800748" y="5794375"/>
              <a:ext cx="149664" cy="114300"/>
            </a:xfrm>
            <a:custGeom>
              <a:avLst/>
              <a:gdLst>
                <a:gd name="T0" fmla="*/ 84 w 94"/>
                <a:gd name="T1" fmla="*/ 0 h 72"/>
                <a:gd name="T2" fmla="*/ 84 w 94"/>
                <a:gd name="T3" fmla="*/ 0 h 72"/>
                <a:gd name="T4" fmla="*/ 88 w 94"/>
                <a:gd name="T5" fmla="*/ 0 h 72"/>
                <a:gd name="T6" fmla="*/ 90 w 94"/>
                <a:gd name="T7" fmla="*/ 2 h 72"/>
                <a:gd name="T8" fmla="*/ 90 w 94"/>
                <a:gd name="T9" fmla="*/ 2 h 72"/>
                <a:gd name="T10" fmla="*/ 92 w 94"/>
                <a:gd name="T11" fmla="*/ 6 h 72"/>
                <a:gd name="T12" fmla="*/ 94 w 94"/>
                <a:gd name="T13" fmla="*/ 10 h 72"/>
                <a:gd name="T14" fmla="*/ 94 w 94"/>
                <a:gd name="T15" fmla="*/ 64 h 72"/>
                <a:gd name="T16" fmla="*/ 94 w 94"/>
                <a:gd name="T17" fmla="*/ 64 h 72"/>
                <a:gd name="T18" fmla="*/ 92 w 94"/>
                <a:gd name="T19" fmla="*/ 66 h 72"/>
                <a:gd name="T20" fmla="*/ 90 w 94"/>
                <a:gd name="T21" fmla="*/ 70 h 72"/>
                <a:gd name="T22" fmla="*/ 90 w 94"/>
                <a:gd name="T23" fmla="*/ 70 h 72"/>
                <a:gd name="T24" fmla="*/ 88 w 94"/>
                <a:gd name="T25" fmla="*/ 72 h 72"/>
                <a:gd name="T26" fmla="*/ 84 w 94"/>
                <a:gd name="T27" fmla="*/ 72 h 72"/>
                <a:gd name="T28" fmla="*/ 8 w 94"/>
                <a:gd name="T29" fmla="*/ 72 h 72"/>
                <a:gd name="T30" fmla="*/ 8 w 94"/>
                <a:gd name="T31" fmla="*/ 72 h 72"/>
                <a:gd name="T32" fmla="*/ 6 w 94"/>
                <a:gd name="T33" fmla="*/ 72 h 72"/>
                <a:gd name="T34" fmla="*/ 2 w 94"/>
                <a:gd name="T35" fmla="*/ 70 h 72"/>
                <a:gd name="T36" fmla="*/ 2 w 94"/>
                <a:gd name="T37" fmla="*/ 70 h 72"/>
                <a:gd name="T38" fmla="*/ 0 w 94"/>
                <a:gd name="T39" fmla="*/ 66 h 72"/>
                <a:gd name="T40" fmla="*/ 0 w 94"/>
                <a:gd name="T41" fmla="*/ 64 h 72"/>
                <a:gd name="T42" fmla="*/ 0 w 94"/>
                <a:gd name="T43" fmla="*/ 10 h 72"/>
                <a:gd name="T44" fmla="*/ 0 w 94"/>
                <a:gd name="T45" fmla="*/ 10 h 72"/>
                <a:gd name="T46" fmla="*/ 0 w 94"/>
                <a:gd name="T47" fmla="*/ 6 h 72"/>
                <a:gd name="T48" fmla="*/ 2 w 94"/>
                <a:gd name="T49" fmla="*/ 2 h 72"/>
                <a:gd name="T50" fmla="*/ 2 w 94"/>
                <a:gd name="T51" fmla="*/ 2 h 72"/>
                <a:gd name="T52" fmla="*/ 6 w 94"/>
                <a:gd name="T53" fmla="*/ 0 h 72"/>
                <a:gd name="T54" fmla="*/ 8 w 94"/>
                <a:gd name="T55" fmla="*/ 0 h 72"/>
                <a:gd name="T56" fmla="*/ 84 w 94"/>
                <a:gd name="T57" fmla="*/ 0 h 72"/>
                <a:gd name="T58" fmla="*/ 84 w 94"/>
                <a:gd name="T59" fmla="*/ 10 h 72"/>
                <a:gd name="T60" fmla="*/ 8 w 94"/>
                <a:gd name="T61" fmla="*/ 10 h 72"/>
                <a:gd name="T62" fmla="*/ 8 w 94"/>
                <a:gd name="T63" fmla="*/ 16 h 72"/>
                <a:gd name="T64" fmla="*/ 8 w 94"/>
                <a:gd name="T65" fmla="*/ 16 h 72"/>
                <a:gd name="T66" fmla="*/ 34 w 94"/>
                <a:gd name="T67" fmla="*/ 36 h 72"/>
                <a:gd name="T68" fmla="*/ 34 w 94"/>
                <a:gd name="T69" fmla="*/ 38 h 72"/>
                <a:gd name="T70" fmla="*/ 34 w 94"/>
                <a:gd name="T71" fmla="*/ 38 h 72"/>
                <a:gd name="T72" fmla="*/ 40 w 94"/>
                <a:gd name="T73" fmla="*/ 42 h 72"/>
                <a:gd name="T74" fmla="*/ 40 w 94"/>
                <a:gd name="T75" fmla="*/ 42 h 72"/>
                <a:gd name="T76" fmla="*/ 46 w 94"/>
                <a:gd name="T77" fmla="*/ 46 h 72"/>
                <a:gd name="T78" fmla="*/ 46 w 94"/>
                <a:gd name="T79" fmla="*/ 46 h 72"/>
                <a:gd name="T80" fmla="*/ 52 w 94"/>
                <a:gd name="T81" fmla="*/ 42 h 72"/>
                <a:gd name="T82" fmla="*/ 52 w 94"/>
                <a:gd name="T83" fmla="*/ 42 h 72"/>
                <a:gd name="T84" fmla="*/ 58 w 94"/>
                <a:gd name="T85" fmla="*/ 38 h 72"/>
                <a:gd name="T86" fmla="*/ 60 w 94"/>
                <a:gd name="T87" fmla="*/ 36 h 72"/>
                <a:gd name="T88" fmla="*/ 60 w 94"/>
                <a:gd name="T89" fmla="*/ 36 h 72"/>
                <a:gd name="T90" fmla="*/ 84 w 94"/>
                <a:gd name="T91" fmla="*/ 16 h 72"/>
                <a:gd name="T92" fmla="*/ 84 w 94"/>
                <a:gd name="T93" fmla="*/ 10 h 72"/>
                <a:gd name="T94" fmla="*/ 8 w 94"/>
                <a:gd name="T95" fmla="*/ 64 h 72"/>
                <a:gd name="T96" fmla="*/ 84 w 94"/>
                <a:gd name="T97" fmla="*/ 64 h 72"/>
                <a:gd name="T98" fmla="*/ 84 w 94"/>
                <a:gd name="T99" fmla="*/ 28 h 72"/>
                <a:gd name="T100" fmla="*/ 64 w 94"/>
                <a:gd name="T101" fmla="*/ 46 h 72"/>
                <a:gd name="T102" fmla="*/ 64 w 94"/>
                <a:gd name="T103" fmla="*/ 46 h 72"/>
                <a:gd name="T104" fmla="*/ 56 w 94"/>
                <a:gd name="T105" fmla="*/ 52 h 72"/>
                <a:gd name="T106" fmla="*/ 56 w 94"/>
                <a:gd name="T107" fmla="*/ 52 h 72"/>
                <a:gd name="T108" fmla="*/ 52 w 94"/>
                <a:gd name="T109" fmla="*/ 54 h 72"/>
                <a:gd name="T110" fmla="*/ 46 w 94"/>
                <a:gd name="T111" fmla="*/ 54 h 72"/>
                <a:gd name="T112" fmla="*/ 46 w 94"/>
                <a:gd name="T113" fmla="*/ 54 h 72"/>
                <a:gd name="T114" fmla="*/ 42 w 94"/>
                <a:gd name="T115" fmla="*/ 54 h 72"/>
                <a:gd name="T116" fmla="*/ 38 w 94"/>
                <a:gd name="T117" fmla="*/ 52 h 72"/>
                <a:gd name="T118" fmla="*/ 38 w 94"/>
                <a:gd name="T119" fmla="*/ 52 h 72"/>
                <a:gd name="T120" fmla="*/ 30 w 94"/>
                <a:gd name="T121" fmla="*/ 46 h 72"/>
                <a:gd name="T122" fmla="*/ 8 w 94"/>
                <a:gd name="T123" fmla="*/ 28 h 72"/>
                <a:gd name="T124" fmla="*/ 8 w 94"/>
                <a:gd name="T125" fmla="*/ 64 h 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72">
                  <a:moveTo>
                    <a:pt x="84" y="0"/>
                  </a:moveTo>
                  <a:lnTo>
                    <a:pt x="84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92" y="6"/>
                  </a:lnTo>
                  <a:lnTo>
                    <a:pt x="94" y="10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2" y="66"/>
                  </a:lnTo>
                  <a:lnTo>
                    <a:pt x="90" y="70"/>
                  </a:lnTo>
                  <a:lnTo>
                    <a:pt x="90" y="70"/>
                  </a:lnTo>
                  <a:lnTo>
                    <a:pt x="88" y="72"/>
                  </a:lnTo>
                  <a:lnTo>
                    <a:pt x="84" y="72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4" y="0"/>
                  </a:lnTo>
                  <a:close/>
                  <a:moveTo>
                    <a:pt x="84" y="10"/>
                  </a:moveTo>
                  <a:lnTo>
                    <a:pt x="8" y="1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34" y="36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8" y="3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84" y="16"/>
                  </a:lnTo>
                  <a:lnTo>
                    <a:pt x="84" y="10"/>
                  </a:lnTo>
                  <a:close/>
                  <a:moveTo>
                    <a:pt x="8" y="64"/>
                  </a:moveTo>
                  <a:lnTo>
                    <a:pt x="84" y="64"/>
                  </a:lnTo>
                  <a:lnTo>
                    <a:pt x="84" y="28"/>
                  </a:lnTo>
                  <a:lnTo>
                    <a:pt x="64" y="46"/>
                  </a:lnTo>
                  <a:lnTo>
                    <a:pt x="64" y="46"/>
                  </a:lnTo>
                  <a:lnTo>
                    <a:pt x="56" y="52"/>
                  </a:lnTo>
                  <a:lnTo>
                    <a:pt x="56" y="52"/>
                  </a:lnTo>
                  <a:lnTo>
                    <a:pt x="52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2" y="54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0" y="46"/>
                  </a:lnTo>
                  <a:lnTo>
                    <a:pt x="8" y="28"/>
                  </a:lnTo>
                  <a:lnTo>
                    <a:pt x="8" y="64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2120775" y="5775325"/>
              <a:ext cx="79609" cy="152400"/>
            </a:xfrm>
            <a:custGeom>
              <a:avLst/>
              <a:gdLst>
                <a:gd name="T0" fmla="*/ 14 w 50"/>
                <a:gd name="T1" fmla="*/ 54 h 96"/>
                <a:gd name="T2" fmla="*/ 0 w 50"/>
                <a:gd name="T3" fmla="*/ 54 h 96"/>
                <a:gd name="T4" fmla="*/ 0 w 50"/>
                <a:gd name="T5" fmla="*/ 36 h 96"/>
                <a:gd name="T6" fmla="*/ 14 w 50"/>
                <a:gd name="T7" fmla="*/ 36 h 96"/>
                <a:gd name="T8" fmla="*/ 14 w 50"/>
                <a:gd name="T9" fmla="*/ 22 h 96"/>
                <a:gd name="T10" fmla="*/ 14 w 50"/>
                <a:gd name="T11" fmla="*/ 22 h 96"/>
                <a:gd name="T12" fmla="*/ 16 w 50"/>
                <a:gd name="T13" fmla="*/ 14 h 96"/>
                <a:gd name="T14" fmla="*/ 20 w 50"/>
                <a:gd name="T15" fmla="*/ 6 h 96"/>
                <a:gd name="T16" fmla="*/ 20 w 50"/>
                <a:gd name="T17" fmla="*/ 6 h 96"/>
                <a:gd name="T18" fmla="*/ 28 w 50"/>
                <a:gd name="T19" fmla="*/ 2 h 96"/>
                <a:gd name="T20" fmla="*/ 36 w 50"/>
                <a:gd name="T21" fmla="*/ 0 h 96"/>
                <a:gd name="T22" fmla="*/ 36 w 50"/>
                <a:gd name="T23" fmla="*/ 0 h 96"/>
                <a:gd name="T24" fmla="*/ 50 w 50"/>
                <a:gd name="T25" fmla="*/ 0 h 96"/>
                <a:gd name="T26" fmla="*/ 50 w 50"/>
                <a:gd name="T27" fmla="*/ 16 h 96"/>
                <a:gd name="T28" fmla="*/ 40 w 50"/>
                <a:gd name="T29" fmla="*/ 16 h 96"/>
                <a:gd name="T30" fmla="*/ 40 w 50"/>
                <a:gd name="T31" fmla="*/ 16 h 96"/>
                <a:gd name="T32" fmla="*/ 36 w 50"/>
                <a:gd name="T33" fmla="*/ 16 h 96"/>
                <a:gd name="T34" fmla="*/ 34 w 50"/>
                <a:gd name="T35" fmla="*/ 18 h 96"/>
                <a:gd name="T36" fmla="*/ 34 w 50"/>
                <a:gd name="T37" fmla="*/ 18 h 96"/>
                <a:gd name="T38" fmla="*/ 32 w 50"/>
                <a:gd name="T39" fmla="*/ 24 h 96"/>
                <a:gd name="T40" fmla="*/ 32 w 50"/>
                <a:gd name="T41" fmla="*/ 36 h 96"/>
                <a:gd name="T42" fmla="*/ 48 w 50"/>
                <a:gd name="T43" fmla="*/ 36 h 96"/>
                <a:gd name="T44" fmla="*/ 46 w 50"/>
                <a:gd name="T45" fmla="*/ 54 h 96"/>
                <a:gd name="T46" fmla="*/ 32 w 50"/>
                <a:gd name="T47" fmla="*/ 54 h 96"/>
                <a:gd name="T48" fmla="*/ 32 w 50"/>
                <a:gd name="T49" fmla="*/ 96 h 96"/>
                <a:gd name="T50" fmla="*/ 14 w 50"/>
                <a:gd name="T51" fmla="*/ 96 h 96"/>
                <a:gd name="T52" fmla="*/ 14 w 50"/>
                <a:gd name="T53" fmla="*/ 54 h 9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" h="96">
                  <a:moveTo>
                    <a:pt x="14" y="54"/>
                  </a:moveTo>
                  <a:lnTo>
                    <a:pt x="0" y="54"/>
                  </a:lnTo>
                  <a:lnTo>
                    <a:pt x="0" y="36"/>
                  </a:lnTo>
                  <a:lnTo>
                    <a:pt x="14" y="3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6" y="1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8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50" y="0"/>
                  </a:lnTo>
                  <a:lnTo>
                    <a:pt x="5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2" y="24"/>
                  </a:lnTo>
                  <a:lnTo>
                    <a:pt x="32" y="36"/>
                  </a:lnTo>
                  <a:lnTo>
                    <a:pt x="48" y="36"/>
                  </a:lnTo>
                  <a:lnTo>
                    <a:pt x="46" y="54"/>
                  </a:lnTo>
                  <a:lnTo>
                    <a:pt x="32" y="54"/>
                  </a:lnTo>
                  <a:lnTo>
                    <a:pt x="32" y="96"/>
                  </a:lnTo>
                  <a:lnTo>
                    <a:pt x="14" y="96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2372339" y="5791200"/>
              <a:ext cx="149664" cy="123825"/>
            </a:xfrm>
            <a:custGeom>
              <a:avLst/>
              <a:gdLst>
                <a:gd name="T0" fmla="*/ 84 w 94"/>
                <a:gd name="T1" fmla="*/ 22 h 78"/>
                <a:gd name="T2" fmla="*/ 78 w 94"/>
                <a:gd name="T3" fmla="*/ 48 h 78"/>
                <a:gd name="T4" fmla="*/ 70 w 94"/>
                <a:gd name="T5" fmla="*/ 60 h 78"/>
                <a:gd name="T6" fmla="*/ 60 w 94"/>
                <a:gd name="T7" fmla="*/ 68 h 78"/>
                <a:gd name="T8" fmla="*/ 30 w 94"/>
                <a:gd name="T9" fmla="*/ 78 h 78"/>
                <a:gd name="T10" fmla="*/ 14 w 94"/>
                <a:gd name="T11" fmla="*/ 74 h 78"/>
                <a:gd name="T12" fmla="*/ 0 w 94"/>
                <a:gd name="T13" fmla="*/ 68 h 78"/>
                <a:gd name="T14" fmla="*/ 6 w 94"/>
                <a:gd name="T15" fmla="*/ 68 h 78"/>
                <a:gd name="T16" fmla="*/ 30 w 94"/>
                <a:gd name="T17" fmla="*/ 60 h 78"/>
                <a:gd name="T18" fmla="*/ 24 w 94"/>
                <a:gd name="T19" fmla="*/ 60 h 78"/>
                <a:gd name="T20" fmla="*/ 18 w 94"/>
                <a:gd name="T21" fmla="*/ 56 h 78"/>
                <a:gd name="T22" fmla="*/ 12 w 94"/>
                <a:gd name="T23" fmla="*/ 46 h 78"/>
                <a:gd name="T24" fmla="*/ 14 w 94"/>
                <a:gd name="T25" fmla="*/ 46 h 78"/>
                <a:gd name="T26" fmla="*/ 20 w 94"/>
                <a:gd name="T27" fmla="*/ 46 h 78"/>
                <a:gd name="T28" fmla="*/ 14 w 94"/>
                <a:gd name="T29" fmla="*/ 44 h 78"/>
                <a:gd name="T30" fmla="*/ 8 w 94"/>
                <a:gd name="T31" fmla="*/ 40 h 78"/>
                <a:gd name="T32" fmla="*/ 4 w 94"/>
                <a:gd name="T33" fmla="*/ 26 h 78"/>
                <a:gd name="T34" fmla="*/ 4 w 94"/>
                <a:gd name="T35" fmla="*/ 26 h 78"/>
                <a:gd name="T36" fmla="*/ 14 w 94"/>
                <a:gd name="T37" fmla="*/ 30 h 78"/>
                <a:gd name="T38" fmla="*/ 6 w 94"/>
                <a:gd name="T39" fmla="*/ 22 h 78"/>
                <a:gd name="T40" fmla="*/ 4 w 94"/>
                <a:gd name="T41" fmla="*/ 12 h 78"/>
                <a:gd name="T42" fmla="*/ 6 w 94"/>
                <a:gd name="T43" fmla="*/ 8 h 78"/>
                <a:gd name="T44" fmla="*/ 8 w 94"/>
                <a:gd name="T45" fmla="*/ 2 h 78"/>
                <a:gd name="T46" fmla="*/ 24 w 94"/>
                <a:gd name="T47" fmla="*/ 18 h 78"/>
                <a:gd name="T48" fmla="*/ 36 w 94"/>
                <a:gd name="T49" fmla="*/ 22 h 78"/>
                <a:gd name="T50" fmla="*/ 46 w 94"/>
                <a:gd name="T51" fmla="*/ 24 h 78"/>
                <a:gd name="T52" fmla="*/ 46 w 94"/>
                <a:gd name="T53" fmla="*/ 18 h 78"/>
                <a:gd name="T54" fmla="*/ 48 w 94"/>
                <a:gd name="T55" fmla="*/ 10 h 78"/>
                <a:gd name="T56" fmla="*/ 52 w 94"/>
                <a:gd name="T57" fmla="*/ 4 h 78"/>
                <a:gd name="T58" fmla="*/ 56 w 94"/>
                <a:gd name="T59" fmla="*/ 2 h 78"/>
                <a:gd name="T60" fmla="*/ 66 w 94"/>
                <a:gd name="T61" fmla="*/ 0 h 78"/>
                <a:gd name="T62" fmla="*/ 74 w 94"/>
                <a:gd name="T63" fmla="*/ 0 h 78"/>
                <a:gd name="T64" fmla="*/ 80 w 94"/>
                <a:gd name="T65" fmla="*/ 6 h 78"/>
                <a:gd name="T66" fmla="*/ 92 w 94"/>
                <a:gd name="T67" fmla="*/ 0 h 78"/>
                <a:gd name="T68" fmla="*/ 88 w 94"/>
                <a:gd name="T69" fmla="*/ 6 h 78"/>
                <a:gd name="T70" fmla="*/ 84 w 94"/>
                <a:gd name="T71" fmla="*/ 12 h 78"/>
                <a:gd name="T72" fmla="*/ 94 w 94"/>
                <a:gd name="T73" fmla="*/ 8 h 78"/>
                <a:gd name="T74" fmla="*/ 84 w 94"/>
                <a:gd name="T75" fmla="*/ 18 h 78"/>
                <a:gd name="T76" fmla="*/ 84 w 94"/>
                <a:gd name="T77" fmla="*/ 22 h 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78">
                  <a:moveTo>
                    <a:pt x="84" y="22"/>
                  </a:moveTo>
                  <a:lnTo>
                    <a:pt x="84" y="22"/>
                  </a:lnTo>
                  <a:lnTo>
                    <a:pt x="84" y="34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0" y="60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46" y="74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14" y="7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8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4" y="52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4" y="4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6" y="3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16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6" y="22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6" y="14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2" y="4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8" y="6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4" y="22"/>
                  </a:lnTo>
                  <a:lnTo>
                    <a:pt x="84" y="22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22"/>
            <p:cNvSpPr>
              <a:spLocks noEditPoints="1"/>
            </p:cNvSpPr>
            <p:nvPr/>
          </p:nvSpPr>
          <p:spPr>
            <a:xfrm>
              <a:off x="2697142" y="5784850"/>
              <a:ext cx="130558" cy="133350"/>
            </a:xfrm>
            <a:custGeom>
              <a:avLst/>
              <a:gdLst>
                <a:gd name="T0" fmla="*/ 82 w 82"/>
                <a:gd name="T1" fmla="*/ 42 h 84"/>
                <a:gd name="T2" fmla="*/ 82 w 82"/>
                <a:gd name="T3" fmla="*/ 60 h 84"/>
                <a:gd name="T4" fmla="*/ 74 w 82"/>
                <a:gd name="T5" fmla="*/ 78 h 84"/>
                <a:gd name="T6" fmla="*/ 66 w 82"/>
                <a:gd name="T7" fmla="*/ 82 h 84"/>
                <a:gd name="T8" fmla="*/ 40 w 82"/>
                <a:gd name="T9" fmla="*/ 84 h 84"/>
                <a:gd name="T10" fmla="*/ 24 w 82"/>
                <a:gd name="T11" fmla="*/ 84 h 84"/>
                <a:gd name="T12" fmla="*/ 6 w 82"/>
                <a:gd name="T13" fmla="*/ 78 h 84"/>
                <a:gd name="T14" fmla="*/ 2 w 82"/>
                <a:gd name="T15" fmla="*/ 68 h 84"/>
                <a:gd name="T16" fmla="*/ 0 w 82"/>
                <a:gd name="T17" fmla="*/ 42 h 84"/>
                <a:gd name="T18" fmla="*/ 0 w 82"/>
                <a:gd name="T19" fmla="*/ 24 h 84"/>
                <a:gd name="T20" fmla="*/ 6 w 82"/>
                <a:gd name="T21" fmla="*/ 8 h 84"/>
                <a:gd name="T22" fmla="*/ 14 w 82"/>
                <a:gd name="T23" fmla="*/ 2 h 84"/>
                <a:gd name="T24" fmla="*/ 40 w 82"/>
                <a:gd name="T25" fmla="*/ 0 h 84"/>
                <a:gd name="T26" fmla="*/ 58 w 82"/>
                <a:gd name="T27" fmla="*/ 0 h 84"/>
                <a:gd name="T28" fmla="*/ 74 w 82"/>
                <a:gd name="T29" fmla="*/ 8 h 84"/>
                <a:gd name="T30" fmla="*/ 80 w 82"/>
                <a:gd name="T31" fmla="*/ 16 h 84"/>
                <a:gd name="T32" fmla="*/ 72 w 82"/>
                <a:gd name="T33" fmla="*/ 66 h 84"/>
                <a:gd name="T34" fmla="*/ 74 w 82"/>
                <a:gd name="T35" fmla="*/ 56 h 84"/>
                <a:gd name="T36" fmla="*/ 74 w 82"/>
                <a:gd name="T37" fmla="*/ 40 h 84"/>
                <a:gd name="T38" fmla="*/ 72 w 82"/>
                <a:gd name="T39" fmla="*/ 18 h 84"/>
                <a:gd name="T40" fmla="*/ 64 w 82"/>
                <a:gd name="T41" fmla="*/ 10 h 84"/>
                <a:gd name="T42" fmla="*/ 54 w 82"/>
                <a:gd name="T43" fmla="*/ 8 h 84"/>
                <a:gd name="T44" fmla="*/ 38 w 82"/>
                <a:gd name="T45" fmla="*/ 8 h 84"/>
                <a:gd name="T46" fmla="*/ 16 w 82"/>
                <a:gd name="T47" fmla="*/ 10 h 84"/>
                <a:gd name="T48" fmla="*/ 8 w 82"/>
                <a:gd name="T49" fmla="*/ 18 h 84"/>
                <a:gd name="T50" fmla="*/ 8 w 82"/>
                <a:gd name="T51" fmla="*/ 28 h 84"/>
                <a:gd name="T52" fmla="*/ 8 w 82"/>
                <a:gd name="T53" fmla="*/ 46 h 84"/>
                <a:gd name="T54" fmla="*/ 8 w 82"/>
                <a:gd name="T55" fmla="*/ 66 h 84"/>
                <a:gd name="T56" fmla="*/ 16 w 82"/>
                <a:gd name="T57" fmla="*/ 74 h 84"/>
                <a:gd name="T58" fmla="*/ 26 w 82"/>
                <a:gd name="T59" fmla="*/ 76 h 84"/>
                <a:gd name="T60" fmla="*/ 44 w 82"/>
                <a:gd name="T61" fmla="*/ 76 h 84"/>
                <a:gd name="T62" fmla="*/ 64 w 82"/>
                <a:gd name="T63" fmla="*/ 74 h 84"/>
                <a:gd name="T64" fmla="*/ 72 w 82"/>
                <a:gd name="T65" fmla="*/ 66 h 84"/>
                <a:gd name="T66" fmla="*/ 40 w 82"/>
                <a:gd name="T67" fmla="*/ 20 h 84"/>
                <a:gd name="T68" fmla="*/ 52 w 82"/>
                <a:gd name="T69" fmla="*/ 24 h 84"/>
                <a:gd name="T70" fmla="*/ 58 w 82"/>
                <a:gd name="T71" fmla="*/ 32 h 84"/>
                <a:gd name="T72" fmla="*/ 62 w 82"/>
                <a:gd name="T73" fmla="*/ 42 h 84"/>
                <a:gd name="T74" fmla="*/ 58 w 82"/>
                <a:gd name="T75" fmla="*/ 52 h 84"/>
                <a:gd name="T76" fmla="*/ 52 w 82"/>
                <a:gd name="T77" fmla="*/ 60 h 84"/>
                <a:gd name="T78" fmla="*/ 40 w 82"/>
                <a:gd name="T79" fmla="*/ 64 h 84"/>
                <a:gd name="T80" fmla="*/ 30 w 82"/>
                <a:gd name="T81" fmla="*/ 60 h 84"/>
                <a:gd name="T82" fmla="*/ 22 w 82"/>
                <a:gd name="T83" fmla="*/ 52 h 84"/>
                <a:gd name="T84" fmla="*/ 20 w 82"/>
                <a:gd name="T85" fmla="*/ 42 h 84"/>
                <a:gd name="T86" fmla="*/ 22 w 82"/>
                <a:gd name="T87" fmla="*/ 32 h 84"/>
                <a:gd name="T88" fmla="*/ 30 w 82"/>
                <a:gd name="T89" fmla="*/ 24 h 84"/>
                <a:gd name="T90" fmla="*/ 40 w 82"/>
                <a:gd name="T91" fmla="*/ 20 h 84"/>
                <a:gd name="T92" fmla="*/ 46 w 82"/>
                <a:gd name="T93" fmla="*/ 56 h 84"/>
                <a:gd name="T94" fmla="*/ 54 w 82"/>
                <a:gd name="T95" fmla="*/ 48 h 84"/>
                <a:gd name="T96" fmla="*/ 54 w 82"/>
                <a:gd name="T97" fmla="*/ 36 h 84"/>
                <a:gd name="T98" fmla="*/ 46 w 82"/>
                <a:gd name="T99" fmla="*/ 30 h 84"/>
                <a:gd name="T100" fmla="*/ 36 w 82"/>
                <a:gd name="T101" fmla="*/ 30 h 84"/>
                <a:gd name="T102" fmla="*/ 28 w 82"/>
                <a:gd name="T103" fmla="*/ 36 h 84"/>
                <a:gd name="T104" fmla="*/ 28 w 82"/>
                <a:gd name="T105" fmla="*/ 48 h 84"/>
                <a:gd name="T106" fmla="*/ 36 w 82"/>
                <a:gd name="T107" fmla="*/ 56 h 84"/>
                <a:gd name="T108" fmla="*/ 68 w 82"/>
                <a:gd name="T109" fmla="*/ 20 h 84"/>
                <a:gd name="T110" fmla="*/ 66 w 82"/>
                <a:gd name="T111" fmla="*/ 16 h 84"/>
                <a:gd name="T112" fmla="*/ 60 w 82"/>
                <a:gd name="T113" fmla="*/ 16 h 84"/>
                <a:gd name="T114" fmla="*/ 58 w 82"/>
                <a:gd name="T115" fmla="*/ 20 h 84"/>
                <a:gd name="T116" fmla="*/ 62 w 82"/>
                <a:gd name="T117" fmla="*/ 24 h 84"/>
                <a:gd name="T118" fmla="*/ 66 w 82"/>
                <a:gd name="T119" fmla="*/ 24 h 8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" h="84">
                  <a:moveTo>
                    <a:pt x="82" y="24"/>
                  </a:moveTo>
                  <a:lnTo>
                    <a:pt x="82" y="24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58" y="84"/>
                  </a:lnTo>
                  <a:lnTo>
                    <a:pt x="58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24"/>
                  </a:lnTo>
                  <a:lnTo>
                    <a:pt x="82" y="24"/>
                  </a:lnTo>
                  <a:close/>
                  <a:moveTo>
                    <a:pt x="72" y="66"/>
                  </a:moveTo>
                  <a:lnTo>
                    <a:pt x="72" y="6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4" y="4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70" y="12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44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40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12" y="72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38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70" y="72"/>
                  </a:lnTo>
                  <a:lnTo>
                    <a:pt x="72" y="66"/>
                  </a:lnTo>
                  <a:lnTo>
                    <a:pt x="72" y="66"/>
                  </a:lnTo>
                  <a:close/>
                  <a:moveTo>
                    <a:pt x="40" y="20"/>
                  </a:moveTo>
                  <a:lnTo>
                    <a:pt x="40" y="20"/>
                  </a:lnTo>
                  <a:lnTo>
                    <a:pt x="46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6" y="26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6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0" y="48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6" y="58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46" y="6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6" y="58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6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6" y="22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40" y="56"/>
                  </a:moveTo>
                  <a:lnTo>
                    <a:pt x="40" y="56"/>
                  </a:lnTo>
                  <a:lnTo>
                    <a:pt x="46" y="56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36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46" y="3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6" y="30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8" y="36"/>
                  </a:lnTo>
                  <a:lnTo>
                    <a:pt x="26" y="42"/>
                  </a:lnTo>
                  <a:lnTo>
                    <a:pt x="26" y="42"/>
                  </a:lnTo>
                  <a:lnTo>
                    <a:pt x="28" y="48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6" y="56"/>
                  </a:lnTo>
                  <a:lnTo>
                    <a:pt x="40" y="56"/>
                  </a:lnTo>
                  <a:lnTo>
                    <a:pt x="40" y="56"/>
                  </a:lnTo>
                  <a:close/>
                  <a:moveTo>
                    <a:pt x="68" y="20"/>
                  </a:moveTo>
                  <a:lnTo>
                    <a:pt x="68" y="20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8" y="20"/>
                  </a:lnTo>
                  <a:lnTo>
                    <a:pt x="68" y="20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pic>
        <p:nvPicPr>
          <p:cNvPr id="8215" name="Picture 2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09074" y="2033588"/>
            <a:ext cx="1803933" cy="18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6" name="Picture 2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832362" y="2033588"/>
            <a:ext cx="1803933" cy="18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7" name="Picture 25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255650" y="2033588"/>
            <a:ext cx="1803933" cy="18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8" name="Picture 26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8675754" y="2033588"/>
            <a:ext cx="1803933" cy="18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7"/>
          <p:cNvSpPr>
            <a:spLocks noChangeArrowheads="1"/>
          </p:cNvSpPr>
          <p:nvPr/>
        </p:nvSpPr>
        <p:spPr>
          <a:xfrm>
            <a:off x="2047535" y="4221163"/>
            <a:ext cx="629981" cy="2616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7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김자인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5" name="Rectangle 28"/>
          <p:cNvSpPr>
            <a:spLocks noChangeArrowheads="1"/>
          </p:cNvSpPr>
          <p:nvPr/>
        </p:nvSpPr>
        <p:spPr>
          <a:xfrm>
            <a:off x="4564568" y="773113"/>
            <a:ext cx="2912557" cy="91281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60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W</a:t>
            </a:r>
            <a:r>
              <a:rPr lang="en-US" altLang="ko-KR" sz="6000">
                <a:solidFill>
                  <a:srgbClr val="234251"/>
                </a:solidFill>
                <a:latin typeface="에스코어 드림 4 Regular"/>
                <a:ea typeface="에스코어 드림 4 Regular"/>
              </a:rPr>
              <a:t>e Are..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2" name="Rectangle 35"/>
          <p:cNvSpPr>
            <a:spLocks noChangeArrowheads="1"/>
          </p:cNvSpPr>
          <p:nvPr/>
        </p:nvSpPr>
        <p:spPr>
          <a:xfrm>
            <a:off x="1641531" y="4611688"/>
            <a:ext cx="1549344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>
          <a:xfrm>
            <a:off x="1641531" y="4889500"/>
            <a:ext cx="1549344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4" name="Rectangle 37"/>
          <p:cNvSpPr>
            <a:spLocks noChangeArrowheads="1"/>
          </p:cNvSpPr>
          <p:nvPr/>
        </p:nvSpPr>
        <p:spPr>
          <a:xfrm>
            <a:off x="1641531" y="5165725"/>
            <a:ext cx="1549344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5" name="Rectangle 38"/>
          <p:cNvSpPr>
            <a:spLocks noChangeArrowheads="1"/>
          </p:cNvSpPr>
          <p:nvPr/>
        </p:nvSpPr>
        <p:spPr>
          <a:xfrm>
            <a:off x="1873988" y="5505450"/>
            <a:ext cx="1021612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+123 456 789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4252696" y="5775325"/>
            <a:ext cx="1026951" cy="152400"/>
            <a:chOff x="4252696" y="5775325"/>
            <a:chExt cx="1026951" cy="152400"/>
          </a:xfrm>
        </p:grpSpPr>
        <p:sp>
          <p:nvSpPr>
            <p:cNvPr id="36" name="Freeform 39"/>
            <p:cNvSpPr>
              <a:spLocks noEditPoints="1"/>
            </p:cNvSpPr>
            <p:nvPr/>
          </p:nvSpPr>
          <p:spPr>
            <a:xfrm>
              <a:off x="4252696" y="5794375"/>
              <a:ext cx="149664" cy="114300"/>
            </a:xfrm>
            <a:custGeom>
              <a:avLst/>
              <a:gdLst>
                <a:gd name="T0" fmla="*/ 84 w 94"/>
                <a:gd name="T1" fmla="*/ 0 h 72"/>
                <a:gd name="T2" fmla="*/ 84 w 94"/>
                <a:gd name="T3" fmla="*/ 0 h 72"/>
                <a:gd name="T4" fmla="*/ 88 w 94"/>
                <a:gd name="T5" fmla="*/ 0 h 72"/>
                <a:gd name="T6" fmla="*/ 92 w 94"/>
                <a:gd name="T7" fmla="*/ 2 h 72"/>
                <a:gd name="T8" fmla="*/ 92 w 94"/>
                <a:gd name="T9" fmla="*/ 2 h 72"/>
                <a:gd name="T10" fmla="*/ 92 w 94"/>
                <a:gd name="T11" fmla="*/ 6 h 72"/>
                <a:gd name="T12" fmla="*/ 94 w 94"/>
                <a:gd name="T13" fmla="*/ 10 h 72"/>
                <a:gd name="T14" fmla="*/ 94 w 94"/>
                <a:gd name="T15" fmla="*/ 64 h 72"/>
                <a:gd name="T16" fmla="*/ 94 w 94"/>
                <a:gd name="T17" fmla="*/ 64 h 72"/>
                <a:gd name="T18" fmla="*/ 92 w 94"/>
                <a:gd name="T19" fmla="*/ 66 h 72"/>
                <a:gd name="T20" fmla="*/ 92 w 94"/>
                <a:gd name="T21" fmla="*/ 70 h 72"/>
                <a:gd name="T22" fmla="*/ 92 w 94"/>
                <a:gd name="T23" fmla="*/ 70 h 72"/>
                <a:gd name="T24" fmla="*/ 88 w 94"/>
                <a:gd name="T25" fmla="*/ 72 h 72"/>
                <a:gd name="T26" fmla="*/ 84 w 94"/>
                <a:gd name="T27" fmla="*/ 72 h 72"/>
                <a:gd name="T28" fmla="*/ 8 w 94"/>
                <a:gd name="T29" fmla="*/ 72 h 72"/>
                <a:gd name="T30" fmla="*/ 8 w 94"/>
                <a:gd name="T31" fmla="*/ 72 h 72"/>
                <a:gd name="T32" fmla="*/ 6 w 94"/>
                <a:gd name="T33" fmla="*/ 72 h 72"/>
                <a:gd name="T34" fmla="*/ 2 w 94"/>
                <a:gd name="T35" fmla="*/ 70 h 72"/>
                <a:gd name="T36" fmla="*/ 2 w 94"/>
                <a:gd name="T37" fmla="*/ 70 h 72"/>
                <a:gd name="T38" fmla="*/ 0 w 94"/>
                <a:gd name="T39" fmla="*/ 66 h 72"/>
                <a:gd name="T40" fmla="*/ 0 w 94"/>
                <a:gd name="T41" fmla="*/ 64 h 72"/>
                <a:gd name="T42" fmla="*/ 0 w 94"/>
                <a:gd name="T43" fmla="*/ 10 h 72"/>
                <a:gd name="T44" fmla="*/ 0 w 94"/>
                <a:gd name="T45" fmla="*/ 10 h 72"/>
                <a:gd name="T46" fmla="*/ 0 w 94"/>
                <a:gd name="T47" fmla="*/ 6 h 72"/>
                <a:gd name="T48" fmla="*/ 2 w 94"/>
                <a:gd name="T49" fmla="*/ 2 h 72"/>
                <a:gd name="T50" fmla="*/ 2 w 94"/>
                <a:gd name="T51" fmla="*/ 2 h 72"/>
                <a:gd name="T52" fmla="*/ 6 w 94"/>
                <a:gd name="T53" fmla="*/ 0 h 72"/>
                <a:gd name="T54" fmla="*/ 8 w 94"/>
                <a:gd name="T55" fmla="*/ 0 h 72"/>
                <a:gd name="T56" fmla="*/ 84 w 94"/>
                <a:gd name="T57" fmla="*/ 0 h 72"/>
                <a:gd name="T58" fmla="*/ 84 w 94"/>
                <a:gd name="T59" fmla="*/ 10 h 72"/>
                <a:gd name="T60" fmla="*/ 8 w 94"/>
                <a:gd name="T61" fmla="*/ 10 h 72"/>
                <a:gd name="T62" fmla="*/ 8 w 94"/>
                <a:gd name="T63" fmla="*/ 16 h 72"/>
                <a:gd name="T64" fmla="*/ 8 w 94"/>
                <a:gd name="T65" fmla="*/ 16 h 72"/>
                <a:gd name="T66" fmla="*/ 34 w 94"/>
                <a:gd name="T67" fmla="*/ 36 h 72"/>
                <a:gd name="T68" fmla="*/ 36 w 94"/>
                <a:gd name="T69" fmla="*/ 38 h 72"/>
                <a:gd name="T70" fmla="*/ 36 w 94"/>
                <a:gd name="T71" fmla="*/ 38 h 72"/>
                <a:gd name="T72" fmla="*/ 42 w 94"/>
                <a:gd name="T73" fmla="*/ 42 h 72"/>
                <a:gd name="T74" fmla="*/ 42 w 94"/>
                <a:gd name="T75" fmla="*/ 42 h 72"/>
                <a:gd name="T76" fmla="*/ 46 w 94"/>
                <a:gd name="T77" fmla="*/ 46 h 72"/>
                <a:gd name="T78" fmla="*/ 46 w 94"/>
                <a:gd name="T79" fmla="*/ 46 h 72"/>
                <a:gd name="T80" fmla="*/ 52 w 94"/>
                <a:gd name="T81" fmla="*/ 42 h 72"/>
                <a:gd name="T82" fmla="*/ 52 w 94"/>
                <a:gd name="T83" fmla="*/ 42 h 72"/>
                <a:gd name="T84" fmla="*/ 58 w 94"/>
                <a:gd name="T85" fmla="*/ 38 h 72"/>
                <a:gd name="T86" fmla="*/ 60 w 94"/>
                <a:gd name="T87" fmla="*/ 36 h 72"/>
                <a:gd name="T88" fmla="*/ 60 w 94"/>
                <a:gd name="T89" fmla="*/ 36 h 72"/>
                <a:gd name="T90" fmla="*/ 84 w 94"/>
                <a:gd name="T91" fmla="*/ 16 h 72"/>
                <a:gd name="T92" fmla="*/ 84 w 94"/>
                <a:gd name="T93" fmla="*/ 10 h 72"/>
                <a:gd name="T94" fmla="*/ 8 w 94"/>
                <a:gd name="T95" fmla="*/ 64 h 72"/>
                <a:gd name="T96" fmla="*/ 84 w 94"/>
                <a:gd name="T97" fmla="*/ 64 h 72"/>
                <a:gd name="T98" fmla="*/ 84 w 94"/>
                <a:gd name="T99" fmla="*/ 28 h 72"/>
                <a:gd name="T100" fmla="*/ 64 w 94"/>
                <a:gd name="T101" fmla="*/ 46 h 72"/>
                <a:gd name="T102" fmla="*/ 64 w 94"/>
                <a:gd name="T103" fmla="*/ 46 h 72"/>
                <a:gd name="T104" fmla="*/ 56 w 94"/>
                <a:gd name="T105" fmla="*/ 52 h 72"/>
                <a:gd name="T106" fmla="*/ 56 w 94"/>
                <a:gd name="T107" fmla="*/ 52 h 72"/>
                <a:gd name="T108" fmla="*/ 52 w 94"/>
                <a:gd name="T109" fmla="*/ 54 h 72"/>
                <a:gd name="T110" fmla="*/ 46 w 94"/>
                <a:gd name="T111" fmla="*/ 54 h 72"/>
                <a:gd name="T112" fmla="*/ 46 w 94"/>
                <a:gd name="T113" fmla="*/ 54 h 72"/>
                <a:gd name="T114" fmla="*/ 42 w 94"/>
                <a:gd name="T115" fmla="*/ 54 h 72"/>
                <a:gd name="T116" fmla="*/ 38 w 94"/>
                <a:gd name="T117" fmla="*/ 52 h 72"/>
                <a:gd name="T118" fmla="*/ 38 w 94"/>
                <a:gd name="T119" fmla="*/ 52 h 72"/>
                <a:gd name="T120" fmla="*/ 30 w 94"/>
                <a:gd name="T121" fmla="*/ 46 h 72"/>
                <a:gd name="T122" fmla="*/ 8 w 94"/>
                <a:gd name="T123" fmla="*/ 28 h 72"/>
                <a:gd name="T124" fmla="*/ 8 w 94"/>
                <a:gd name="T125" fmla="*/ 64 h 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72">
                  <a:moveTo>
                    <a:pt x="84" y="0"/>
                  </a:moveTo>
                  <a:lnTo>
                    <a:pt x="84" y="0"/>
                  </a:lnTo>
                  <a:lnTo>
                    <a:pt x="88" y="0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6"/>
                  </a:lnTo>
                  <a:lnTo>
                    <a:pt x="94" y="10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2" y="66"/>
                  </a:lnTo>
                  <a:lnTo>
                    <a:pt x="92" y="70"/>
                  </a:lnTo>
                  <a:lnTo>
                    <a:pt x="92" y="70"/>
                  </a:lnTo>
                  <a:lnTo>
                    <a:pt x="88" y="72"/>
                  </a:lnTo>
                  <a:lnTo>
                    <a:pt x="84" y="72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4" y="0"/>
                  </a:lnTo>
                  <a:close/>
                  <a:moveTo>
                    <a:pt x="84" y="10"/>
                  </a:moveTo>
                  <a:lnTo>
                    <a:pt x="8" y="1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34" y="36"/>
                  </a:lnTo>
                  <a:lnTo>
                    <a:pt x="36" y="38"/>
                  </a:lnTo>
                  <a:lnTo>
                    <a:pt x="36" y="38"/>
                  </a:lnTo>
                  <a:lnTo>
                    <a:pt x="42" y="42"/>
                  </a:lnTo>
                  <a:lnTo>
                    <a:pt x="42" y="42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8" y="3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84" y="16"/>
                  </a:lnTo>
                  <a:lnTo>
                    <a:pt x="84" y="10"/>
                  </a:lnTo>
                  <a:close/>
                  <a:moveTo>
                    <a:pt x="8" y="64"/>
                  </a:moveTo>
                  <a:lnTo>
                    <a:pt x="84" y="64"/>
                  </a:lnTo>
                  <a:lnTo>
                    <a:pt x="84" y="28"/>
                  </a:lnTo>
                  <a:lnTo>
                    <a:pt x="64" y="46"/>
                  </a:lnTo>
                  <a:lnTo>
                    <a:pt x="64" y="46"/>
                  </a:lnTo>
                  <a:lnTo>
                    <a:pt x="56" y="52"/>
                  </a:lnTo>
                  <a:lnTo>
                    <a:pt x="56" y="52"/>
                  </a:lnTo>
                  <a:lnTo>
                    <a:pt x="52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2" y="54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0" y="46"/>
                  </a:lnTo>
                  <a:lnTo>
                    <a:pt x="8" y="28"/>
                  </a:lnTo>
                  <a:lnTo>
                    <a:pt x="8" y="64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Freeform 40"/>
            <p:cNvSpPr/>
            <p:nvPr/>
          </p:nvSpPr>
          <p:spPr>
            <a:xfrm>
              <a:off x="4577499" y="5775325"/>
              <a:ext cx="74832" cy="152400"/>
            </a:xfrm>
            <a:custGeom>
              <a:avLst/>
              <a:gdLst>
                <a:gd name="T0" fmla="*/ 14 w 47"/>
                <a:gd name="T1" fmla="*/ 54 h 96"/>
                <a:gd name="T2" fmla="*/ 0 w 47"/>
                <a:gd name="T3" fmla="*/ 54 h 96"/>
                <a:gd name="T4" fmla="*/ 0 w 47"/>
                <a:gd name="T5" fmla="*/ 36 h 96"/>
                <a:gd name="T6" fmla="*/ 14 w 47"/>
                <a:gd name="T7" fmla="*/ 36 h 96"/>
                <a:gd name="T8" fmla="*/ 14 w 47"/>
                <a:gd name="T9" fmla="*/ 22 h 96"/>
                <a:gd name="T10" fmla="*/ 14 w 47"/>
                <a:gd name="T11" fmla="*/ 22 h 96"/>
                <a:gd name="T12" fmla="*/ 14 w 47"/>
                <a:gd name="T13" fmla="*/ 14 h 96"/>
                <a:gd name="T14" fmla="*/ 20 w 47"/>
                <a:gd name="T15" fmla="*/ 6 h 96"/>
                <a:gd name="T16" fmla="*/ 20 w 47"/>
                <a:gd name="T17" fmla="*/ 6 h 96"/>
                <a:gd name="T18" fmla="*/ 26 w 47"/>
                <a:gd name="T19" fmla="*/ 2 h 96"/>
                <a:gd name="T20" fmla="*/ 33 w 47"/>
                <a:gd name="T21" fmla="*/ 0 h 96"/>
                <a:gd name="T22" fmla="*/ 33 w 47"/>
                <a:gd name="T23" fmla="*/ 0 h 96"/>
                <a:gd name="T24" fmla="*/ 47 w 47"/>
                <a:gd name="T25" fmla="*/ 0 h 96"/>
                <a:gd name="T26" fmla="*/ 47 w 47"/>
                <a:gd name="T27" fmla="*/ 16 h 96"/>
                <a:gd name="T28" fmla="*/ 37 w 47"/>
                <a:gd name="T29" fmla="*/ 16 h 96"/>
                <a:gd name="T30" fmla="*/ 37 w 47"/>
                <a:gd name="T31" fmla="*/ 16 h 96"/>
                <a:gd name="T32" fmla="*/ 33 w 47"/>
                <a:gd name="T33" fmla="*/ 16 h 96"/>
                <a:gd name="T34" fmla="*/ 31 w 47"/>
                <a:gd name="T35" fmla="*/ 18 h 96"/>
                <a:gd name="T36" fmla="*/ 31 w 47"/>
                <a:gd name="T37" fmla="*/ 18 h 96"/>
                <a:gd name="T38" fmla="*/ 30 w 47"/>
                <a:gd name="T39" fmla="*/ 24 h 96"/>
                <a:gd name="T40" fmla="*/ 30 w 47"/>
                <a:gd name="T41" fmla="*/ 36 h 96"/>
                <a:gd name="T42" fmla="*/ 45 w 47"/>
                <a:gd name="T43" fmla="*/ 36 h 96"/>
                <a:gd name="T44" fmla="*/ 43 w 47"/>
                <a:gd name="T45" fmla="*/ 54 h 96"/>
                <a:gd name="T46" fmla="*/ 30 w 47"/>
                <a:gd name="T47" fmla="*/ 54 h 96"/>
                <a:gd name="T48" fmla="*/ 30 w 47"/>
                <a:gd name="T49" fmla="*/ 96 h 96"/>
                <a:gd name="T50" fmla="*/ 14 w 47"/>
                <a:gd name="T51" fmla="*/ 96 h 96"/>
                <a:gd name="T52" fmla="*/ 14 w 47"/>
                <a:gd name="T53" fmla="*/ 54 h 9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" h="96">
                  <a:moveTo>
                    <a:pt x="14" y="54"/>
                  </a:moveTo>
                  <a:lnTo>
                    <a:pt x="0" y="54"/>
                  </a:lnTo>
                  <a:lnTo>
                    <a:pt x="0" y="36"/>
                  </a:lnTo>
                  <a:lnTo>
                    <a:pt x="14" y="3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1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6" y="2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47" y="0"/>
                  </a:lnTo>
                  <a:lnTo>
                    <a:pt x="47" y="16"/>
                  </a:lnTo>
                  <a:lnTo>
                    <a:pt x="37" y="16"/>
                  </a:lnTo>
                  <a:lnTo>
                    <a:pt x="37" y="16"/>
                  </a:lnTo>
                  <a:lnTo>
                    <a:pt x="33" y="16"/>
                  </a:lnTo>
                  <a:lnTo>
                    <a:pt x="31" y="18"/>
                  </a:lnTo>
                  <a:lnTo>
                    <a:pt x="31" y="18"/>
                  </a:lnTo>
                  <a:lnTo>
                    <a:pt x="30" y="24"/>
                  </a:lnTo>
                  <a:lnTo>
                    <a:pt x="30" y="36"/>
                  </a:lnTo>
                  <a:lnTo>
                    <a:pt x="45" y="36"/>
                  </a:lnTo>
                  <a:lnTo>
                    <a:pt x="43" y="54"/>
                  </a:lnTo>
                  <a:lnTo>
                    <a:pt x="30" y="54"/>
                  </a:lnTo>
                  <a:lnTo>
                    <a:pt x="30" y="96"/>
                  </a:lnTo>
                  <a:lnTo>
                    <a:pt x="14" y="96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41"/>
            <p:cNvSpPr/>
            <p:nvPr/>
          </p:nvSpPr>
          <p:spPr>
            <a:xfrm>
              <a:off x="4827470" y="5791200"/>
              <a:ext cx="146480" cy="123825"/>
            </a:xfrm>
            <a:custGeom>
              <a:avLst/>
              <a:gdLst>
                <a:gd name="T0" fmla="*/ 82 w 92"/>
                <a:gd name="T1" fmla="*/ 22 h 78"/>
                <a:gd name="T2" fmla="*/ 76 w 92"/>
                <a:gd name="T3" fmla="*/ 48 h 78"/>
                <a:gd name="T4" fmla="*/ 68 w 92"/>
                <a:gd name="T5" fmla="*/ 60 h 78"/>
                <a:gd name="T6" fmla="*/ 58 w 92"/>
                <a:gd name="T7" fmla="*/ 68 h 78"/>
                <a:gd name="T8" fmla="*/ 28 w 92"/>
                <a:gd name="T9" fmla="*/ 78 h 78"/>
                <a:gd name="T10" fmla="*/ 14 w 92"/>
                <a:gd name="T11" fmla="*/ 74 h 78"/>
                <a:gd name="T12" fmla="*/ 0 w 92"/>
                <a:gd name="T13" fmla="*/ 68 h 78"/>
                <a:gd name="T14" fmla="*/ 4 w 92"/>
                <a:gd name="T15" fmla="*/ 68 h 78"/>
                <a:gd name="T16" fmla="*/ 28 w 92"/>
                <a:gd name="T17" fmla="*/ 60 h 78"/>
                <a:gd name="T18" fmla="*/ 22 w 92"/>
                <a:gd name="T19" fmla="*/ 60 h 78"/>
                <a:gd name="T20" fmla="*/ 16 w 92"/>
                <a:gd name="T21" fmla="*/ 56 h 78"/>
                <a:gd name="T22" fmla="*/ 10 w 92"/>
                <a:gd name="T23" fmla="*/ 46 h 78"/>
                <a:gd name="T24" fmla="*/ 14 w 92"/>
                <a:gd name="T25" fmla="*/ 46 h 78"/>
                <a:gd name="T26" fmla="*/ 18 w 92"/>
                <a:gd name="T27" fmla="*/ 46 h 78"/>
                <a:gd name="T28" fmla="*/ 12 w 92"/>
                <a:gd name="T29" fmla="*/ 44 h 78"/>
                <a:gd name="T30" fmla="*/ 8 w 92"/>
                <a:gd name="T31" fmla="*/ 40 h 78"/>
                <a:gd name="T32" fmla="*/ 2 w 92"/>
                <a:gd name="T33" fmla="*/ 26 h 78"/>
                <a:gd name="T34" fmla="*/ 2 w 92"/>
                <a:gd name="T35" fmla="*/ 26 h 78"/>
                <a:gd name="T36" fmla="*/ 12 w 92"/>
                <a:gd name="T37" fmla="*/ 30 h 78"/>
                <a:gd name="T38" fmla="*/ 6 w 92"/>
                <a:gd name="T39" fmla="*/ 22 h 78"/>
                <a:gd name="T40" fmla="*/ 2 w 92"/>
                <a:gd name="T41" fmla="*/ 12 h 78"/>
                <a:gd name="T42" fmla="*/ 4 w 92"/>
                <a:gd name="T43" fmla="*/ 8 h 78"/>
                <a:gd name="T44" fmla="*/ 6 w 92"/>
                <a:gd name="T45" fmla="*/ 2 h 78"/>
                <a:gd name="T46" fmla="*/ 22 w 92"/>
                <a:gd name="T47" fmla="*/ 18 h 78"/>
                <a:gd name="T48" fmla="*/ 34 w 92"/>
                <a:gd name="T49" fmla="*/ 22 h 78"/>
                <a:gd name="T50" fmla="*/ 44 w 92"/>
                <a:gd name="T51" fmla="*/ 24 h 78"/>
                <a:gd name="T52" fmla="*/ 44 w 92"/>
                <a:gd name="T53" fmla="*/ 18 h 78"/>
                <a:gd name="T54" fmla="*/ 48 w 92"/>
                <a:gd name="T55" fmla="*/ 10 h 78"/>
                <a:gd name="T56" fmla="*/ 50 w 92"/>
                <a:gd name="T57" fmla="*/ 4 h 78"/>
                <a:gd name="T58" fmla="*/ 54 w 92"/>
                <a:gd name="T59" fmla="*/ 2 h 78"/>
                <a:gd name="T60" fmla="*/ 64 w 92"/>
                <a:gd name="T61" fmla="*/ 0 h 78"/>
                <a:gd name="T62" fmla="*/ 72 w 92"/>
                <a:gd name="T63" fmla="*/ 0 h 78"/>
                <a:gd name="T64" fmla="*/ 78 w 92"/>
                <a:gd name="T65" fmla="*/ 6 h 78"/>
                <a:gd name="T66" fmla="*/ 90 w 92"/>
                <a:gd name="T67" fmla="*/ 0 h 78"/>
                <a:gd name="T68" fmla="*/ 86 w 92"/>
                <a:gd name="T69" fmla="*/ 6 h 78"/>
                <a:gd name="T70" fmla="*/ 82 w 92"/>
                <a:gd name="T71" fmla="*/ 12 h 78"/>
                <a:gd name="T72" fmla="*/ 92 w 92"/>
                <a:gd name="T73" fmla="*/ 8 h 78"/>
                <a:gd name="T74" fmla="*/ 82 w 92"/>
                <a:gd name="T75" fmla="*/ 18 h 78"/>
                <a:gd name="T76" fmla="*/ 82 w 92"/>
                <a:gd name="T77" fmla="*/ 22 h 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2" h="78">
                  <a:moveTo>
                    <a:pt x="82" y="22"/>
                  </a:moveTo>
                  <a:lnTo>
                    <a:pt x="82" y="22"/>
                  </a:lnTo>
                  <a:lnTo>
                    <a:pt x="82" y="34"/>
                  </a:lnTo>
                  <a:lnTo>
                    <a:pt x="76" y="48"/>
                  </a:lnTo>
                  <a:lnTo>
                    <a:pt x="76" y="48"/>
                  </a:lnTo>
                  <a:lnTo>
                    <a:pt x="68" y="60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44" y="74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14" y="7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16" y="66"/>
                  </a:lnTo>
                  <a:lnTo>
                    <a:pt x="28" y="60"/>
                  </a:lnTo>
                  <a:lnTo>
                    <a:pt x="28" y="60"/>
                  </a:lnTo>
                  <a:lnTo>
                    <a:pt x="22" y="60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2"/>
                  </a:lnTo>
                  <a:lnTo>
                    <a:pt x="10" y="46"/>
                  </a:lnTo>
                  <a:lnTo>
                    <a:pt x="10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2" y="4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4" y="34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4" y="1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14" y="12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22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46" y="14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0" y="4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8" y="0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86" y="6"/>
                  </a:lnTo>
                  <a:lnTo>
                    <a:pt x="82" y="12"/>
                  </a:lnTo>
                  <a:lnTo>
                    <a:pt x="82" y="12"/>
                  </a:lnTo>
                  <a:lnTo>
                    <a:pt x="92" y="8"/>
                  </a:lnTo>
                  <a:lnTo>
                    <a:pt x="92" y="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22"/>
                  </a:lnTo>
                  <a:lnTo>
                    <a:pt x="82" y="22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Freeform 42"/>
            <p:cNvSpPr>
              <a:spLocks noEditPoints="1"/>
            </p:cNvSpPr>
            <p:nvPr/>
          </p:nvSpPr>
          <p:spPr>
            <a:xfrm>
              <a:off x="5149089" y="5784850"/>
              <a:ext cx="130558" cy="133350"/>
            </a:xfrm>
            <a:custGeom>
              <a:avLst/>
              <a:gdLst>
                <a:gd name="T0" fmla="*/ 82 w 82"/>
                <a:gd name="T1" fmla="*/ 42 h 84"/>
                <a:gd name="T2" fmla="*/ 82 w 82"/>
                <a:gd name="T3" fmla="*/ 60 h 84"/>
                <a:gd name="T4" fmla="*/ 74 w 82"/>
                <a:gd name="T5" fmla="*/ 78 h 84"/>
                <a:gd name="T6" fmla="*/ 68 w 82"/>
                <a:gd name="T7" fmla="*/ 82 h 84"/>
                <a:gd name="T8" fmla="*/ 40 w 82"/>
                <a:gd name="T9" fmla="*/ 84 h 84"/>
                <a:gd name="T10" fmla="*/ 24 w 82"/>
                <a:gd name="T11" fmla="*/ 84 h 84"/>
                <a:gd name="T12" fmla="*/ 6 w 82"/>
                <a:gd name="T13" fmla="*/ 78 h 84"/>
                <a:gd name="T14" fmla="*/ 2 w 82"/>
                <a:gd name="T15" fmla="*/ 68 h 84"/>
                <a:gd name="T16" fmla="*/ 0 w 82"/>
                <a:gd name="T17" fmla="*/ 42 h 84"/>
                <a:gd name="T18" fmla="*/ 0 w 82"/>
                <a:gd name="T19" fmla="*/ 24 h 84"/>
                <a:gd name="T20" fmla="*/ 6 w 82"/>
                <a:gd name="T21" fmla="*/ 8 h 84"/>
                <a:gd name="T22" fmla="*/ 14 w 82"/>
                <a:gd name="T23" fmla="*/ 2 h 84"/>
                <a:gd name="T24" fmla="*/ 40 w 82"/>
                <a:gd name="T25" fmla="*/ 0 h 84"/>
                <a:gd name="T26" fmla="*/ 58 w 82"/>
                <a:gd name="T27" fmla="*/ 0 h 84"/>
                <a:gd name="T28" fmla="*/ 74 w 82"/>
                <a:gd name="T29" fmla="*/ 8 h 84"/>
                <a:gd name="T30" fmla="*/ 80 w 82"/>
                <a:gd name="T31" fmla="*/ 16 h 84"/>
                <a:gd name="T32" fmla="*/ 72 w 82"/>
                <a:gd name="T33" fmla="*/ 66 h 84"/>
                <a:gd name="T34" fmla="*/ 74 w 82"/>
                <a:gd name="T35" fmla="*/ 56 h 84"/>
                <a:gd name="T36" fmla="*/ 74 w 82"/>
                <a:gd name="T37" fmla="*/ 40 h 84"/>
                <a:gd name="T38" fmla="*/ 72 w 82"/>
                <a:gd name="T39" fmla="*/ 18 h 84"/>
                <a:gd name="T40" fmla="*/ 66 w 82"/>
                <a:gd name="T41" fmla="*/ 10 h 84"/>
                <a:gd name="T42" fmla="*/ 56 w 82"/>
                <a:gd name="T43" fmla="*/ 8 h 84"/>
                <a:gd name="T44" fmla="*/ 38 w 82"/>
                <a:gd name="T45" fmla="*/ 8 h 84"/>
                <a:gd name="T46" fmla="*/ 16 w 82"/>
                <a:gd name="T47" fmla="*/ 10 h 84"/>
                <a:gd name="T48" fmla="*/ 10 w 82"/>
                <a:gd name="T49" fmla="*/ 18 h 84"/>
                <a:gd name="T50" fmla="*/ 8 w 82"/>
                <a:gd name="T51" fmla="*/ 28 h 84"/>
                <a:gd name="T52" fmla="*/ 8 w 82"/>
                <a:gd name="T53" fmla="*/ 46 h 84"/>
                <a:gd name="T54" fmla="*/ 10 w 82"/>
                <a:gd name="T55" fmla="*/ 66 h 84"/>
                <a:gd name="T56" fmla="*/ 16 w 82"/>
                <a:gd name="T57" fmla="*/ 74 h 84"/>
                <a:gd name="T58" fmla="*/ 26 w 82"/>
                <a:gd name="T59" fmla="*/ 76 h 84"/>
                <a:gd name="T60" fmla="*/ 44 w 82"/>
                <a:gd name="T61" fmla="*/ 76 h 84"/>
                <a:gd name="T62" fmla="*/ 66 w 82"/>
                <a:gd name="T63" fmla="*/ 74 h 84"/>
                <a:gd name="T64" fmla="*/ 72 w 82"/>
                <a:gd name="T65" fmla="*/ 66 h 84"/>
                <a:gd name="T66" fmla="*/ 40 w 82"/>
                <a:gd name="T67" fmla="*/ 20 h 84"/>
                <a:gd name="T68" fmla="*/ 52 w 82"/>
                <a:gd name="T69" fmla="*/ 24 h 84"/>
                <a:gd name="T70" fmla="*/ 60 w 82"/>
                <a:gd name="T71" fmla="*/ 32 h 84"/>
                <a:gd name="T72" fmla="*/ 62 w 82"/>
                <a:gd name="T73" fmla="*/ 42 h 84"/>
                <a:gd name="T74" fmla="*/ 60 w 82"/>
                <a:gd name="T75" fmla="*/ 52 h 84"/>
                <a:gd name="T76" fmla="*/ 52 w 82"/>
                <a:gd name="T77" fmla="*/ 60 h 84"/>
                <a:gd name="T78" fmla="*/ 40 w 82"/>
                <a:gd name="T79" fmla="*/ 64 h 84"/>
                <a:gd name="T80" fmla="*/ 30 w 82"/>
                <a:gd name="T81" fmla="*/ 60 h 84"/>
                <a:gd name="T82" fmla="*/ 22 w 82"/>
                <a:gd name="T83" fmla="*/ 52 h 84"/>
                <a:gd name="T84" fmla="*/ 20 w 82"/>
                <a:gd name="T85" fmla="*/ 42 h 84"/>
                <a:gd name="T86" fmla="*/ 22 w 82"/>
                <a:gd name="T87" fmla="*/ 32 h 84"/>
                <a:gd name="T88" fmla="*/ 30 w 82"/>
                <a:gd name="T89" fmla="*/ 24 h 84"/>
                <a:gd name="T90" fmla="*/ 40 w 82"/>
                <a:gd name="T91" fmla="*/ 20 h 84"/>
                <a:gd name="T92" fmla="*/ 46 w 82"/>
                <a:gd name="T93" fmla="*/ 56 h 84"/>
                <a:gd name="T94" fmla="*/ 54 w 82"/>
                <a:gd name="T95" fmla="*/ 48 h 84"/>
                <a:gd name="T96" fmla="*/ 54 w 82"/>
                <a:gd name="T97" fmla="*/ 36 h 84"/>
                <a:gd name="T98" fmla="*/ 46 w 82"/>
                <a:gd name="T99" fmla="*/ 30 h 84"/>
                <a:gd name="T100" fmla="*/ 36 w 82"/>
                <a:gd name="T101" fmla="*/ 30 h 84"/>
                <a:gd name="T102" fmla="*/ 28 w 82"/>
                <a:gd name="T103" fmla="*/ 36 h 84"/>
                <a:gd name="T104" fmla="*/ 28 w 82"/>
                <a:gd name="T105" fmla="*/ 48 h 84"/>
                <a:gd name="T106" fmla="*/ 36 w 82"/>
                <a:gd name="T107" fmla="*/ 56 h 84"/>
                <a:gd name="T108" fmla="*/ 68 w 82"/>
                <a:gd name="T109" fmla="*/ 20 h 84"/>
                <a:gd name="T110" fmla="*/ 66 w 82"/>
                <a:gd name="T111" fmla="*/ 16 h 84"/>
                <a:gd name="T112" fmla="*/ 60 w 82"/>
                <a:gd name="T113" fmla="*/ 16 h 84"/>
                <a:gd name="T114" fmla="*/ 58 w 82"/>
                <a:gd name="T115" fmla="*/ 20 h 84"/>
                <a:gd name="T116" fmla="*/ 62 w 82"/>
                <a:gd name="T117" fmla="*/ 24 h 84"/>
                <a:gd name="T118" fmla="*/ 66 w 82"/>
                <a:gd name="T119" fmla="*/ 24 h 8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" h="84">
                  <a:moveTo>
                    <a:pt x="82" y="24"/>
                  </a:moveTo>
                  <a:lnTo>
                    <a:pt x="82" y="24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68" y="82"/>
                  </a:lnTo>
                  <a:lnTo>
                    <a:pt x="68" y="82"/>
                  </a:lnTo>
                  <a:lnTo>
                    <a:pt x="58" y="84"/>
                  </a:lnTo>
                  <a:lnTo>
                    <a:pt x="58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8" y="2"/>
                  </a:lnTo>
                  <a:lnTo>
                    <a:pt x="68" y="2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24"/>
                  </a:lnTo>
                  <a:lnTo>
                    <a:pt x="82" y="24"/>
                  </a:lnTo>
                  <a:close/>
                  <a:moveTo>
                    <a:pt x="72" y="66"/>
                  </a:moveTo>
                  <a:lnTo>
                    <a:pt x="72" y="6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4" y="4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70" y="12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56" y="8"/>
                  </a:lnTo>
                  <a:lnTo>
                    <a:pt x="56" y="8"/>
                  </a:lnTo>
                  <a:lnTo>
                    <a:pt x="44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40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2" y="72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38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66" y="74"/>
                  </a:lnTo>
                  <a:lnTo>
                    <a:pt x="66" y="74"/>
                  </a:lnTo>
                  <a:lnTo>
                    <a:pt x="70" y="72"/>
                  </a:lnTo>
                  <a:lnTo>
                    <a:pt x="72" y="66"/>
                  </a:lnTo>
                  <a:lnTo>
                    <a:pt x="72" y="66"/>
                  </a:lnTo>
                  <a:close/>
                  <a:moveTo>
                    <a:pt x="40" y="20"/>
                  </a:moveTo>
                  <a:lnTo>
                    <a:pt x="40" y="20"/>
                  </a:lnTo>
                  <a:lnTo>
                    <a:pt x="46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6" y="26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2" y="36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2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56" y="58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46" y="6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6" y="58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6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6" y="22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40" y="56"/>
                  </a:moveTo>
                  <a:lnTo>
                    <a:pt x="40" y="56"/>
                  </a:lnTo>
                  <a:lnTo>
                    <a:pt x="46" y="56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36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46" y="3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6" y="30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28" y="36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8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56"/>
                  </a:lnTo>
                  <a:lnTo>
                    <a:pt x="40" y="56"/>
                  </a:lnTo>
                  <a:lnTo>
                    <a:pt x="40" y="56"/>
                  </a:lnTo>
                  <a:close/>
                  <a:moveTo>
                    <a:pt x="68" y="20"/>
                  </a:moveTo>
                  <a:lnTo>
                    <a:pt x="68" y="20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8" y="20"/>
                  </a:lnTo>
                  <a:lnTo>
                    <a:pt x="68" y="20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40" name="Rectangle 43"/>
          <p:cNvSpPr>
            <a:spLocks noChangeArrowheads="1"/>
          </p:cNvSpPr>
          <p:nvPr/>
        </p:nvSpPr>
        <p:spPr>
          <a:xfrm>
            <a:off x="4501075" y="4221163"/>
            <a:ext cx="632900" cy="2616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7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김자인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" name="Rectangle 44"/>
          <p:cNvSpPr>
            <a:spLocks noChangeArrowheads="1"/>
          </p:cNvSpPr>
          <p:nvPr/>
        </p:nvSpPr>
        <p:spPr>
          <a:xfrm>
            <a:off x="4093478" y="4611688"/>
            <a:ext cx="1545322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2" name="Rectangle 45"/>
          <p:cNvSpPr>
            <a:spLocks noChangeArrowheads="1"/>
          </p:cNvSpPr>
          <p:nvPr/>
        </p:nvSpPr>
        <p:spPr>
          <a:xfrm>
            <a:off x="4093478" y="4889500"/>
            <a:ext cx="1545322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3" name="Rectangle 46"/>
          <p:cNvSpPr>
            <a:spLocks noChangeArrowheads="1"/>
          </p:cNvSpPr>
          <p:nvPr/>
        </p:nvSpPr>
        <p:spPr>
          <a:xfrm>
            <a:off x="4093478" y="5165725"/>
            <a:ext cx="1545322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4" name="Rectangle 47"/>
          <p:cNvSpPr>
            <a:spLocks noChangeArrowheads="1"/>
          </p:cNvSpPr>
          <p:nvPr/>
        </p:nvSpPr>
        <p:spPr>
          <a:xfrm>
            <a:off x="4325936" y="5505450"/>
            <a:ext cx="1027114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+123 456 789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6621850" y="5775325"/>
            <a:ext cx="1026952" cy="152400"/>
            <a:chOff x="6621850" y="5775325"/>
            <a:chExt cx="1026952" cy="152400"/>
          </a:xfrm>
        </p:grpSpPr>
        <p:sp>
          <p:nvSpPr>
            <p:cNvPr id="45" name="Freeform 48"/>
            <p:cNvSpPr>
              <a:spLocks noEditPoints="1"/>
            </p:cNvSpPr>
            <p:nvPr/>
          </p:nvSpPr>
          <p:spPr>
            <a:xfrm>
              <a:off x="6621850" y="5794375"/>
              <a:ext cx="149664" cy="114300"/>
            </a:xfrm>
            <a:custGeom>
              <a:avLst/>
              <a:gdLst>
                <a:gd name="T0" fmla="*/ 84 w 94"/>
                <a:gd name="T1" fmla="*/ 0 h 72"/>
                <a:gd name="T2" fmla="*/ 84 w 94"/>
                <a:gd name="T3" fmla="*/ 0 h 72"/>
                <a:gd name="T4" fmla="*/ 88 w 94"/>
                <a:gd name="T5" fmla="*/ 0 h 72"/>
                <a:gd name="T6" fmla="*/ 90 w 94"/>
                <a:gd name="T7" fmla="*/ 2 h 72"/>
                <a:gd name="T8" fmla="*/ 90 w 94"/>
                <a:gd name="T9" fmla="*/ 2 h 72"/>
                <a:gd name="T10" fmla="*/ 92 w 94"/>
                <a:gd name="T11" fmla="*/ 6 h 72"/>
                <a:gd name="T12" fmla="*/ 94 w 94"/>
                <a:gd name="T13" fmla="*/ 10 h 72"/>
                <a:gd name="T14" fmla="*/ 94 w 94"/>
                <a:gd name="T15" fmla="*/ 64 h 72"/>
                <a:gd name="T16" fmla="*/ 94 w 94"/>
                <a:gd name="T17" fmla="*/ 64 h 72"/>
                <a:gd name="T18" fmla="*/ 92 w 94"/>
                <a:gd name="T19" fmla="*/ 66 h 72"/>
                <a:gd name="T20" fmla="*/ 90 w 94"/>
                <a:gd name="T21" fmla="*/ 70 h 72"/>
                <a:gd name="T22" fmla="*/ 90 w 94"/>
                <a:gd name="T23" fmla="*/ 70 h 72"/>
                <a:gd name="T24" fmla="*/ 88 w 94"/>
                <a:gd name="T25" fmla="*/ 72 h 72"/>
                <a:gd name="T26" fmla="*/ 84 w 94"/>
                <a:gd name="T27" fmla="*/ 72 h 72"/>
                <a:gd name="T28" fmla="*/ 8 w 94"/>
                <a:gd name="T29" fmla="*/ 72 h 72"/>
                <a:gd name="T30" fmla="*/ 8 w 94"/>
                <a:gd name="T31" fmla="*/ 72 h 72"/>
                <a:gd name="T32" fmla="*/ 6 w 94"/>
                <a:gd name="T33" fmla="*/ 72 h 72"/>
                <a:gd name="T34" fmla="*/ 2 w 94"/>
                <a:gd name="T35" fmla="*/ 70 h 72"/>
                <a:gd name="T36" fmla="*/ 2 w 94"/>
                <a:gd name="T37" fmla="*/ 70 h 72"/>
                <a:gd name="T38" fmla="*/ 0 w 94"/>
                <a:gd name="T39" fmla="*/ 66 h 72"/>
                <a:gd name="T40" fmla="*/ 0 w 94"/>
                <a:gd name="T41" fmla="*/ 64 h 72"/>
                <a:gd name="T42" fmla="*/ 0 w 94"/>
                <a:gd name="T43" fmla="*/ 10 h 72"/>
                <a:gd name="T44" fmla="*/ 0 w 94"/>
                <a:gd name="T45" fmla="*/ 10 h 72"/>
                <a:gd name="T46" fmla="*/ 0 w 94"/>
                <a:gd name="T47" fmla="*/ 6 h 72"/>
                <a:gd name="T48" fmla="*/ 2 w 94"/>
                <a:gd name="T49" fmla="*/ 2 h 72"/>
                <a:gd name="T50" fmla="*/ 2 w 94"/>
                <a:gd name="T51" fmla="*/ 2 h 72"/>
                <a:gd name="T52" fmla="*/ 6 w 94"/>
                <a:gd name="T53" fmla="*/ 0 h 72"/>
                <a:gd name="T54" fmla="*/ 8 w 94"/>
                <a:gd name="T55" fmla="*/ 0 h 72"/>
                <a:gd name="T56" fmla="*/ 84 w 94"/>
                <a:gd name="T57" fmla="*/ 0 h 72"/>
                <a:gd name="T58" fmla="*/ 84 w 94"/>
                <a:gd name="T59" fmla="*/ 10 h 72"/>
                <a:gd name="T60" fmla="*/ 8 w 94"/>
                <a:gd name="T61" fmla="*/ 10 h 72"/>
                <a:gd name="T62" fmla="*/ 8 w 94"/>
                <a:gd name="T63" fmla="*/ 16 h 72"/>
                <a:gd name="T64" fmla="*/ 8 w 94"/>
                <a:gd name="T65" fmla="*/ 16 h 72"/>
                <a:gd name="T66" fmla="*/ 34 w 94"/>
                <a:gd name="T67" fmla="*/ 36 h 72"/>
                <a:gd name="T68" fmla="*/ 34 w 94"/>
                <a:gd name="T69" fmla="*/ 38 h 72"/>
                <a:gd name="T70" fmla="*/ 34 w 94"/>
                <a:gd name="T71" fmla="*/ 38 h 72"/>
                <a:gd name="T72" fmla="*/ 40 w 94"/>
                <a:gd name="T73" fmla="*/ 42 h 72"/>
                <a:gd name="T74" fmla="*/ 40 w 94"/>
                <a:gd name="T75" fmla="*/ 42 h 72"/>
                <a:gd name="T76" fmla="*/ 46 w 94"/>
                <a:gd name="T77" fmla="*/ 46 h 72"/>
                <a:gd name="T78" fmla="*/ 46 w 94"/>
                <a:gd name="T79" fmla="*/ 46 h 72"/>
                <a:gd name="T80" fmla="*/ 52 w 94"/>
                <a:gd name="T81" fmla="*/ 42 h 72"/>
                <a:gd name="T82" fmla="*/ 52 w 94"/>
                <a:gd name="T83" fmla="*/ 42 h 72"/>
                <a:gd name="T84" fmla="*/ 58 w 94"/>
                <a:gd name="T85" fmla="*/ 38 h 72"/>
                <a:gd name="T86" fmla="*/ 60 w 94"/>
                <a:gd name="T87" fmla="*/ 36 h 72"/>
                <a:gd name="T88" fmla="*/ 60 w 94"/>
                <a:gd name="T89" fmla="*/ 36 h 72"/>
                <a:gd name="T90" fmla="*/ 84 w 94"/>
                <a:gd name="T91" fmla="*/ 16 h 72"/>
                <a:gd name="T92" fmla="*/ 84 w 94"/>
                <a:gd name="T93" fmla="*/ 10 h 72"/>
                <a:gd name="T94" fmla="*/ 8 w 94"/>
                <a:gd name="T95" fmla="*/ 64 h 72"/>
                <a:gd name="T96" fmla="*/ 84 w 94"/>
                <a:gd name="T97" fmla="*/ 64 h 72"/>
                <a:gd name="T98" fmla="*/ 84 w 94"/>
                <a:gd name="T99" fmla="*/ 28 h 72"/>
                <a:gd name="T100" fmla="*/ 64 w 94"/>
                <a:gd name="T101" fmla="*/ 46 h 72"/>
                <a:gd name="T102" fmla="*/ 64 w 94"/>
                <a:gd name="T103" fmla="*/ 46 h 72"/>
                <a:gd name="T104" fmla="*/ 56 w 94"/>
                <a:gd name="T105" fmla="*/ 52 h 72"/>
                <a:gd name="T106" fmla="*/ 56 w 94"/>
                <a:gd name="T107" fmla="*/ 52 h 72"/>
                <a:gd name="T108" fmla="*/ 52 w 94"/>
                <a:gd name="T109" fmla="*/ 54 h 72"/>
                <a:gd name="T110" fmla="*/ 46 w 94"/>
                <a:gd name="T111" fmla="*/ 54 h 72"/>
                <a:gd name="T112" fmla="*/ 46 w 94"/>
                <a:gd name="T113" fmla="*/ 54 h 72"/>
                <a:gd name="T114" fmla="*/ 42 w 94"/>
                <a:gd name="T115" fmla="*/ 54 h 72"/>
                <a:gd name="T116" fmla="*/ 38 w 94"/>
                <a:gd name="T117" fmla="*/ 52 h 72"/>
                <a:gd name="T118" fmla="*/ 38 w 94"/>
                <a:gd name="T119" fmla="*/ 52 h 72"/>
                <a:gd name="T120" fmla="*/ 30 w 94"/>
                <a:gd name="T121" fmla="*/ 46 h 72"/>
                <a:gd name="T122" fmla="*/ 8 w 94"/>
                <a:gd name="T123" fmla="*/ 28 h 72"/>
                <a:gd name="T124" fmla="*/ 8 w 94"/>
                <a:gd name="T125" fmla="*/ 64 h 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72">
                  <a:moveTo>
                    <a:pt x="84" y="0"/>
                  </a:moveTo>
                  <a:lnTo>
                    <a:pt x="84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92" y="6"/>
                  </a:lnTo>
                  <a:lnTo>
                    <a:pt x="94" y="10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2" y="66"/>
                  </a:lnTo>
                  <a:lnTo>
                    <a:pt x="90" y="70"/>
                  </a:lnTo>
                  <a:lnTo>
                    <a:pt x="90" y="70"/>
                  </a:lnTo>
                  <a:lnTo>
                    <a:pt x="88" y="72"/>
                  </a:lnTo>
                  <a:lnTo>
                    <a:pt x="84" y="72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4" y="0"/>
                  </a:lnTo>
                  <a:close/>
                  <a:moveTo>
                    <a:pt x="84" y="10"/>
                  </a:moveTo>
                  <a:lnTo>
                    <a:pt x="8" y="1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34" y="36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8" y="3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84" y="16"/>
                  </a:lnTo>
                  <a:lnTo>
                    <a:pt x="84" y="10"/>
                  </a:lnTo>
                  <a:close/>
                  <a:moveTo>
                    <a:pt x="8" y="64"/>
                  </a:moveTo>
                  <a:lnTo>
                    <a:pt x="84" y="64"/>
                  </a:lnTo>
                  <a:lnTo>
                    <a:pt x="84" y="28"/>
                  </a:lnTo>
                  <a:lnTo>
                    <a:pt x="64" y="46"/>
                  </a:lnTo>
                  <a:lnTo>
                    <a:pt x="64" y="46"/>
                  </a:lnTo>
                  <a:lnTo>
                    <a:pt x="56" y="52"/>
                  </a:lnTo>
                  <a:lnTo>
                    <a:pt x="56" y="52"/>
                  </a:lnTo>
                  <a:lnTo>
                    <a:pt x="52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2" y="54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0" y="46"/>
                  </a:lnTo>
                  <a:lnTo>
                    <a:pt x="8" y="28"/>
                  </a:lnTo>
                  <a:lnTo>
                    <a:pt x="8" y="64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6" name="Freeform 49"/>
            <p:cNvSpPr/>
            <p:nvPr/>
          </p:nvSpPr>
          <p:spPr>
            <a:xfrm>
              <a:off x="6943469" y="5775325"/>
              <a:ext cx="79609" cy="152400"/>
            </a:xfrm>
            <a:custGeom>
              <a:avLst/>
              <a:gdLst>
                <a:gd name="T0" fmla="*/ 16 w 50"/>
                <a:gd name="T1" fmla="*/ 54 h 96"/>
                <a:gd name="T2" fmla="*/ 0 w 50"/>
                <a:gd name="T3" fmla="*/ 54 h 96"/>
                <a:gd name="T4" fmla="*/ 0 w 50"/>
                <a:gd name="T5" fmla="*/ 36 h 96"/>
                <a:gd name="T6" fmla="*/ 16 w 50"/>
                <a:gd name="T7" fmla="*/ 36 h 96"/>
                <a:gd name="T8" fmla="*/ 16 w 50"/>
                <a:gd name="T9" fmla="*/ 22 h 96"/>
                <a:gd name="T10" fmla="*/ 16 w 50"/>
                <a:gd name="T11" fmla="*/ 22 h 96"/>
                <a:gd name="T12" fmla="*/ 16 w 50"/>
                <a:gd name="T13" fmla="*/ 14 h 96"/>
                <a:gd name="T14" fmla="*/ 20 w 50"/>
                <a:gd name="T15" fmla="*/ 6 h 96"/>
                <a:gd name="T16" fmla="*/ 20 w 50"/>
                <a:gd name="T17" fmla="*/ 6 h 96"/>
                <a:gd name="T18" fmla="*/ 28 w 50"/>
                <a:gd name="T19" fmla="*/ 2 h 96"/>
                <a:gd name="T20" fmla="*/ 36 w 50"/>
                <a:gd name="T21" fmla="*/ 0 h 96"/>
                <a:gd name="T22" fmla="*/ 36 w 50"/>
                <a:gd name="T23" fmla="*/ 0 h 96"/>
                <a:gd name="T24" fmla="*/ 50 w 50"/>
                <a:gd name="T25" fmla="*/ 0 h 96"/>
                <a:gd name="T26" fmla="*/ 50 w 50"/>
                <a:gd name="T27" fmla="*/ 16 h 96"/>
                <a:gd name="T28" fmla="*/ 40 w 50"/>
                <a:gd name="T29" fmla="*/ 16 h 96"/>
                <a:gd name="T30" fmla="*/ 40 w 50"/>
                <a:gd name="T31" fmla="*/ 16 h 96"/>
                <a:gd name="T32" fmla="*/ 36 w 50"/>
                <a:gd name="T33" fmla="*/ 16 h 96"/>
                <a:gd name="T34" fmla="*/ 34 w 50"/>
                <a:gd name="T35" fmla="*/ 18 h 96"/>
                <a:gd name="T36" fmla="*/ 34 w 50"/>
                <a:gd name="T37" fmla="*/ 18 h 96"/>
                <a:gd name="T38" fmla="*/ 32 w 50"/>
                <a:gd name="T39" fmla="*/ 24 h 96"/>
                <a:gd name="T40" fmla="*/ 32 w 50"/>
                <a:gd name="T41" fmla="*/ 36 h 96"/>
                <a:gd name="T42" fmla="*/ 48 w 50"/>
                <a:gd name="T43" fmla="*/ 36 h 96"/>
                <a:gd name="T44" fmla="*/ 46 w 50"/>
                <a:gd name="T45" fmla="*/ 54 h 96"/>
                <a:gd name="T46" fmla="*/ 32 w 50"/>
                <a:gd name="T47" fmla="*/ 54 h 96"/>
                <a:gd name="T48" fmla="*/ 32 w 50"/>
                <a:gd name="T49" fmla="*/ 96 h 96"/>
                <a:gd name="T50" fmla="*/ 16 w 50"/>
                <a:gd name="T51" fmla="*/ 96 h 96"/>
                <a:gd name="T52" fmla="*/ 16 w 50"/>
                <a:gd name="T53" fmla="*/ 54 h 9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" h="96">
                  <a:moveTo>
                    <a:pt x="16" y="54"/>
                  </a:moveTo>
                  <a:lnTo>
                    <a:pt x="0" y="54"/>
                  </a:lnTo>
                  <a:lnTo>
                    <a:pt x="0" y="36"/>
                  </a:lnTo>
                  <a:lnTo>
                    <a:pt x="16" y="36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14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8" y="2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50" y="0"/>
                  </a:lnTo>
                  <a:lnTo>
                    <a:pt x="50" y="16"/>
                  </a:lnTo>
                  <a:lnTo>
                    <a:pt x="40" y="16"/>
                  </a:lnTo>
                  <a:lnTo>
                    <a:pt x="40" y="16"/>
                  </a:lnTo>
                  <a:lnTo>
                    <a:pt x="36" y="16"/>
                  </a:lnTo>
                  <a:lnTo>
                    <a:pt x="34" y="18"/>
                  </a:lnTo>
                  <a:lnTo>
                    <a:pt x="34" y="18"/>
                  </a:lnTo>
                  <a:lnTo>
                    <a:pt x="32" y="24"/>
                  </a:lnTo>
                  <a:lnTo>
                    <a:pt x="32" y="36"/>
                  </a:lnTo>
                  <a:lnTo>
                    <a:pt x="48" y="36"/>
                  </a:lnTo>
                  <a:lnTo>
                    <a:pt x="46" y="54"/>
                  </a:lnTo>
                  <a:lnTo>
                    <a:pt x="32" y="54"/>
                  </a:lnTo>
                  <a:lnTo>
                    <a:pt x="32" y="96"/>
                  </a:lnTo>
                  <a:lnTo>
                    <a:pt x="16" y="96"/>
                  </a:lnTo>
                  <a:lnTo>
                    <a:pt x="16" y="54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7" name="Freeform 50"/>
            <p:cNvSpPr/>
            <p:nvPr/>
          </p:nvSpPr>
          <p:spPr>
            <a:xfrm>
              <a:off x="7195032" y="5791200"/>
              <a:ext cx="148072" cy="123825"/>
            </a:xfrm>
            <a:custGeom>
              <a:avLst/>
              <a:gdLst>
                <a:gd name="T0" fmla="*/ 83 w 93"/>
                <a:gd name="T1" fmla="*/ 22 h 78"/>
                <a:gd name="T2" fmla="*/ 77 w 93"/>
                <a:gd name="T3" fmla="*/ 48 h 78"/>
                <a:gd name="T4" fmla="*/ 69 w 93"/>
                <a:gd name="T5" fmla="*/ 60 h 78"/>
                <a:gd name="T6" fmla="*/ 59 w 93"/>
                <a:gd name="T7" fmla="*/ 68 h 78"/>
                <a:gd name="T8" fmla="*/ 30 w 93"/>
                <a:gd name="T9" fmla="*/ 78 h 78"/>
                <a:gd name="T10" fmla="*/ 14 w 93"/>
                <a:gd name="T11" fmla="*/ 74 h 78"/>
                <a:gd name="T12" fmla="*/ 0 w 93"/>
                <a:gd name="T13" fmla="*/ 68 h 78"/>
                <a:gd name="T14" fmla="*/ 6 w 93"/>
                <a:gd name="T15" fmla="*/ 68 h 78"/>
                <a:gd name="T16" fmla="*/ 30 w 93"/>
                <a:gd name="T17" fmla="*/ 60 h 78"/>
                <a:gd name="T18" fmla="*/ 24 w 93"/>
                <a:gd name="T19" fmla="*/ 60 h 78"/>
                <a:gd name="T20" fmla="*/ 18 w 93"/>
                <a:gd name="T21" fmla="*/ 56 h 78"/>
                <a:gd name="T22" fmla="*/ 12 w 93"/>
                <a:gd name="T23" fmla="*/ 46 h 78"/>
                <a:gd name="T24" fmla="*/ 14 w 93"/>
                <a:gd name="T25" fmla="*/ 46 h 78"/>
                <a:gd name="T26" fmla="*/ 20 w 93"/>
                <a:gd name="T27" fmla="*/ 46 h 78"/>
                <a:gd name="T28" fmla="*/ 14 w 93"/>
                <a:gd name="T29" fmla="*/ 44 h 78"/>
                <a:gd name="T30" fmla="*/ 8 w 93"/>
                <a:gd name="T31" fmla="*/ 40 h 78"/>
                <a:gd name="T32" fmla="*/ 4 w 93"/>
                <a:gd name="T33" fmla="*/ 26 h 78"/>
                <a:gd name="T34" fmla="*/ 4 w 93"/>
                <a:gd name="T35" fmla="*/ 26 h 78"/>
                <a:gd name="T36" fmla="*/ 14 w 93"/>
                <a:gd name="T37" fmla="*/ 30 h 78"/>
                <a:gd name="T38" fmla="*/ 6 w 93"/>
                <a:gd name="T39" fmla="*/ 22 h 78"/>
                <a:gd name="T40" fmla="*/ 4 w 93"/>
                <a:gd name="T41" fmla="*/ 12 h 78"/>
                <a:gd name="T42" fmla="*/ 6 w 93"/>
                <a:gd name="T43" fmla="*/ 8 h 78"/>
                <a:gd name="T44" fmla="*/ 8 w 93"/>
                <a:gd name="T45" fmla="*/ 2 h 78"/>
                <a:gd name="T46" fmla="*/ 24 w 93"/>
                <a:gd name="T47" fmla="*/ 18 h 78"/>
                <a:gd name="T48" fmla="*/ 36 w 93"/>
                <a:gd name="T49" fmla="*/ 22 h 78"/>
                <a:gd name="T50" fmla="*/ 46 w 93"/>
                <a:gd name="T51" fmla="*/ 24 h 78"/>
                <a:gd name="T52" fmla="*/ 46 w 93"/>
                <a:gd name="T53" fmla="*/ 18 h 78"/>
                <a:gd name="T54" fmla="*/ 48 w 93"/>
                <a:gd name="T55" fmla="*/ 10 h 78"/>
                <a:gd name="T56" fmla="*/ 51 w 93"/>
                <a:gd name="T57" fmla="*/ 4 h 78"/>
                <a:gd name="T58" fmla="*/ 55 w 93"/>
                <a:gd name="T59" fmla="*/ 2 h 78"/>
                <a:gd name="T60" fmla="*/ 65 w 93"/>
                <a:gd name="T61" fmla="*/ 0 h 78"/>
                <a:gd name="T62" fmla="*/ 73 w 93"/>
                <a:gd name="T63" fmla="*/ 0 h 78"/>
                <a:gd name="T64" fmla="*/ 79 w 93"/>
                <a:gd name="T65" fmla="*/ 6 h 78"/>
                <a:gd name="T66" fmla="*/ 91 w 93"/>
                <a:gd name="T67" fmla="*/ 0 h 78"/>
                <a:gd name="T68" fmla="*/ 87 w 93"/>
                <a:gd name="T69" fmla="*/ 6 h 78"/>
                <a:gd name="T70" fmla="*/ 83 w 93"/>
                <a:gd name="T71" fmla="*/ 12 h 78"/>
                <a:gd name="T72" fmla="*/ 93 w 93"/>
                <a:gd name="T73" fmla="*/ 8 h 78"/>
                <a:gd name="T74" fmla="*/ 83 w 93"/>
                <a:gd name="T75" fmla="*/ 18 h 78"/>
                <a:gd name="T76" fmla="*/ 83 w 93"/>
                <a:gd name="T77" fmla="*/ 22 h 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3" h="78">
                  <a:moveTo>
                    <a:pt x="83" y="22"/>
                  </a:moveTo>
                  <a:lnTo>
                    <a:pt x="83" y="22"/>
                  </a:lnTo>
                  <a:lnTo>
                    <a:pt x="83" y="34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69" y="60"/>
                  </a:lnTo>
                  <a:lnTo>
                    <a:pt x="59" y="68"/>
                  </a:lnTo>
                  <a:lnTo>
                    <a:pt x="59" y="68"/>
                  </a:lnTo>
                  <a:lnTo>
                    <a:pt x="46" y="74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14" y="7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8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4" y="52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4" y="44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6" y="3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16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6" y="22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8" y="14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1" y="4"/>
                  </a:lnTo>
                  <a:lnTo>
                    <a:pt x="55" y="2"/>
                  </a:lnTo>
                  <a:lnTo>
                    <a:pt x="55" y="2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79" y="6"/>
                  </a:lnTo>
                  <a:lnTo>
                    <a:pt x="79" y="6"/>
                  </a:lnTo>
                  <a:lnTo>
                    <a:pt x="91" y="0"/>
                  </a:lnTo>
                  <a:lnTo>
                    <a:pt x="91" y="0"/>
                  </a:lnTo>
                  <a:lnTo>
                    <a:pt x="87" y="6"/>
                  </a:lnTo>
                  <a:lnTo>
                    <a:pt x="83" y="12"/>
                  </a:lnTo>
                  <a:lnTo>
                    <a:pt x="83" y="12"/>
                  </a:lnTo>
                  <a:lnTo>
                    <a:pt x="93" y="8"/>
                  </a:lnTo>
                  <a:lnTo>
                    <a:pt x="93" y="8"/>
                  </a:lnTo>
                  <a:lnTo>
                    <a:pt x="83" y="18"/>
                  </a:lnTo>
                  <a:lnTo>
                    <a:pt x="83" y="18"/>
                  </a:lnTo>
                  <a:lnTo>
                    <a:pt x="83" y="22"/>
                  </a:lnTo>
                  <a:lnTo>
                    <a:pt x="83" y="22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8" name="Freeform 51"/>
            <p:cNvSpPr>
              <a:spLocks noEditPoints="1"/>
            </p:cNvSpPr>
            <p:nvPr/>
          </p:nvSpPr>
          <p:spPr>
            <a:xfrm>
              <a:off x="7518244" y="5784850"/>
              <a:ext cx="130558" cy="133350"/>
            </a:xfrm>
            <a:custGeom>
              <a:avLst/>
              <a:gdLst>
                <a:gd name="T0" fmla="*/ 82 w 82"/>
                <a:gd name="T1" fmla="*/ 42 h 84"/>
                <a:gd name="T2" fmla="*/ 82 w 82"/>
                <a:gd name="T3" fmla="*/ 60 h 84"/>
                <a:gd name="T4" fmla="*/ 74 w 82"/>
                <a:gd name="T5" fmla="*/ 78 h 84"/>
                <a:gd name="T6" fmla="*/ 66 w 82"/>
                <a:gd name="T7" fmla="*/ 82 h 84"/>
                <a:gd name="T8" fmla="*/ 40 w 82"/>
                <a:gd name="T9" fmla="*/ 84 h 84"/>
                <a:gd name="T10" fmla="*/ 24 w 82"/>
                <a:gd name="T11" fmla="*/ 84 h 84"/>
                <a:gd name="T12" fmla="*/ 6 w 82"/>
                <a:gd name="T13" fmla="*/ 78 h 84"/>
                <a:gd name="T14" fmla="*/ 2 w 82"/>
                <a:gd name="T15" fmla="*/ 68 h 84"/>
                <a:gd name="T16" fmla="*/ 0 w 82"/>
                <a:gd name="T17" fmla="*/ 42 h 84"/>
                <a:gd name="T18" fmla="*/ 0 w 82"/>
                <a:gd name="T19" fmla="*/ 24 h 84"/>
                <a:gd name="T20" fmla="*/ 6 w 82"/>
                <a:gd name="T21" fmla="*/ 8 h 84"/>
                <a:gd name="T22" fmla="*/ 14 w 82"/>
                <a:gd name="T23" fmla="*/ 2 h 84"/>
                <a:gd name="T24" fmla="*/ 40 w 82"/>
                <a:gd name="T25" fmla="*/ 0 h 84"/>
                <a:gd name="T26" fmla="*/ 58 w 82"/>
                <a:gd name="T27" fmla="*/ 0 h 84"/>
                <a:gd name="T28" fmla="*/ 74 w 82"/>
                <a:gd name="T29" fmla="*/ 8 h 84"/>
                <a:gd name="T30" fmla="*/ 80 w 82"/>
                <a:gd name="T31" fmla="*/ 16 h 84"/>
                <a:gd name="T32" fmla="*/ 72 w 82"/>
                <a:gd name="T33" fmla="*/ 66 h 84"/>
                <a:gd name="T34" fmla="*/ 74 w 82"/>
                <a:gd name="T35" fmla="*/ 56 h 84"/>
                <a:gd name="T36" fmla="*/ 74 w 82"/>
                <a:gd name="T37" fmla="*/ 40 h 84"/>
                <a:gd name="T38" fmla="*/ 72 w 82"/>
                <a:gd name="T39" fmla="*/ 18 h 84"/>
                <a:gd name="T40" fmla="*/ 64 w 82"/>
                <a:gd name="T41" fmla="*/ 10 h 84"/>
                <a:gd name="T42" fmla="*/ 54 w 82"/>
                <a:gd name="T43" fmla="*/ 8 h 84"/>
                <a:gd name="T44" fmla="*/ 38 w 82"/>
                <a:gd name="T45" fmla="*/ 8 h 84"/>
                <a:gd name="T46" fmla="*/ 16 w 82"/>
                <a:gd name="T47" fmla="*/ 10 h 84"/>
                <a:gd name="T48" fmla="*/ 8 w 82"/>
                <a:gd name="T49" fmla="*/ 18 h 84"/>
                <a:gd name="T50" fmla="*/ 8 w 82"/>
                <a:gd name="T51" fmla="*/ 28 h 84"/>
                <a:gd name="T52" fmla="*/ 8 w 82"/>
                <a:gd name="T53" fmla="*/ 46 h 84"/>
                <a:gd name="T54" fmla="*/ 8 w 82"/>
                <a:gd name="T55" fmla="*/ 66 h 84"/>
                <a:gd name="T56" fmla="*/ 16 w 82"/>
                <a:gd name="T57" fmla="*/ 74 h 84"/>
                <a:gd name="T58" fmla="*/ 26 w 82"/>
                <a:gd name="T59" fmla="*/ 76 h 84"/>
                <a:gd name="T60" fmla="*/ 44 w 82"/>
                <a:gd name="T61" fmla="*/ 76 h 84"/>
                <a:gd name="T62" fmla="*/ 64 w 82"/>
                <a:gd name="T63" fmla="*/ 74 h 84"/>
                <a:gd name="T64" fmla="*/ 72 w 82"/>
                <a:gd name="T65" fmla="*/ 66 h 84"/>
                <a:gd name="T66" fmla="*/ 40 w 82"/>
                <a:gd name="T67" fmla="*/ 20 h 84"/>
                <a:gd name="T68" fmla="*/ 52 w 82"/>
                <a:gd name="T69" fmla="*/ 24 h 84"/>
                <a:gd name="T70" fmla="*/ 58 w 82"/>
                <a:gd name="T71" fmla="*/ 32 h 84"/>
                <a:gd name="T72" fmla="*/ 62 w 82"/>
                <a:gd name="T73" fmla="*/ 42 h 84"/>
                <a:gd name="T74" fmla="*/ 58 w 82"/>
                <a:gd name="T75" fmla="*/ 52 h 84"/>
                <a:gd name="T76" fmla="*/ 52 w 82"/>
                <a:gd name="T77" fmla="*/ 60 h 84"/>
                <a:gd name="T78" fmla="*/ 40 w 82"/>
                <a:gd name="T79" fmla="*/ 64 h 84"/>
                <a:gd name="T80" fmla="*/ 30 w 82"/>
                <a:gd name="T81" fmla="*/ 60 h 84"/>
                <a:gd name="T82" fmla="*/ 22 w 82"/>
                <a:gd name="T83" fmla="*/ 52 h 84"/>
                <a:gd name="T84" fmla="*/ 20 w 82"/>
                <a:gd name="T85" fmla="*/ 42 h 84"/>
                <a:gd name="T86" fmla="*/ 22 w 82"/>
                <a:gd name="T87" fmla="*/ 32 h 84"/>
                <a:gd name="T88" fmla="*/ 30 w 82"/>
                <a:gd name="T89" fmla="*/ 24 h 84"/>
                <a:gd name="T90" fmla="*/ 40 w 82"/>
                <a:gd name="T91" fmla="*/ 20 h 84"/>
                <a:gd name="T92" fmla="*/ 46 w 82"/>
                <a:gd name="T93" fmla="*/ 56 h 84"/>
                <a:gd name="T94" fmla="*/ 54 w 82"/>
                <a:gd name="T95" fmla="*/ 48 h 84"/>
                <a:gd name="T96" fmla="*/ 54 w 82"/>
                <a:gd name="T97" fmla="*/ 36 h 84"/>
                <a:gd name="T98" fmla="*/ 46 w 82"/>
                <a:gd name="T99" fmla="*/ 30 h 84"/>
                <a:gd name="T100" fmla="*/ 36 w 82"/>
                <a:gd name="T101" fmla="*/ 30 h 84"/>
                <a:gd name="T102" fmla="*/ 28 w 82"/>
                <a:gd name="T103" fmla="*/ 36 h 84"/>
                <a:gd name="T104" fmla="*/ 28 w 82"/>
                <a:gd name="T105" fmla="*/ 48 h 84"/>
                <a:gd name="T106" fmla="*/ 36 w 82"/>
                <a:gd name="T107" fmla="*/ 56 h 84"/>
                <a:gd name="T108" fmla="*/ 68 w 82"/>
                <a:gd name="T109" fmla="*/ 20 h 84"/>
                <a:gd name="T110" fmla="*/ 66 w 82"/>
                <a:gd name="T111" fmla="*/ 16 h 84"/>
                <a:gd name="T112" fmla="*/ 60 w 82"/>
                <a:gd name="T113" fmla="*/ 16 h 84"/>
                <a:gd name="T114" fmla="*/ 58 w 82"/>
                <a:gd name="T115" fmla="*/ 20 h 84"/>
                <a:gd name="T116" fmla="*/ 62 w 82"/>
                <a:gd name="T117" fmla="*/ 24 h 84"/>
                <a:gd name="T118" fmla="*/ 66 w 82"/>
                <a:gd name="T119" fmla="*/ 24 h 8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" h="84">
                  <a:moveTo>
                    <a:pt x="82" y="24"/>
                  </a:moveTo>
                  <a:lnTo>
                    <a:pt x="82" y="24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58" y="84"/>
                  </a:lnTo>
                  <a:lnTo>
                    <a:pt x="58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24"/>
                  </a:lnTo>
                  <a:lnTo>
                    <a:pt x="82" y="24"/>
                  </a:lnTo>
                  <a:close/>
                  <a:moveTo>
                    <a:pt x="72" y="66"/>
                  </a:moveTo>
                  <a:lnTo>
                    <a:pt x="72" y="6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4" y="4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70" y="12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44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40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12" y="72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38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70" y="72"/>
                  </a:lnTo>
                  <a:lnTo>
                    <a:pt x="72" y="66"/>
                  </a:lnTo>
                  <a:lnTo>
                    <a:pt x="72" y="66"/>
                  </a:lnTo>
                  <a:close/>
                  <a:moveTo>
                    <a:pt x="40" y="20"/>
                  </a:moveTo>
                  <a:lnTo>
                    <a:pt x="40" y="20"/>
                  </a:lnTo>
                  <a:lnTo>
                    <a:pt x="46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6" y="26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0" y="36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0" y="48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6" y="58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46" y="6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6" y="58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6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6" y="22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40" y="56"/>
                  </a:moveTo>
                  <a:lnTo>
                    <a:pt x="40" y="56"/>
                  </a:lnTo>
                  <a:lnTo>
                    <a:pt x="46" y="56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36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46" y="3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6" y="30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28" y="36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8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56"/>
                  </a:lnTo>
                  <a:lnTo>
                    <a:pt x="40" y="56"/>
                  </a:lnTo>
                  <a:lnTo>
                    <a:pt x="40" y="56"/>
                  </a:lnTo>
                  <a:close/>
                  <a:moveTo>
                    <a:pt x="68" y="20"/>
                  </a:moveTo>
                  <a:lnTo>
                    <a:pt x="68" y="20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8" y="20"/>
                  </a:lnTo>
                  <a:lnTo>
                    <a:pt x="68" y="20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49" name="Rectangle 52"/>
          <p:cNvSpPr>
            <a:spLocks noChangeArrowheads="1"/>
          </p:cNvSpPr>
          <p:nvPr/>
        </p:nvSpPr>
        <p:spPr>
          <a:xfrm>
            <a:off x="6870229" y="4221163"/>
            <a:ext cx="635471" cy="2616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7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김자인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0" name="Rectangle 53"/>
          <p:cNvSpPr>
            <a:spLocks noChangeArrowheads="1"/>
          </p:cNvSpPr>
          <p:nvPr/>
        </p:nvSpPr>
        <p:spPr>
          <a:xfrm>
            <a:off x="6462632" y="4611688"/>
            <a:ext cx="1547893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1" name="Rectangle 54"/>
          <p:cNvSpPr>
            <a:spLocks noChangeArrowheads="1"/>
          </p:cNvSpPr>
          <p:nvPr/>
        </p:nvSpPr>
        <p:spPr>
          <a:xfrm>
            <a:off x="6462632" y="4889500"/>
            <a:ext cx="1547893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2" name="Rectangle 55"/>
          <p:cNvSpPr>
            <a:spLocks noChangeArrowheads="1"/>
          </p:cNvSpPr>
          <p:nvPr/>
        </p:nvSpPr>
        <p:spPr>
          <a:xfrm>
            <a:off x="6462632" y="5165725"/>
            <a:ext cx="1547893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3" name="Rectangle 56"/>
          <p:cNvSpPr>
            <a:spLocks noChangeArrowheads="1"/>
          </p:cNvSpPr>
          <p:nvPr/>
        </p:nvSpPr>
        <p:spPr>
          <a:xfrm>
            <a:off x="6695090" y="5505450"/>
            <a:ext cx="1020159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+123 456 789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9108825" y="5775325"/>
            <a:ext cx="1026952" cy="152400"/>
            <a:chOff x="9108825" y="5775325"/>
            <a:chExt cx="1026952" cy="152400"/>
          </a:xfrm>
        </p:grpSpPr>
        <p:sp>
          <p:nvSpPr>
            <p:cNvPr id="54" name="Freeform 57"/>
            <p:cNvSpPr>
              <a:spLocks noEditPoints="1"/>
            </p:cNvSpPr>
            <p:nvPr/>
          </p:nvSpPr>
          <p:spPr>
            <a:xfrm>
              <a:off x="9108825" y="5794375"/>
              <a:ext cx="149664" cy="114300"/>
            </a:xfrm>
            <a:custGeom>
              <a:avLst/>
              <a:gdLst>
                <a:gd name="T0" fmla="*/ 84 w 94"/>
                <a:gd name="T1" fmla="*/ 0 h 72"/>
                <a:gd name="T2" fmla="*/ 84 w 94"/>
                <a:gd name="T3" fmla="*/ 0 h 72"/>
                <a:gd name="T4" fmla="*/ 88 w 94"/>
                <a:gd name="T5" fmla="*/ 0 h 72"/>
                <a:gd name="T6" fmla="*/ 90 w 94"/>
                <a:gd name="T7" fmla="*/ 2 h 72"/>
                <a:gd name="T8" fmla="*/ 90 w 94"/>
                <a:gd name="T9" fmla="*/ 2 h 72"/>
                <a:gd name="T10" fmla="*/ 92 w 94"/>
                <a:gd name="T11" fmla="*/ 6 h 72"/>
                <a:gd name="T12" fmla="*/ 94 w 94"/>
                <a:gd name="T13" fmla="*/ 10 h 72"/>
                <a:gd name="T14" fmla="*/ 94 w 94"/>
                <a:gd name="T15" fmla="*/ 64 h 72"/>
                <a:gd name="T16" fmla="*/ 94 w 94"/>
                <a:gd name="T17" fmla="*/ 64 h 72"/>
                <a:gd name="T18" fmla="*/ 92 w 94"/>
                <a:gd name="T19" fmla="*/ 66 h 72"/>
                <a:gd name="T20" fmla="*/ 90 w 94"/>
                <a:gd name="T21" fmla="*/ 70 h 72"/>
                <a:gd name="T22" fmla="*/ 90 w 94"/>
                <a:gd name="T23" fmla="*/ 70 h 72"/>
                <a:gd name="T24" fmla="*/ 88 w 94"/>
                <a:gd name="T25" fmla="*/ 72 h 72"/>
                <a:gd name="T26" fmla="*/ 84 w 94"/>
                <a:gd name="T27" fmla="*/ 72 h 72"/>
                <a:gd name="T28" fmla="*/ 8 w 94"/>
                <a:gd name="T29" fmla="*/ 72 h 72"/>
                <a:gd name="T30" fmla="*/ 8 w 94"/>
                <a:gd name="T31" fmla="*/ 72 h 72"/>
                <a:gd name="T32" fmla="*/ 6 w 94"/>
                <a:gd name="T33" fmla="*/ 72 h 72"/>
                <a:gd name="T34" fmla="*/ 2 w 94"/>
                <a:gd name="T35" fmla="*/ 70 h 72"/>
                <a:gd name="T36" fmla="*/ 2 w 94"/>
                <a:gd name="T37" fmla="*/ 70 h 72"/>
                <a:gd name="T38" fmla="*/ 0 w 94"/>
                <a:gd name="T39" fmla="*/ 66 h 72"/>
                <a:gd name="T40" fmla="*/ 0 w 94"/>
                <a:gd name="T41" fmla="*/ 64 h 72"/>
                <a:gd name="T42" fmla="*/ 0 w 94"/>
                <a:gd name="T43" fmla="*/ 10 h 72"/>
                <a:gd name="T44" fmla="*/ 0 w 94"/>
                <a:gd name="T45" fmla="*/ 10 h 72"/>
                <a:gd name="T46" fmla="*/ 0 w 94"/>
                <a:gd name="T47" fmla="*/ 6 h 72"/>
                <a:gd name="T48" fmla="*/ 2 w 94"/>
                <a:gd name="T49" fmla="*/ 2 h 72"/>
                <a:gd name="T50" fmla="*/ 2 w 94"/>
                <a:gd name="T51" fmla="*/ 2 h 72"/>
                <a:gd name="T52" fmla="*/ 6 w 94"/>
                <a:gd name="T53" fmla="*/ 0 h 72"/>
                <a:gd name="T54" fmla="*/ 8 w 94"/>
                <a:gd name="T55" fmla="*/ 0 h 72"/>
                <a:gd name="T56" fmla="*/ 84 w 94"/>
                <a:gd name="T57" fmla="*/ 0 h 72"/>
                <a:gd name="T58" fmla="*/ 84 w 94"/>
                <a:gd name="T59" fmla="*/ 10 h 72"/>
                <a:gd name="T60" fmla="*/ 8 w 94"/>
                <a:gd name="T61" fmla="*/ 10 h 72"/>
                <a:gd name="T62" fmla="*/ 8 w 94"/>
                <a:gd name="T63" fmla="*/ 16 h 72"/>
                <a:gd name="T64" fmla="*/ 8 w 94"/>
                <a:gd name="T65" fmla="*/ 16 h 72"/>
                <a:gd name="T66" fmla="*/ 34 w 94"/>
                <a:gd name="T67" fmla="*/ 36 h 72"/>
                <a:gd name="T68" fmla="*/ 34 w 94"/>
                <a:gd name="T69" fmla="*/ 38 h 72"/>
                <a:gd name="T70" fmla="*/ 34 w 94"/>
                <a:gd name="T71" fmla="*/ 38 h 72"/>
                <a:gd name="T72" fmla="*/ 40 w 94"/>
                <a:gd name="T73" fmla="*/ 42 h 72"/>
                <a:gd name="T74" fmla="*/ 40 w 94"/>
                <a:gd name="T75" fmla="*/ 42 h 72"/>
                <a:gd name="T76" fmla="*/ 46 w 94"/>
                <a:gd name="T77" fmla="*/ 46 h 72"/>
                <a:gd name="T78" fmla="*/ 46 w 94"/>
                <a:gd name="T79" fmla="*/ 46 h 72"/>
                <a:gd name="T80" fmla="*/ 52 w 94"/>
                <a:gd name="T81" fmla="*/ 42 h 72"/>
                <a:gd name="T82" fmla="*/ 52 w 94"/>
                <a:gd name="T83" fmla="*/ 42 h 72"/>
                <a:gd name="T84" fmla="*/ 58 w 94"/>
                <a:gd name="T85" fmla="*/ 38 h 72"/>
                <a:gd name="T86" fmla="*/ 60 w 94"/>
                <a:gd name="T87" fmla="*/ 36 h 72"/>
                <a:gd name="T88" fmla="*/ 60 w 94"/>
                <a:gd name="T89" fmla="*/ 36 h 72"/>
                <a:gd name="T90" fmla="*/ 84 w 94"/>
                <a:gd name="T91" fmla="*/ 16 h 72"/>
                <a:gd name="T92" fmla="*/ 84 w 94"/>
                <a:gd name="T93" fmla="*/ 10 h 72"/>
                <a:gd name="T94" fmla="*/ 8 w 94"/>
                <a:gd name="T95" fmla="*/ 64 h 72"/>
                <a:gd name="T96" fmla="*/ 84 w 94"/>
                <a:gd name="T97" fmla="*/ 64 h 72"/>
                <a:gd name="T98" fmla="*/ 84 w 94"/>
                <a:gd name="T99" fmla="*/ 28 h 72"/>
                <a:gd name="T100" fmla="*/ 64 w 94"/>
                <a:gd name="T101" fmla="*/ 46 h 72"/>
                <a:gd name="T102" fmla="*/ 64 w 94"/>
                <a:gd name="T103" fmla="*/ 46 h 72"/>
                <a:gd name="T104" fmla="*/ 56 w 94"/>
                <a:gd name="T105" fmla="*/ 52 h 72"/>
                <a:gd name="T106" fmla="*/ 56 w 94"/>
                <a:gd name="T107" fmla="*/ 52 h 72"/>
                <a:gd name="T108" fmla="*/ 52 w 94"/>
                <a:gd name="T109" fmla="*/ 54 h 72"/>
                <a:gd name="T110" fmla="*/ 46 w 94"/>
                <a:gd name="T111" fmla="*/ 54 h 72"/>
                <a:gd name="T112" fmla="*/ 46 w 94"/>
                <a:gd name="T113" fmla="*/ 54 h 72"/>
                <a:gd name="T114" fmla="*/ 42 w 94"/>
                <a:gd name="T115" fmla="*/ 54 h 72"/>
                <a:gd name="T116" fmla="*/ 38 w 94"/>
                <a:gd name="T117" fmla="*/ 52 h 72"/>
                <a:gd name="T118" fmla="*/ 38 w 94"/>
                <a:gd name="T119" fmla="*/ 52 h 72"/>
                <a:gd name="T120" fmla="*/ 30 w 94"/>
                <a:gd name="T121" fmla="*/ 46 h 72"/>
                <a:gd name="T122" fmla="*/ 8 w 94"/>
                <a:gd name="T123" fmla="*/ 28 h 72"/>
                <a:gd name="T124" fmla="*/ 8 w 94"/>
                <a:gd name="T125" fmla="*/ 64 h 7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4" h="72">
                  <a:moveTo>
                    <a:pt x="84" y="0"/>
                  </a:moveTo>
                  <a:lnTo>
                    <a:pt x="84" y="0"/>
                  </a:lnTo>
                  <a:lnTo>
                    <a:pt x="88" y="0"/>
                  </a:lnTo>
                  <a:lnTo>
                    <a:pt x="90" y="2"/>
                  </a:lnTo>
                  <a:lnTo>
                    <a:pt x="90" y="2"/>
                  </a:lnTo>
                  <a:lnTo>
                    <a:pt x="92" y="6"/>
                  </a:lnTo>
                  <a:lnTo>
                    <a:pt x="94" y="10"/>
                  </a:lnTo>
                  <a:lnTo>
                    <a:pt x="94" y="64"/>
                  </a:lnTo>
                  <a:lnTo>
                    <a:pt x="94" y="64"/>
                  </a:lnTo>
                  <a:lnTo>
                    <a:pt x="92" y="66"/>
                  </a:lnTo>
                  <a:lnTo>
                    <a:pt x="90" y="70"/>
                  </a:lnTo>
                  <a:lnTo>
                    <a:pt x="90" y="70"/>
                  </a:lnTo>
                  <a:lnTo>
                    <a:pt x="88" y="72"/>
                  </a:lnTo>
                  <a:lnTo>
                    <a:pt x="84" y="72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6" y="7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4" y="0"/>
                  </a:lnTo>
                  <a:close/>
                  <a:moveTo>
                    <a:pt x="84" y="10"/>
                  </a:moveTo>
                  <a:lnTo>
                    <a:pt x="8" y="1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34" y="36"/>
                  </a:lnTo>
                  <a:lnTo>
                    <a:pt x="34" y="38"/>
                  </a:lnTo>
                  <a:lnTo>
                    <a:pt x="34" y="38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52" y="42"/>
                  </a:lnTo>
                  <a:lnTo>
                    <a:pt x="52" y="42"/>
                  </a:lnTo>
                  <a:lnTo>
                    <a:pt x="58" y="3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84" y="16"/>
                  </a:lnTo>
                  <a:lnTo>
                    <a:pt x="84" y="10"/>
                  </a:lnTo>
                  <a:close/>
                  <a:moveTo>
                    <a:pt x="8" y="64"/>
                  </a:moveTo>
                  <a:lnTo>
                    <a:pt x="84" y="64"/>
                  </a:lnTo>
                  <a:lnTo>
                    <a:pt x="84" y="28"/>
                  </a:lnTo>
                  <a:lnTo>
                    <a:pt x="64" y="46"/>
                  </a:lnTo>
                  <a:lnTo>
                    <a:pt x="64" y="46"/>
                  </a:lnTo>
                  <a:lnTo>
                    <a:pt x="56" y="52"/>
                  </a:lnTo>
                  <a:lnTo>
                    <a:pt x="56" y="52"/>
                  </a:lnTo>
                  <a:lnTo>
                    <a:pt x="52" y="54"/>
                  </a:lnTo>
                  <a:lnTo>
                    <a:pt x="46" y="54"/>
                  </a:lnTo>
                  <a:lnTo>
                    <a:pt x="46" y="54"/>
                  </a:lnTo>
                  <a:lnTo>
                    <a:pt x="42" y="54"/>
                  </a:lnTo>
                  <a:lnTo>
                    <a:pt x="38" y="52"/>
                  </a:lnTo>
                  <a:lnTo>
                    <a:pt x="38" y="52"/>
                  </a:lnTo>
                  <a:lnTo>
                    <a:pt x="30" y="46"/>
                  </a:lnTo>
                  <a:lnTo>
                    <a:pt x="8" y="28"/>
                  </a:lnTo>
                  <a:lnTo>
                    <a:pt x="8" y="64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Freeform 58"/>
            <p:cNvSpPr/>
            <p:nvPr/>
          </p:nvSpPr>
          <p:spPr>
            <a:xfrm>
              <a:off x="9433628" y="5775325"/>
              <a:ext cx="76424" cy="152400"/>
            </a:xfrm>
            <a:custGeom>
              <a:avLst/>
              <a:gdLst>
                <a:gd name="T0" fmla="*/ 14 w 48"/>
                <a:gd name="T1" fmla="*/ 54 h 96"/>
                <a:gd name="T2" fmla="*/ 0 w 48"/>
                <a:gd name="T3" fmla="*/ 54 h 96"/>
                <a:gd name="T4" fmla="*/ 0 w 48"/>
                <a:gd name="T5" fmla="*/ 36 h 96"/>
                <a:gd name="T6" fmla="*/ 14 w 48"/>
                <a:gd name="T7" fmla="*/ 36 h 96"/>
                <a:gd name="T8" fmla="*/ 14 w 48"/>
                <a:gd name="T9" fmla="*/ 22 h 96"/>
                <a:gd name="T10" fmla="*/ 14 w 48"/>
                <a:gd name="T11" fmla="*/ 22 h 96"/>
                <a:gd name="T12" fmla="*/ 14 w 48"/>
                <a:gd name="T13" fmla="*/ 14 h 96"/>
                <a:gd name="T14" fmla="*/ 18 w 48"/>
                <a:gd name="T15" fmla="*/ 6 h 96"/>
                <a:gd name="T16" fmla="*/ 18 w 48"/>
                <a:gd name="T17" fmla="*/ 6 h 96"/>
                <a:gd name="T18" fmla="*/ 26 w 48"/>
                <a:gd name="T19" fmla="*/ 2 h 96"/>
                <a:gd name="T20" fmla="*/ 34 w 48"/>
                <a:gd name="T21" fmla="*/ 0 h 96"/>
                <a:gd name="T22" fmla="*/ 34 w 48"/>
                <a:gd name="T23" fmla="*/ 0 h 96"/>
                <a:gd name="T24" fmla="*/ 48 w 48"/>
                <a:gd name="T25" fmla="*/ 0 h 96"/>
                <a:gd name="T26" fmla="*/ 48 w 48"/>
                <a:gd name="T27" fmla="*/ 16 h 96"/>
                <a:gd name="T28" fmla="*/ 38 w 48"/>
                <a:gd name="T29" fmla="*/ 16 h 96"/>
                <a:gd name="T30" fmla="*/ 38 w 48"/>
                <a:gd name="T31" fmla="*/ 16 h 96"/>
                <a:gd name="T32" fmla="*/ 34 w 48"/>
                <a:gd name="T33" fmla="*/ 16 h 96"/>
                <a:gd name="T34" fmla="*/ 32 w 48"/>
                <a:gd name="T35" fmla="*/ 18 h 96"/>
                <a:gd name="T36" fmla="*/ 32 w 48"/>
                <a:gd name="T37" fmla="*/ 18 h 96"/>
                <a:gd name="T38" fmla="*/ 30 w 48"/>
                <a:gd name="T39" fmla="*/ 24 h 96"/>
                <a:gd name="T40" fmla="*/ 30 w 48"/>
                <a:gd name="T41" fmla="*/ 36 h 96"/>
                <a:gd name="T42" fmla="*/ 46 w 48"/>
                <a:gd name="T43" fmla="*/ 36 h 96"/>
                <a:gd name="T44" fmla="*/ 44 w 48"/>
                <a:gd name="T45" fmla="*/ 54 h 96"/>
                <a:gd name="T46" fmla="*/ 30 w 48"/>
                <a:gd name="T47" fmla="*/ 54 h 96"/>
                <a:gd name="T48" fmla="*/ 30 w 48"/>
                <a:gd name="T49" fmla="*/ 96 h 96"/>
                <a:gd name="T50" fmla="*/ 14 w 48"/>
                <a:gd name="T51" fmla="*/ 96 h 96"/>
                <a:gd name="T52" fmla="*/ 14 w 48"/>
                <a:gd name="T53" fmla="*/ 54 h 9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96">
                  <a:moveTo>
                    <a:pt x="14" y="54"/>
                  </a:moveTo>
                  <a:lnTo>
                    <a:pt x="0" y="54"/>
                  </a:lnTo>
                  <a:lnTo>
                    <a:pt x="0" y="36"/>
                  </a:lnTo>
                  <a:lnTo>
                    <a:pt x="14" y="3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1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6" y="2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48" y="0"/>
                  </a:lnTo>
                  <a:lnTo>
                    <a:pt x="48" y="16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6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24"/>
                  </a:lnTo>
                  <a:lnTo>
                    <a:pt x="30" y="36"/>
                  </a:lnTo>
                  <a:lnTo>
                    <a:pt x="46" y="36"/>
                  </a:lnTo>
                  <a:lnTo>
                    <a:pt x="44" y="54"/>
                  </a:lnTo>
                  <a:lnTo>
                    <a:pt x="30" y="54"/>
                  </a:lnTo>
                  <a:lnTo>
                    <a:pt x="30" y="96"/>
                  </a:lnTo>
                  <a:lnTo>
                    <a:pt x="14" y="96"/>
                  </a:lnTo>
                  <a:lnTo>
                    <a:pt x="14" y="54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6" name="Freeform 59"/>
            <p:cNvSpPr/>
            <p:nvPr/>
          </p:nvSpPr>
          <p:spPr>
            <a:xfrm>
              <a:off x="9682007" y="5791200"/>
              <a:ext cx="149664" cy="123825"/>
            </a:xfrm>
            <a:custGeom>
              <a:avLst/>
              <a:gdLst>
                <a:gd name="T0" fmla="*/ 84 w 94"/>
                <a:gd name="T1" fmla="*/ 22 h 78"/>
                <a:gd name="T2" fmla="*/ 78 w 94"/>
                <a:gd name="T3" fmla="*/ 48 h 78"/>
                <a:gd name="T4" fmla="*/ 70 w 94"/>
                <a:gd name="T5" fmla="*/ 60 h 78"/>
                <a:gd name="T6" fmla="*/ 60 w 94"/>
                <a:gd name="T7" fmla="*/ 68 h 78"/>
                <a:gd name="T8" fmla="*/ 30 w 94"/>
                <a:gd name="T9" fmla="*/ 78 h 78"/>
                <a:gd name="T10" fmla="*/ 14 w 94"/>
                <a:gd name="T11" fmla="*/ 74 h 78"/>
                <a:gd name="T12" fmla="*/ 0 w 94"/>
                <a:gd name="T13" fmla="*/ 68 h 78"/>
                <a:gd name="T14" fmla="*/ 6 w 94"/>
                <a:gd name="T15" fmla="*/ 68 h 78"/>
                <a:gd name="T16" fmla="*/ 30 w 94"/>
                <a:gd name="T17" fmla="*/ 60 h 78"/>
                <a:gd name="T18" fmla="*/ 24 w 94"/>
                <a:gd name="T19" fmla="*/ 60 h 78"/>
                <a:gd name="T20" fmla="*/ 18 w 94"/>
                <a:gd name="T21" fmla="*/ 56 h 78"/>
                <a:gd name="T22" fmla="*/ 12 w 94"/>
                <a:gd name="T23" fmla="*/ 46 h 78"/>
                <a:gd name="T24" fmla="*/ 14 w 94"/>
                <a:gd name="T25" fmla="*/ 46 h 78"/>
                <a:gd name="T26" fmla="*/ 20 w 94"/>
                <a:gd name="T27" fmla="*/ 46 h 78"/>
                <a:gd name="T28" fmla="*/ 14 w 94"/>
                <a:gd name="T29" fmla="*/ 44 h 78"/>
                <a:gd name="T30" fmla="*/ 10 w 94"/>
                <a:gd name="T31" fmla="*/ 40 h 78"/>
                <a:gd name="T32" fmla="*/ 4 w 94"/>
                <a:gd name="T33" fmla="*/ 26 h 78"/>
                <a:gd name="T34" fmla="*/ 4 w 94"/>
                <a:gd name="T35" fmla="*/ 26 h 78"/>
                <a:gd name="T36" fmla="*/ 14 w 94"/>
                <a:gd name="T37" fmla="*/ 30 h 78"/>
                <a:gd name="T38" fmla="*/ 6 w 94"/>
                <a:gd name="T39" fmla="*/ 22 h 78"/>
                <a:gd name="T40" fmla="*/ 4 w 94"/>
                <a:gd name="T41" fmla="*/ 12 h 78"/>
                <a:gd name="T42" fmla="*/ 6 w 94"/>
                <a:gd name="T43" fmla="*/ 8 h 78"/>
                <a:gd name="T44" fmla="*/ 8 w 94"/>
                <a:gd name="T45" fmla="*/ 2 h 78"/>
                <a:gd name="T46" fmla="*/ 24 w 94"/>
                <a:gd name="T47" fmla="*/ 18 h 78"/>
                <a:gd name="T48" fmla="*/ 36 w 94"/>
                <a:gd name="T49" fmla="*/ 22 h 78"/>
                <a:gd name="T50" fmla="*/ 46 w 94"/>
                <a:gd name="T51" fmla="*/ 24 h 78"/>
                <a:gd name="T52" fmla="*/ 46 w 94"/>
                <a:gd name="T53" fmla="*/ 18 h 78"/>
                <a:gd name="T54" fmla="*/ 48 w 94"/>
                <a:gd name="T55" fmla="*/ 10 h 78"/>
                <a:gd name="T56" fmla="*/ 52 w 94"/>
                <a:gd name="T57" fmla="*/ 4 h 78"/>
                <a:gd name="T58" fmla="*/ 56 w 94"/>
                <a:gd name="T59" fmla="*/ 2 h 78"/>
                <a:gd name="T60" fmla="*/ 66 w 94"/>
                <a:gd name="T61" fmla="*/ 0 h 78"/>
                <a:gd name="T62" fmla="*/ 74 w 94"/>
                <a:gd name="T63" fmla="*/ 0 h 78"/>
                <a:gd name="T64" fmla="*/ 80 w 94"/>
                <a:gd name="T65" fmla="*/ 6 h 78"/>
                <a:gd name="T66" fmla="*/ 92 w 94"/>
                <a:gd name="T67" fmla="*/ 0 h 78"/>
                <a:gd name="T68" fmla="*/ 88 w 94"/>
                <a:gd name="T69" fmla="*/ 6 h 78"/>
                <a:gd name="T70" fmla="*/ 84 w 94"/>
                <a:gd name="T71" fmla="*/ 12 h 78"/>
                <a:gd name="T72" fmla="*/ 94 w 94"/>
                <a:gd name="T73" fmla="*/ 8 h 78"/>
                <a:gd name="T74" fmla="*/ 84 w 94"/>
                <a:gd name="T75" fmla="*/ 18 h 78"/>
                <a:gd name="T76" fmla="*/ 84 w 94"/>
                <a:gd name="T77" fmla="*/ 22 h 7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" h="78">
                  <a:moveTo>
                    <a:pt x="84" y="22"/>
                  </a:moveTo>
                  <a:lnTo>
                    <a:pt x="84" y="22"/>
                  </a:lnTo>
                  <a:lnTo>
                    <a:pt x="84" y="34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0" y="60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46" y="74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14" y="7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8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4" y="60"/>
                  </a:lnTo>
                  <a:lnTo>
                    <a:pt x="18" y="56"/>
                  </a:lnTo>
                  <a:lnTo>
                    <a:pt x="18" y="56"/>
                  </a:lnTo>
                  <a:lnTo>
                    <a:pt x="14" y="52"/>
                  </a:lnTo>
                  <a:lnTo>
                    <a:pt x="12" y="46"/>
                  </a:lnTo>
                  <a:lnTo>
                    <a:pt x="12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4" y="4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6" y="34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16" y="12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36" y="22"/>
                  </a:lnTo>
                  <a:lnTo>
                    <a:pt x="46" y="24"/>
                  </a:lnTo>
                  <a:lnTo>
                    <a:pt x="46" y="24"/>
                  </a:lnTo>
                  <a:lnTo>
                    <a:pt x="46" y="18"/>
                  </a:lnTo>
                  <a:lnTo>
                    <a:pt x="46" y="18"/>
                  </a:lnTo>
                  <a:lnTo>
                    <a:pt x="48" y="14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2" y="4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8" y="6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94" y="8"/>
                  </a:lnTo>
                  <a:lnTo>
                    <a:pt x="94" y="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4" y="22"/>
                  </a:lnTo>
                  <a:lnTo>
                    <a:pt x="84" y="22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7" name="Freeform 60"/>
            <p:cNvSpPr>
              <a:spLocks noEditPoints="1"/>
            </p:cNvSpPr>
            <p:nvPr/>
          </p:nvSpPr>
          <p:spPr>
            <a:xfrm>
              <a:off x="10005219" y="5784850"/>
              <a:ext cx="130558" cy="133350"/>
            </a:xfrm>
            <a:custGeom>
              <a:avLst/>
              <a:gdLst>
                <a:gd name="T0" fmla="*/ 82 w 82"/>
                <a:gd name="T1" fmla="*/ 42 h 84"/>
                <a:gd name="T2" fmla="*/ 82 w 82"/>
                <a:gd name="T3" fmla="*/ 60 h 84"/>
                <a:gd name="T4" fmla="*/ 74 w 82"/>
                <a:gd name="T5" fmla="*/ 78 h 84"/>
                <a:gd name="T6" fmla="*/ 66 w 82"/>
                <a:gd name="T7" fmla="*/ 82 h 84"/>
                <a:gd name="T8" fmla="*/ 40 w 82"/>
                <a:gd name="T9" fmla="*/ 84 h 84"/>
                <a:gd name="T10" fmla="*/ 24 w 82"/>
                <a:gd name="T11" fmla="*/ 84 h 84"/>
                <a:gd name="T12" fmla="*/ 6 w 82"/>
                <a:gd name="T13" fmla="*/ 78 h 84"/>
                <a:gd name="T14" fmla="*/ 2 w 82"/>
                <a:gd name="T15" fmla="*/ 68 h 84"/>
                <a:gd name="T16" fmla="*/ 0 w 82"/>
                <a:gd name="T17" fmla="*/ 42 h 84"/>
                <a:gd name="T18" fmla="*/ 0 w 82"/>
                <a:gd name="T19" fmla="*/ 24 h 84"/>
                <a:gd name="T20" fmla="*/ 6 w 82"/>
                <a:gd name="T21" fmla="*/ 8 h 84"/>
                <a:gd name="T22" fmla="*/ 14 w 82"/>
                <a:gd name="T23" fmla="*/ 2 h 84"/>
                <a:gd name="T24" fmla="*/ 40 w 82"/>
                <a:gd name="T25" fmla="*/ 0 h 84"/>
                <a:gd name="T26" fmla="*/ 58 w 82"/>
                <a:gd name="T27" fmla="*/ 0 h 84"/>
                <a:gd name="T28" fmla="*/ 74 w 82"/>
                <a:gd name="T29" fmla="*/ 8 h 84"/>
                <a:gd name="T30" fmla="*/ 80 w 82"/>
                <a:gd name="T31" fmla="*/ 16 h 84"/>
                <a:gd name="T32" fmla="*/ 72 w 82"/>
                <a:gd name="T33" fmla="*/ 66 h 84"/>
                <a:gd name="T34" fmla="*/ 74 w 82"/>
                <a:gd name="T35" fmla="*/ 56 h 84"/>
                <a:gd name="T36" fmla="*/ 74 w 82"/>
                <a:gd name="T37" fmla="*/ 40 h 84"/>
                <a:gd name="T38" fmla="*/ 72 w 82"/>
                <a:gd name="T39" fmla="*/ 18 h 84"/>
                <a:gd name="T40" fmla="*/ 64 w 82"/>
                <a:gd name="T41" fmla="*/ 10 h 84"/>
                <a:gd name="T42" fmla="*/ 54 w 82"/>
                <a:gd name="T43" fmla="*/ 8 h 84"/>
                <a:gd name="T44" fmla="*/ 38 w 82"/>
                <a:gd name="T45" fmla="*/ 8 h 84"/>
                <a:gd name="T46" fmla="*/ 16 w 82"/>
                <a:gd name="T47" fmla="*/ 10 h 84"/>
                <a:gd name="T48" fmla="*/ 8 w 82"/>
                <a:gd name="T49" fmla="*/ 18 h 84"/>
                <a:gd name="T50" fmla="*/ 8 w 82"/>
                <a:gd name="T51" fmla="*/ 28 h 84"/>
                <a:gd name="T52" fmla="*/ 8 w 82"/>
                <a:gd name="T53" fmla="*/ 46 h 84"/>
                <a:gd name="T54" fmla="*/ 8 w 82"/>
                <a:gd name="T55" fmla="*/ 66 h 84"/>
                <a:gd name="T56" fmla="*/ 16 w 82"/>
                <a:gd name="T57" fmla="*/ 74 h 84"/>
                <a:gd name="T58" fmla="*/ 26 w 82"/>
                <a:gd name="T59" fmla="*/ 76 h 84"/>
                <a:gd name="T60" fmla="*/ 44 w 82"/>
                <a:gd name="T61" fmla="*/ 76 h 84"/>
                <a:gd name="T62" fmla="*/ 64 w 82"/>
                <a:gd name="T63" fmla="*/ 74 h 84"/>
                <a:gd name="T64" fmla="*/ 72 w 82"/>
                <a:gd name="T65" fmla="*/ 66 h 84"/>
                <a:gd name="T66" fmla="*/ 40 w 82"/>
                <a:gd name="T67" fmla="*/ 20 h 84"/>
                <a:gd name="T68" fmla="*/ 52 w 82"/>
                <a:gd name="T69" fmla="*/ 24 h 84"/>
                <a:gd name="T70" fmla="*/ 58 w 82"/>
                <a:gd name="T71" fmla="*/ 32 h 84"/>
                <a:gd name="T72" fmla="*/ 62 w 82"/>
                <a:gd name="T73" fmla="*/ 42 h 84"/>
                <a:gd name="T74" fmla="*/ 58 w 82"/>
                <a:gd name="T75" fmla="*/ 52 h 84"/>
                <a:gd name="T76" fmla="*/ 52 w 82"/>
                <a:gd name="T77" fmla="*/ 60 h 84"/>
                <a:gd name="T78" fmla="*/ 40 w 82"/>
                <a:gd name="T79" fmla="*/ 64 h 84"/>
                <a:gd name="T80" fmla="*/ 30 w 82"/>
                <a:gd name="T81" fmla="*/ 60 h 84"/>
                <a:gd name="T82" fmla="*/ 22 w 82"/>
                <a:gd name="T83" fmla="*/ 52 h 84"/>
                <a:gd name="T84" fmla="*/ 20 w 82"/>
                <a:gd name="T85" fmla="*/ 42 h 84"/>
                <a:gd name="T86" fmla="*/ 22 w 82"/>
                <a:gd name="T87" fmla="*/ 32 h 84"/>
                <a:gd name="T88" fmla="*/ 30 w 82"/>
                <a:gd name="T89" fmla="*/ 24 h 84"/>
                <a:gd name="T90" fmla="*/ 40 w 82"/>
                <a:gd name="T91" fmla="*/ 20 h 84"/>
                <a:gd name="T92" fmla="*/ 46 w 82"/>
                <a:gd name="T93" fmla="*/ 56 h 84"/>
                <a:gd name="T94" fmla="*/ 54 w 82"/>
                <a:gd name="T95" fmla="*/ 48 h 84"/>
                <a:gd name="T96" fmla="*/ 54 w 82"/>
                <a:gd name="T97" fmla="*/ 36 h 84"/>
                <a:gd name="T98" fmla="*/ 46 w 82"/>
                <a:gd name="T99" fmla="*/ 30 h 84"/>
                <a:gd name="T100" fmla="*/ 36 w 82"/>
                <a:gd name="T101" fmla="*/ 30 h 84"/>
                <a:gd name="T102" fmla="*/ 28 w 82"/>
                <a:gd name="T103" fmla="*/ 36 h 84"/>
                <a:gd name="T104" fmla="*/ 28 w 82"/>
                <a:gd name="T105" fmla="*/ 48 h 84"/>
                <a:gd name="T106" fmla="*/ 36 w 82"/>
                <a:gd name="T107" fmla="*/ 56 h 84"/>
                <a:gd name="T108" fmla="*/ 68 w 82"/>
                <a:gd name="T109" fmla="*/ 20 h 84"/>
                <a:gd name="T110" fmla="*/ 66 w 82"/>
                <a:gd name="T111" fmla="*/ 16 h 84"/>
                <a:gd name="T112" fmla="*/ 60 w 82"/>
                <a:gd name="T113" fmla="*/ 16 h 84"/>
                <a:gd name="T114" fmla="*/ 58 w 82"/>
                <a:gd name="T115" fmla="*/ 20 h 84"/>
                <a:gd name="T116" fmla="*/ 62 w 82"/>
                <a:gd name="T117" fmla="*/ 24 h 84"/>
                <a:gd name="T118" fmla="*/ 66 w 82"/>
                <a:gd name="T119" fmla="*/ 24 h 8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2" h="84">
                  <a:moveTo>
                    <a:pt x="82" y="24"/>
                  </a:moveTo>
                  <a:lnTo>
                    <a:pt x="82" y="24"/>
                  </a:lnTo>
                  <a:lnTo>
                    <a:pt x="82" y="42"/>
                  </a:lnTo>
                  <a:lnTo>
                    <a:pt x="82" y="42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74" y="78"/>
                  </a:lnTo>
                  <a:lnTo>
                    <a:pt x="74" y="78"/>
                  </a:lnTo>
                  <a:lnTo>
                    <a:pt x="66" y="82"/>
                  </a:lnTo>
                  <a:lnTo>
                    <a:pt x="66" y="82"/>
                  </a:lnTo>
                  <a:lnTo>
                    <a:pt x="58" y="84"/>
                  </a:lnTo>
                  <a:lnTo>
                    <a:pt x="58" y="84"/>
                  </a:lnTo>
                  <a:lnTo>
                    <a:pt x="40" y="84"/>
                  </a:lnTo>
                  <a:lnTo>
                    <a:pt x="40" y="84"/>
                  </a:lnTo>
                  <a:lnTo>
                    <a:pt x="24" y="84"/>
                  </a:lnTo>
                  <a:lnTo>
                    <a:pt x="24" y="84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6" y="78"/>
                  </a:lnTo>
                  <a:lnTo>
                    <a:pt x="6" y="78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66" y="2"/>
                  </a:lnTo>
                  <a:lnTo>
                    <a:pt x="66" y="2"/>
                  </a:lnTo>
                  <a:lnTo>
                    <a:pt x="74" y="8"/>
                  </a:lnTo>
                  <a:lnTo>
                    <a:pt x="74" y="8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82" y="24"/>
                  </a:lnTo>
                  <a:lnTo>
                    <a:pt x="82" y="24"/>
                  </a:lnTo>
                  <a:close/>
                  <a:moveTo>
                    <a:pt x="72" y="66"/>
                  </a:moveTo>
                  <a:lnTo>
                    <a:pt x="72" y="66"/>
                  </a:lnTo>
                  <a:lnTo>
                    <a:pt x="74" y="56"/>
                  </a:lnTo>
                  <a:lnTo>
                    <a:pt x="74" y="56"/>
                  </a:lnTo>
                  <a:lnTo>
                    <a:pt x="74" y="46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28"/>
                  </a:lnTo>
                  <a:lnTo>
                    <a:pt x="74" y="28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70" y="12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44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40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8" y="66"/>
                  </a:lnTo>
                  <a:lnTo>
                    <a:pt x="8" y="66"/>
                  </a:lnTo>
                  <a:lnTo>
                    <a:pt x="12" y="72"/>
                  </a:lnTo>
                  <a:lnTo>
                    <a:pt x="16" y="74"/>
                  </a:lnTo>
                  <a:lnTo>
                    <a:pt x="16" y="74"/>
                  </a:lnTo>
                  <a:lnTo>
                    <a:pt x="26" y="76"/>
                  </a:lnTo>
                  <a:lnTo>
                    <a:pt x="26" y="76"/>
                  </a:lnTo>
                  <a:lnTo>
                    <a:pt x="38" y="76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54" y="76"/>
                  </a:lnTo>
                  <a:lnTo>
                    <a:pt x="54" y="76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70" y="72"/>
                  </a:lnTo>
                  <a:lnTo>
                    <a:pt x="72" y="66"/>
                  </a:lnTo>
                  <a:lnTo>
                    <a:pt x="72" y="66"/>
                  </a:lnTo>
                  <a:close/>
                  <a:moveTo>
                    <a:pt x="40" y="20"/>
                  </a:moveTo>
                  <a:lnTo>
                    <a:pt x="40" y="20"/>
                  </a:lnTo>
                  <a:lnTo>
                    <a:pt x="46" y="22"/>
                  </a:lnTo>
                  <a:lnTo>
                    <a:pt x="52" y="24"/>
                  </a:lnTo>
                  <a:lnTo>
                    <a:pt x="52" y="24"/>
                  </a:lnTo>
                  <a:lnTo>
                    <a:pt x="56" y="26"/>
                  </a:lnTo>
                  <a:lnTo>
                    <a:pt x="58" y="32"/>
                  </a:lnTo>
                  <a:lnTo>
                    <a:pt x="58" y="32"/>
                  </a:lnTo>
                  <a:lnTo>
                    <a:pt x="62" y="36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2" y="48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6" y="58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46" y="62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36" y="62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26" y="58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20" y="48"/>
                  </a:lnTo>
                  <a:lnTo>
                    <a:pt x="20" y="42"/>
                  </a:lnTo>
                  <a:lnTo>
                    <a:pt x="20" y="42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6" y="2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6" y="22"/>
                  </a:lnTo>
                  <a:lnTo>
                    <a:pt x="40" y="20"/>
                  </a:lnTo>
                  <a:lnTo>
                    <a:pt x="40" y="20"/>
                  </a:lnTo>
                  <a:close/>
                  <a:moveTo>
                    <a:pt x="40" y="56"/>
                  </a:moveTo>
                  <a:lnTo>
                    <a:pt x="40" y="56"/>
                  </a:lnTo>
                  <a:lnTo>
                    <a:pt x="46" y="56"/>
                  </a:lnTo>
                  <a:lnTo>
                    <a:pt x="50" y="52"/>
                  </a:lnTo>
                  <a:lnTo>
                    <a:pt x="50" y="52"/>
                  </a:lnTo>
                  <a:lnTo>
                    <a:pt x="54" y="48"/>
                  </a:lnTo>
                  <a:lnTo>
                    <a:pt x="54" y="42"/>
                  </a:lnTo>
                  <a:lnTo>
                    <a:pt x="54" y="42"/>
                  </a:lnTo>
                  <a:lnTo>
                    <a:pt x="54" y="36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46" y="3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6" y="30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28" y="36"/>
                  </a:lnTo>
                  <a:lnTo>
                    <a:pt x="28" y="42"/>
                  </a:lnTo>
                  <a:lnTo>
                    <a:pt x="28" y="42"/>
                  </a:lnTo>
                  <a:lnTo>
                    <a:pt x="28" y="48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56"/>
                  </a:lnTo>
                  <a:lnTo>
                    <a:pt x="40" y="56"/>
                  </a:lnTo>
                  <a:lnTo>
                    <a:pt x="40" y="56"/>
                  </a:lnTo>
                  <a:close/>
                  <a:moveTo>
                    <a:pt x="68" y="20"/>
                  </a:moveTo>
                  <a:lnTo>
                    <a:pt x="68" y="20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60" y="16"/>
                  </a:lnTo>
                  <a:lnTo>
                    <a:pt x="60" y="16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2" y="24"/>
                  </a:lnTo>
                  <a:lnTo>
                    <a:pt x="62" y="24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68" y="20"/>
                  </a:lnTo>
                  <a:lnTo>
                    <a:pt x="68" y="20"/>
                  </a:lnTo>
                  <a:close/>
                </a:path>
              </a:pathLst>
            </a:custGeom>
            <a:solidFill>
              <a:srgbClr val="7f808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58" name="Rectangle 61"/>
          <p:cNvSpPr>
            <a:spLocks noChangeArrowheads="1"/>
          </p:cNvSpPr>
          <p:nvPr/>
        </p:nvSpPr>
        <p:spPr>
          <a:xfrm>
            <a:off x="9357204" y="4221163"/>
            <a:ext cx="634521" cy="2616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700" b="0" i="0" u="none" strike="noStrike" cap="none" normalizeH="0" baseline="0">
                <a:solidFill>
                  <a:srgbClr val="234251"/>
                </a:solidFill>
                <a:effectLst/>
                <a:latin typeface="에스코어 드림 4 Regular"/>
                <a:ea typeface="에스코어 드림 4 Regular"/>
              </a:rPr>
              <a:t>김자인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9" name="Rectangle 62"/>
          <p:cNvSpPr>
            <a:spLocks noChangeArrowheads="1"/>
          </p:cNvSpPr>
          <p:nvPr/>
        </p:nvSpPr>
        <p:spPr>
          <a:xfrm>
            <a:off x="8949608" y="4611688"/>
            <a:ext cx="1546942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60" name="Rectangle 63"/>
          <p:cNvSpPr>
            <a:spLocks noChangeArrowheads="1"/>
          </p:cNvSpPr>
          <p:nvPr/>
        </p:nvSpPr>
        <p:spPr>
          <a:xfrm>
            <a:off x="8949608" y="4889500"/>
            <a:ext cx="1546942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61" name="Rectangle 64"/>
          <p:cNvSpPr>
            <a:spLocks noChangeArrowheads="1"/>
          </p:cNvSpPr>
          <p:nvPr/>
        </p:nvSpPr>
        <p:spPr>
          <a:xfrm>
            <a:off x="8949608" y="5165725"/>
            <a:ext cx="1546942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62" name="Rectangle 65"/>
          <p:cNvSpPr>
            <a:spLocks noChangeArrowheads="1"/>
          </p:cNvSpPr>
          <p:nvPr/>
        </p:nvSpPr>
        <p:spPr>
          <a:xfrm>
            <a:off x="9182065" y="5505450"/>
            <a:ext cx="1019210" cy="20005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3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+123 456 789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63" name="Rectangle 66"/>
          <p:cNvSpPr>
            <a:spLocks noChangeArrowheads="1"/>
          </p:cNvSpPr>
          <p:nvPr/>
        </p:nvSpPr>
        <p:spPr>
          <a:xfrm>
            <a:off x="1624049" y="2832100"/>
            <a:ext cx="140490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500" b="0" i="0" u="none" strike="noStrike" cap="none" normalizeH="0" baseline="0">
                <a:solidFill>
                  <a:srgbClr val="ffffff"/>
                </a:solidFill>
                <a:effectLst/>
                <a:latin typeface="에스코어 드림 2 ExtraLight"/>
                <a:ea typeface="에스코어 드림 2 ExtraLight"/>
              </a:rPr>
              <a:t>사진을 넣으세요.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68" name="Rectangle 67"/>
          <p:cNvSpPr>
            <a:spLocks noChangeArrowheads="1"/>
          </p:cNvSpPr>
          <p:nvPr/>
        </p:nvSpPr>
        <p:spPr>
          <a:xfrm>
            <a:off x="4047337" y="2832100"/>
            <a:ext cx="140423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500" b="0" i="0" u="none" strike="noStrike" cap="none" normalizeH="0" baseline="0">
                <a:solidFill>
                  <a:srgbClr val="ffffff"/>
                </a:solidFill>
                <a:effectLst/>
                <a:latin typeface="에스코어 드림 2 ExtraLight"/>
                <a:ea typeface="에스코어 드림 2 ExtraLight"/>
              </a:rPr>
              <a:t>사진을 넣으세요.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69" name="Rectangle 68"/>
          <p:cNvSpPr>
            <a:spLocks noChangeArrowheads="1"/>
          </p:cNvSpPr>
          <p:nvPr/>
        </p:nvSpPr>
        <p:spPr>
          <a:xfrm>
            <a:off x="6467441" y="2832100"/>
            <a:ext cx="1404231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500" b="0" i="0" u="none" strike="noStrike" cap="none" normalizeH="0" baseline="0">
                <a:solidFill>
                  <a:srgbClr val="ffffff"/>
                </a:solidFill>
                <a:effectLst/>
                <a:latin typeface="에스코어 드림 2 ExtraLight"/>
                <a:ea typeface="에스코어 드림 2 ExtraLight"/>
              </a:rPr>
              <a:t>사진을 넣으세요.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70" name="Rectangle 69"/>
          <p:cNvSpPr>
            <a:spLocks noChangeArrowheads="1"/>
          </p:cNvSpPr>
          <p:nvPr/>
        </p:nvSpPr>
        <p:spPr>
          <a:xfrm>
            <a:off x="8890729" y="2832100"/>
            <a:ext cx="1405797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500" b="0" i="0" u="none" strike="noStrike" cap="none" normalizeH="0" baseline="0">
                <a:solidFill>
                  <a:srgbClr val="ffffff"/>
                </a:solidFill>
                <a:effectLst/>
                <a:latin typeface="에스코어 드림 2 ExtraLight"/>
                <a:ea typeface="에스코어 드림 2 ExtraLight"/>
              </a:rPr>
              <a:t>사진을 넣으세요.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0" name="Rectangle 75"/>
          <p:cNvSpPr>
            <a:spLocks noChangeArrowheads="1"/>
          </p:cNvSpPr>
          <p:nvPr/>
        </p:nvSpPr>
        <p:spPr>
          <a:xfrm>
            <a:off x="7969261" y="6547644"/>
            <a:ext cx="774689" cy="27699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ffffff"/>
                </a:solidFill>
                <a:effectLst/>
                <a:latin typeface="에스코어 드림 4 Regular"/>
                <a:ea typeface="에스코어 드림 4 Regular"/>
              </a:rPr>
              <a:t>S</a:t>
            </a:r>
            <a:r>
              <a:rPr kumimoji="0" lang="en-US" altLang="ko-KR" sz="1800" b="0" i="0" u="none" strike="noStrike" cap="none" normalizeH="0" baseline="0">
                <a:solidFill>
                  <a:srgbClr val="ffffff"/>
                </a:solidFill>
                <a:effectLst/>
                <a:latin typeface="에스코어 드림 4 Regular"/>
                <a:ea typeface="에스코어 드림 4 Regular"/>
              </a:rPr>
              <a:t>ample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AutoShape 90">
            <a:extLst>
              <a:ext uri="{FF2B5EF4-FFF2-40B4-BE49-F238E27FC236}">
                <a16:creationId xmlns:a16="http://schemas.microsoft.com/office/drawing/2014/main" id="{CAF1E7B8-EA70-430A-A52E-9594B81089B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-68249"/>
            <a:ext cx="11881970" cy="6899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92" name="Freeform 92">
            <a:extLst>
              <a:ext uri="{FF2B5EF4-FFF2-40B4-BE49-F238E27FC236}">
                <a16:creationId xmlns:a16="http://schemas.microsoft.com/office/drawing/2014/main" id="{96466AF3-012F-47CA-A904-BD7828C844DF}"/>
              </a:ext>
            </a:extLst>
          </p:cNvPr>
          <p:cNvSpPr>
            <a:spLocks noEditPoints="1"/>
          </p:cNvSpPr>
          <p:nvPr/>
        </p:nvSpPr>
        <p:spPr bwMode="auto">
          <a:xfrm>
            <a:off x="0" y="-7406"/>
            <a:ext cx="11881970" cy="6838418"/>
          </a:xfrm>
          <a:custGeom>
            <a:avLst/>
            <a:gdLst>
              <a:gd name="T0" fmla="*/ 7024 w 7421"/>
              <a:gd name="T1" fmla="*/ 422 h 4271"/>
              <a:gd name="T2" fmla="*/ 3266 w 7421"/>
              <a:gd name="T3" fmla="*/ 422 h 4271"/>
              <a:gd name="T4" fmla="*/ 3266 w 7421"/>
              <a:gd name="T5" fmla="*/ 487 h 4271"/>
              <a:gd name="T6" fmla="*/ 3231 w 7421"/>
              <a:gd name="T7" fmla="*/ 487 h 4271"/>
              <a:gd name="T8" fmla="*/ 3231 w 7421"/>
              <a:gd name="T9" fmla="*/ 523 h 4271"/>
              <a:gd name="T10" fmla="*/ 2695 w 7421"/>
              <a:gd name="T11" fmla="*/ 523 h 4271"/>
              <a:gd name="T12" fmla="*/ 2691 w 7421"/>
              <a:gd name="T13" fmla="*/ 531 h 4271"/>
              <a:gd name="T14" fmla="*/ 2689 w 7421"/>
              <a:gd name="T15" fmla="*/ 531 h 4271"/>
              <a:gd name="T16" fmla="*/ 2677 w 7421"/>
              <a:gd name="T17" fmla="*/ 523 h 4271"/>
              <a:gd name="T18" fmla="*/ 1057 w 7421"/>
              <a:gd name="T19" fmla="*/ 523 h 4271"/>
              <a:gd name="T20" fmla="*/ 1057 w 7421"/>
              <a:gd name="T21" fmla="*/ 422 h 4271"/>
              <a:gd name="T22" fmla="*/ 401 w 7421"/>
              <a:gd name="T23" fmla="*/ 422 h 4271"/>
              <a:gd name="T24" fmla="*/ 401 w 7421"/>
              <a:gd name="T25" fmla="*/ 3851 h 4271"/>
              <a:gd name="T26" fmla="*/ 7024 w 7421"/>
              <a:gd name="T27" fmla="*/ 3851 h 4271"/>
              <a:gd name="T28" fmla="*/ 7024 w 7421"/>
              <a:gd name="T29" fmla="*/ 422 h 4271"/>
              <a:gd name="T30" fmla="*/ 7421 w 7421"/>
              <a:gd name="T31" fmla="*/ 0 h 4271"/>
              <a:gd name="T32" fmla="*/ 2951 w 7421"/>
              <a:gd name="T33" fmla="*/ 0 h 4271"/>
              <a:gd name="T34" fmla="*/ 2955 w 7421"/>
              <a:gd name="T35" fmla="*/ 2 h 4271"/>
              <a:gd name="T36" fmla="*/ 3266 w 7421"/>
              <a:gd name="T37" fmla="*/ 2 h 4271"/>
              <a:gd name="T38" fmla="*/ 3266 w 7421"/>
              <a:gd name="T39" fmla="*/ 402 h 4271"/>
              <a:gd name="T40" fmla="*/ 7044 w 7421"/>
              <a:gd name="T41" fmla="*/ 402 h 4271"/>
              <a:gd name="T42" fmla="*/ 7044 w 7421"/>
              <a:gd name="T43" fmla="*/ 3868 h 4271"/>
              <a:gd name="T44" fmla="*/ 381 w 7421"/>
              <a:gd name="T45" fmla="*/ 3868 h 4271"/>
              <a:gd name="T46" fmla="*/ 381 w 7421"/>
              <a:gd name="T47" fmla="*/ 402 h 4271"/>
              <a:gd name="T48" fmla="*/ 1057 w 7421"/>
              <a:gd name="T49" fmla="*/ 402 h 4271"/>
              <a:gd name="T50" fmla="*/ 1057 w 7421"/>
              <a:gd name="T51" fmla="*/ 37 h 4271"/>
              <a:gd name="T52" fmla="*/ 1093 w 7421"/>
              <a:gd name="T53" fmla="*/ 37 h 4271"/>
              <a:gd name="T54" fmla="*/ 1093 w 7421"/>
              <a:gd name="T55" fmla="*/ 2 h 4271"/>
              <a:gd name="T56" fmla="*/ 2860 w 7421"/>
              <a:gd name="T57" fmla="*/ 2 h 4271"/>
              <a:gd name="T58" fmla="*/ 2862 w 7421"/>
              <a:gd name="T59" fmla="*/ 0 h 4271"/>
              <a:gd name="T60" fmla="*/ 0 w 7421"/>
              <a:gd name="T61" fmla="*/ 0 h 4271"/>
              <a:gd name="T62" fmla="*/ 0 w 7421"/>
              <a:gd name="T63" fmla="*/ 4271 h 4271"/>
              <a:gd name="T64" fmla="*/ 7421 w 7421"/>
              <a:gd name="T65" fmla="*/ 4271 h 4271"/>
              <a:gd name="T66" fmla="*/ 7421 w 7421"/>
              <a:gd name="T67" fmla="*/ 0 h 4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421" h="4271">
                <a:moveTo>
                  <a:pt x="7024" y="422"/>
                </a:moveTo>
                <a:lnTo>
                  <a:pt x="3266" y="422"/>
                </a:lnTo>
                <a:lnTo>
                  <a:pt x="3266" y="487"/>
                </a:lnTo>
                <a:lnTo>
                  <a:pt x="3231" y="487"/>
                </a:lnTo>
                <a:lnTo>
                  <a:pt x="3231" y="523"/>
                </a:lnTo>
                <a:lnTo>
                  <a:pt x="2695" y="523"/>
                </a:lnTo>
                <a:lnTo>
                  <a:pt x="2691" y="531"/>
                </a:lnTo>
                <a:lnTo>
                  <a:pt x="2689" y="531"/>
                </a:lnTo>
                <a:lnTo>
                  <a:pt x="2677" y="523"/>
                </a:lnTo>
                <a:lnTo>
                  <a:pt x="1057" y="523"/>
                </a:lnTo>
                <a:lnTo>
                  <a:pt x="1057" y="422"/>
                </a:lnTo>
                <a:lnTo>
                  <a:pt x="401" y="422"/>
                </a:lnTo>
                <a:lnTo>
                  <a:pt x="401" y="3851"/>
                </a:lnTo>
                <a:lnTo>
                  <a:pt x="7024" y="3851"/>
                </a:lnTo>
                <a:lnTo>
                  <a:pt x="7024" y="422"/>
                </a:lnTo>
                <a:close/>
                <a:moveTo>
                  <a:pt x="7421" y="0"/>
                </a:moveTo>
                <a:lnTo>
                  <a:pt x="2951" y="0"/>
                </a:lnTo>
                <a:lnTo>
                  <a:pt x="2955" y="2"/>
                </a:lnTo>
                <a:lnTo>
                  <a:pt x="3266" y="2"/>
                </a:lnTo>
                <a:lnTo>
                  <a:pt x="3266" y="402"/>
                </a:lnTo>
                <a:lnTo>
                  <a:pt x="7044" y="402"/>
                </a:lnTo>
                <a:lnTo>
                  <a:pt x="7044" y="3868"/>
                </a:lnTo>
                <a:lnTo>
                  <a:pt x="381" y="3868"/>
                </a:lnTo>
                <a:lnTo>
                  <a:pt x="381" y="402"/>
                </a:lnTo>
                <a:lnTo>
                  <a:pt x="1057" y="402"/>
                </a:lnTo>
                <a:lnTo>
                  <a:pt x="1057" y="37"/>
                </a:lnTo>
                <a:lnTo>
                  <a:pt x="1093" y="37"/>
                </a:lnTo>
                <a:lnTo>
                  <a:pt x="1093" y="2"/>
                </a:lnTo>
                <a:lnTo>
                  <a:pt x="2860" y="2"/>
                </a:lnTo>
                <a:lnTo>
                  <a:pt x="2862" y="0"/>
                </a:lnTo>
                <a:lnTo>
                  <a:pt x="0" y="0"/>
                </a:lnTo>
                <a:lnTo>
                  <a:pt x="0" y="4271"/>
                </a:lnTo>
                <a:lnTo>
                  <a:pt x="7421" y="4271"/>
                </a:lnTo>
                <a:lnTo>
                  <a:pt x="7421" y="0"/>
                </a:lnTo>
                <a:close/>
              </a:path>
            </a:pathLst>
          </a:custGeom>
          <a:solidFill>
            <a:srgbClr val="FCFB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93" name="Freeform 93">
            <a:extLst>
              <a:ext uri="{FF2B5EF4-FFF2-40B4-BE49-F238E27FC236}">
                <a16:creationId xmlns:a16="http://schemas.microsoft.com/office/drawing/2014/main" id="{61E12D52-4BB3-4D9A-B4ED-2F67A4DD1BF0}"/>
              </a:ext>
            </a:extLst>
          </p:cNvPr>
          <p:cNvSpPr>
            <a:spLocks/>
          </p:cNvSpPr>
          <p:nvPr/>
        </p:nvSpPr>
        <p:spPr bwMode="auto">
          <a:xfrm>
            <a:off x="642052" y="668270"/>
            <a:ext cx="10604270" cy="5490268"/>
          </a:xfrm>
          <a:custGeom>
            <a:avLst/>
            <a:gdLst>
              <a:gd name="T0" fmla="*/ 6623 w 6623"/>
              <a:gd name="T1" fmla="*/ 0 h 3429"/>
              <a:gd name="T2" fmla="*/ 2865 w 6623"/>
              <a:gd name="T3" fmla="*/ 0 h 3429"/>
              <a:gd name="T4" fmla="*/ 2865 w 6623"/>
              <a:gd name="T5" fmla="*/ 65 h 3429"/>
              <a:gd name="T6" fmla="*/ 2830 w 6623"/>
              <a:gd name="T7" fmla="*/ 65 h 3429"/>
              <a:gd name="T8" fmla="*/ 2830 w 6623"/>
              <a:gd name="T9" fmla="*/ 101 h 3429"/>
              <a:gd name="T10" fmla="*/ 2294 w 6623"/>
              <a:gd name="T11" fmla="*/ 101 h 3429"/>
              <a:gd name="T12" fmla="*/ 2290 w 6623"/>
              <a:gd name="T13" fmla="*/ 109 h 3429"/>
              <a:gd name="T14" fmla="*/ 2288 w 6623"/>
              <a:gd name="T15" fmla="*/ 109 h 3429"/>
              <a:gd name="T16" fmla="*/ 2276 w 6623"/>
              <a:gd name="T17" fmla="*/ 101 h 3429"/>
              <a:gd name="T18" fmla="*/ 656 w 6623"/>
              <a:gd name="T19" fmla="*/ 101 h 3429"/>
              <a:gd name="T20" fmla="*/ 656 w 6623"/>
              <a:gd name="T21" fmla="*/ 0 h 3429"/>
              <a:gd name="T22" fmla="*/ 0 w 6623"/>
              <a:gd name="T23" fmla="*/ 0 h 3429"/>
              <a:gd name="T24" fmla="*/ 0 w 6623"/>
              <a:gd name="T25" fmla="*/ 3429 h 3429"/>
              <a:gd name="T26" fmla="*/ 6623 w 6623"/>
              <a:gd name="T27" fmla="*/ 3429 h 3429"/>
              <a:gd name="T28" fmla="*/ 6623 w 6623"/>
              <a:gd name="T29" fmla="*/ 0 h 3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623" h="3429">
                <a:moveTo>
                  <a:pt x="6623" y="0"/>
                </a:moveTo>
                <a:lnTo>
                  <a:pt x="2865" y="0"/>
                </a:lnTo>
                <a:lnTo>
                  <a:pt x="2865" y="65"/>
                </a:lnTo>
                <a:lnTo>
                  <a:pt x="2830" y="65"/>
                </a:lnTo>
                <a:lnTo>
                  <a:pt x="2830" y="101"/>
                </a:lnTo>
                <a:lnTo>
                  <a:pt x="2294" y="101"/>
                </a:lnTo>
                <a:lnTo>
                  <a:pt x="2290" y="109"/>
                </a:lnTo>
                <a:lnTo>
                  <a:pt x="2288" y="109"/>
                </a:lnTo>
                <a:lnTo>
                  <a:pt x="2276" y="101"/>
                </a:lnTo>
                <a:lnTo>
                  <a:pt x="656" y="101"/>
                </a:lnTo>
                <a:lnTo>
                  <a:pt x="656" y="0"/>
                </a:lnTo>
                <a:lnTo>
                  <a:pt x="0" y="0"/>
                </a:lnTo>
                <a:lnTo>
                  <a:pt x="0" y="3429"/>
                </a:lnTo>
                <a:lnTo>
                  <a:pt x="6623" y="3429"/>
                </a:lnTo>
                <a:lnTo>
                  <a:pt x="662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94" name="Freeform 94">
            <a:extLst>
              <a:ext uri="{FF2B5EF4-FFF2-40B4-BE49-F238E27FC236}">
                <a16:creationId xmlns:a16="http://schemas.microsoft.com/office/drawing/2014/main" id="{49BB0BEA-D4BA-4A59-A205-89E3E5882DC2}"/>
              </a:ext>
            </a:extLst>
          </p:cNvPr>
          <p:cNvSpPr>
            <a:spLocks/>
          </p:cNvSpPr>
          <p:nvPr/>
        </p:nvSpPr>
        <p:spPr bwMode="auto">
          <a:xfrm>
            <a:off x="0" y="-7406"/>
            <a:ext cx="11881970" cy="6838418"/>
          </a:xfrm>
          <a:custGeom>
            <a:avLst/>
            <a:gdLst>
              <a:gd name="T0" fmla="*/ 7421 w 7421"/>
              <a:gd name="T1" fmla="*/ 0 h 4271"/>
              <a:gd name="T2" fmla="*/ 2951 w 7421"/>
              <a:gd name="T3" fmla="*/ 0 h 4271"/>
              <a:gd name="T4" fmla="*/ 2955 w 7421"/>
              <a:gd name="T5" fmla="*/ 2 h 4271"/>
              <a:gd name="T6" fmla="*/ 3266 w 7421"/>
              <a:gd name="T7" fmla="*/ 2 h 4271"/>
              <a:gd name="T8" fmla="*/ 3266 w 7421"/>
              <a:gd name="T9" fmla="*/ 402 h 4271"/>
              <a:gd name="T10" fmla="*/ 7044 w 7421"/>
              <a:gd name="T11" fmla="*/ 402 h 4271"/>
              <a:gd name="T12" fmla="*/ 7044 w 7421"/>
              <a:gd name="T13" fmla="*/ 3868 h 4271"/>
              <a:gd name="T14" fmla="*/ 381 w 7421"/>
              <a:gd name="T15" fmla="*/ 3868 h 4271"/>
              <a:gd name="T16" fmla="*/ 381 w 7421"/>
              <a:gd name="T17" fmla="*/ 402 h 4271"/>
              <a:gd name="T18" fmla="*/ 1057 w 7421"/>
              <a:gd name="T19" fmla="*/ 402 h 4271"/>
              <a:gd name="T20" fmla="*/ 1057 w 7421"/>
              <a:gd name="T21" fmla="*/ 37 h 4271"/>
              <a:gd name="T22" fmla="*/ 1093 w 7421"/>
              <a:gd name="T23" fmla="*/ 37 h 4271"/>
              <a:gd name="T24" fmla="*/ 1093 w 7421"/>
              <a:gd name="T25" fmla="*/ 2 h 4271"/>
              <a:gd name="T26" fmla="*/ 2860 w 7421"/>
              <a:gd name="T27" fmla="*/ 2 h 4271"/>
              <a:gd name="T28" fmla="*/ 2862 w 7421"/>
              <a:gd name="T29" fmla="*/ 0 h 4271"/>
              <a:gd name="T30" fmla="*/ 0 w 7421"/>
              <a:gd name="T31" fmla="*/ 0 h 4271"/>
              <a:gd name="T32" fmla="*/ 0 w 7421"/>
              <a:gd name="T33" fmla="*/ 4271 h 4271"/>
              <a:gd name="T34" fmla="*/ 7421 w 7421"/>
              <a:gd name="T35" fmla="*/ 4271 h 4271"/>
              <a:gd name="T36" fmla="*/ 7421 w 7421"/>
              <a:gd name="T37" fmla="*/ 0 h 4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421" h="4271">
                <a:moveTo>
                  <a:pt x="7421" y="0"/>
                </a:moveTo>
                <a:lnTo>
                  <a:pt x="2951" y="0"/>
                </a:lnTo>
                <a:lnTo>
                  <a:pt x="2955" y="2"/>
                </a:lnTo>
                <a:lnTo>
                  <a:pt x="3266" y="2"/>
                </a:lnTo>
                <a:lnTo>
                  <a:pt x="3266" y="402"/>
                </a:lnTo>
                <a:lnTo>
                  <a:pt x="7044" y="402"/>
                </a:lnTo>
                <a:lnTo>
                  <a:pt x="7044" y="3868"/>
                </a:lnTo>
                <a:lnTo>
                  <a:pt x="381" y="3868"/>
                </a:lnTo>
                <a:lnTo>
                  <a:pt x="381" y="402"/>
                </a:lnTo>
                <a:lnTo>
                  <a:pt x="1057" y="402"/>
                </a:lnTo>
                <a:lnTo>
                  <a:pt x="1057" y="37"/>
                </a:lnTo>
                <a:lnTo>
                  <a:pt x="1093" y="37"/>
                </a:lnTo>
                <a:lnTo>
                  <a:pt x="1093" y="2"/>
                </a:lnTo>
                <a:lnTo>
                  <a:pt x="2860" y="2"/>
                </a:lnTo>
                <a:lnTo>
                  <a:pt x="2862" y="0"/>
                </a:lnTo>
                <a:lnTo>
                  <a:pt x="0" y="0"/>
                </a:lnTo>
                <a:lnTo>
                  <a:pt x="0" y="4271"/>
                </a:lnTo>
                <a:lnTo>
                  <a:pt x="7421" y="4271"/>
                </a:lnTo>
                <a:lnTo>
                  <a:pt x="742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95" name="Freeform 95">
            <a:extLst>
              <a:ext uri="{FF2B5EF4-FFF2-40B4-BE49-F238E27FC236}">
                <a16:creationId xmlns:a16="http://schemas.microsoft.com/office/drawing/2014/main" id="{7ABB8476-7F6C-408F-9B8D-9CD9414894DE}"/>
              </a:ext>
            </a:extLst>
          </p:cNvPr>
          <p:cNvSpPr>
            <a:spLocks noEditPoints="1"/>
          </p:cNvSpPr>
          <p:nvPr/>
        </p:nvSpPr>
        <p:spPr bwMode="auto">
          <a:xfrm>
            <a:off x="610030" y="636247"/>
            <a:ext cx="10668315" cy="5549510"/>
          </a:xfrm>
          <a:custGeom>
            <a:avLst/>
            <a:gdLst>
              <a:gd name="T0" fmla="*/ 6663 w 6663"/>
              <a:gd name="T1" fmla="*/ 3466 h 3466"/>
              <a:gd name="T2" fmla="*/ 0 w 6663"/>
              <a:gd name="T3" fmla="*/ 3466 h 3466"/>
              <a:gd name="T4" fmla="*/ 0 w 6663"/>
              <a:gd name="T5" fmla="*/ 0 h 3466"/>
              <a:gd name="T6" fmla="*/ 6663 w 6663"/>
              <a:gd name="T7" fmla="*/ 0 h 3466"/>
              <a:gd name="T8" fmla="*/ 6663 w 6663"/>
              <a:gd name="T9" fmla="*/ 3466 h 3466"/>
              <a:gd name="T10" fmla="*/ 20 w 6663"/>
              <a:gd name="T11" fmla="*/ 3449 h 3466"/>
              <a:gd name="T12" fmla="*/ 6643 w 6663"/>
              <a:gd name="T13" fmla="*/ 3449 h 3466"/>
              <a:gd name="T14" fmla="*/ 6643 w 6663"/>
              <a:gd name="T15" fmla="*/ 20 h 3466"/>
              <a:gd name="T16" fmla="*/ 20 w 6663"/>
              <a:gd name="T17" fmla="*/ 20 h 3466"/>
              <a:gd name="T18" fmla="*/ 20 w 6663"/>
              <a:gd name="T19" fmla="*/ 3449 h 3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663" h="3466">
                <a:moveTo>
                  <a:pt x="6663" y="3466"/>
                </a:moveTo>
                <a:lnTo>
                  <a:pt x="0" y="3466"/>
                </a:lnTo>
                <a:lnTo>
                  <a:pt x="0" y="0"/>
                </a:lnTo>
                <a:lnTo>
                  <a:pt x="6663" y="0"/>
                </a:lnTo>
                <a:lnTo>
                  <a:pt x="6663" y="3466"/>
                </a:lnTo>
                <a:close/>
                <a:moveTo>
                  <a:pt x="20" y="3449"/>
                </a:moveTo>
                <a:lnTo>
                  <a:pt x="6643" y="3449"/>
                </a:lnTo>
                <a:lnTo>
                  <a:pt x="6643" y="20"/>
                </a:lnTo>
                <a:lnTo>
                  <a:pt x="20" y="20"/>
                </a:lnTo>
                <a:lnTo>
                  <a:pt x="20" y="3449"/>
                </a:lnTo>
                <a:close/>
              </a:path>
            </a:pathLst>
          </a:custGeom>
          <a:solidFill>
            <a:srgbClr val="E3C3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96" name="Rectangle 96">
            <a:extLst>
              <a:ext uri="{FF2B5EF4-FFF2-40B4-BE49-F238E27FC236}">
                <a16:creationId xmlns:a16="http://schemas.microsoft.com/office/drawing/2014/main" id="{CD34A2B9-AE04-46DF-8639-FB127AEC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30" y="636247"/>
            <a:ext cx="10668315" cy="554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97" name="Rectangle 97">
            <a:extLst>
              <a:ext uri="{FF2B5EF4-FFF2-40B4-BE49-F238E27FC236}">
                <a16:creationId xmlns:a16="http://schemas.microsoft.com/office/drawing/2014/main" id="{58A28B1E-A53E-4A7A-B2FF-57E561471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52" y="668270"/>
            <a:ext cx="10604270" cy="5490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98" name="Freeform 98">
            <a:extLst>
              <a:ext uri="{FF2B5EF4-FFF2-40B4-BE49-F238E27FC236}">
                <a16:creationId xmlns:a16="http://schemas.microsoft.com/office/drawing/2014/main" id="{20EC2B32-F56A-4C09-9288-6C1DF77E6A47}"/>
              </a:ext>
            </a:extLst>
          </p:cNvPr>
          <p:cNvSpPr>
            <a:spLocks/>
          </p:cNvSpPr>
          <p:nvPr/>
        </p:nvSpPr>
        <p:spPr bwMode="auto">
          <a:xfrm>
            <a:off x="10554635" y="897231"/>
            <a:ext cx="409889" cy="419496"/>
          </a:xfrm>
          <a:custGeom>
            <a:avLst/>
            <a:gdLst>
              <a:gd name="T0" fmla="*/ 246 w 256"/>
              <a:gd name="T1" fmla="*/ 0 h 262"/>
              <a:gd name="T2" fmla="*/ 10 w 256"/>
              <a:gd name="T3" fmla="*/ 0 h 262"/>
              <a:gd name="T4" fmla="*/ 10 w 256"/>
              <a:gd name="T5" fmla="*/ 0 h 262"/>
              <a:gd name="T6" fmla="*/ 6 w 256"/>
              <a:gd name="T7" fmla="*/ 0 h 262"/>
              <a:gd name="T8" fmla="*/ 4 w 256"/>
              <a:gd name="T9" fmla="*/ 4 h 262"/>
              <a:gd name="T10" fmla="*/ 2 w 256"/>
              <a:gd name="T11" fmla="*/ 6 h 262"/>
              <a:gd name="T12" fmla="*/ 0 w 256"/>
              <a:gd name="T13" fmla="*/ 10 h 262"/>
              <a:gd name="T14" fmla="*/ 0 w 256"/>
              <a:gd name="T15" fmla="*/ 10 h 262"/>
              <a:gd name="T16" fmla="*/ 2 w 256"/>
              <a:gd name="T17" fmla="*/ 14 h 262"/>
              <a:gd name="T18" fmla="*/ 4 w 256"/>
              <a:gd name="T19" fmla="*/ 18 h 262"/>
              <a:gd name="T20" fmla="*/ 6 w 256"/>
              <a:gd name="T21" fmla="*/ 20 h 262"/>
              <a:gd name="T22" fmla="*/ 10 w 256"/>
              <a:gd name="T23" fmla="*/ 20 h 262"/>
              <a:gd name="T24" fmla="*/ 222 w 256"/>
              <a:gd name="T25" fmla="*/ 20 h 262"/>
              <a:gd name="T26" fmla="*/ 63 w 256"/>
              <a:gd name="T27" fmla="*/ 184 h 262"/>
              <a:gd name="T28" fmla="*/ 63 w 256"/>
              <a:gd name="T29" fmla="*/ 184 h 262"/>
              <a:gd name="T30" fmla="*/ 62 w 256"/>
              <a:gd name="T31" fmla="*/ 188 h 262"/>
              <a:gd name="T32" fmla="*/ 60 w 256"/>
              <a:gd name="T33" fmla="*/ 190 h 262"/>
              <a:gd name="T34" fmla="*/ 62 w 256"/>
              <a:gd name="T35" fmla="*/ 194 h 262"/>
              <a:gd name="T36" fmla="*/ 63 w 256"/>
              <a:gd name="T37" fmla="*/ 198 h 262"/>
              <a:gd name="T38" fmla="*/ 63 w 256"/>
              <a:gd name="T39" fmla="*/ 198 h 262"/>
              <a:gd name="T40" fmla="*/ 65 w 256"/>
              <a:gd name="T41" fmla="*/ 200 h 262"/>
              <a:gd name="T42" fmla="*/ 69 w 256"/>
              <a:gd name="T43" fmla="*/ 200 h 262"/>
              <a:gd name="T44" fmla="*/ 69 w 256"/>
              <a:gd name="T45" fmla="*/ 200 h 262"/>
              <a:gd name="T46" fmla="*/ 73 w 256"/>
              <a:gd name="T47" fmla="*/ 200 h 262"/>
              <a:gd name="T48" fmla="*/ 77 w 256"/>
              <a:gd name="T49" fmla="*/ 198 h 262"/>
              <a:gd name="T50" fmla="*/ 236 w 256"/>
              <a:gd name="T51" fmla="*/ 36 h 262"/>
              <a:gd name="T52" fmla="*/ 236 w 256"/>
              <a:gd name="T53" fmla="*/ 252 h 262"/>
              <a:gd name="T54" fmla="*/ 236 w 256"/>
              <a:gd name="T55" fmla="*/ 252 h 262"/>
              <a:gd name="T56" fmla="*/ 238 w 256"/>
              <a:gd name="T57" fmla="*/ 256 h 262"/>
              <a:gd name="T58" fmla="*/ 240 w 256"/>
              <a:gd name="T59" fmla="*/ 258 h 262"/>
              <a:gd name="T60" fmla="*/ 242 w 256"/>
              <a:gd name="T61" fmla="*/ 260 h 262"/>
              <a:gd name="T62" fmla="*/ 246 w 256"/>
              <a:gd name="T63" fmla="*/ 262 h 262"/>
              <a:gd name="T64" fmla="*/ 246 w 256"/>
              <a:gd name="T65" fmla="*/ 262 h 262"/>
              <a:gd name="T66" fmla="*/ 250 w 256"/>
              <a:gd name="T67" fmla="*/ 260 h 262"/>
              <a:gd name="T68" fmla="*/ 254 w 256"/>
              <a:gd name="T69" fmla="*/ 258 h 262"/>
              <a:gd name="T70" fmla="*/ 256 w 256"/>
              <a:gd name="T71" fmla="*/ 256 h 262"/>
              <a:gd name="T72" fmla="*/ 256 w 256"/>
              <a:gd name="T73" fmla="*/ 252 h 262"/>
              <a:gd name="T74" fmla="*/ 256 w 256"/>
              <a:gd name="T75" fmla="*/ 10 h 262"/>
              <a:gd name="T76" fmla="*/ 256 w 256"/>
              <a:gd name="T77" fmla="*/ 10 h 262"/>
              <a:gd name="T78" fmla="*/ 256 w 256"/>
              <a:gd name="T79" fmla="*/ 6 h 262"/>
              <a:gd name="T80" fmla="*/ 254 w 256"/>
              <a:gd name="T81" fmla="*/ 4 h 262"/>
              <a:gd name="T82" fmla="*/ 250 w 256"/>
              <a:gd name="T83" fmla="*/ 0 h 262"/>
              <a:gd name="T84" fmla="*/ 246 w 256"/>
              <a:gd name="T85" fmla="*/ 0 h 262"/>
              <a:gd name="T86" fmla="*/ 246 w 256"/>
              <a:gd name="T87" fmla="*/ 0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6" h="262">
                <a:moveTo>
                  <a:pt x="246" y="0"/>
                </a:moveTo>
                <a:lnTo>
                  <a:pt x="10" y="0"/>
                </a:lnTo>
                <a:lnTo>
                  <a:pt x="10" y="0"/>
                </a:lnTo>
                <a:lnTo>
                  <a:pt x="6" y="0"/>
                </a:lnTo>
                <a:lnTo>
                  <a:pt x="4" y="4"/>
                </a:lnTo>
                <a:lnTo>
                  <a:pt x="2" y="6"/>
                </a:lnTo>
                <a:lnTo>
                  <a:pt x="0" y="10"/>
                </a:lnTo>
                <a:lnTo>
                  <a:pt x="0" y="10"/>
                </a:lnTo>
                <a:lnTo>
                  <a:pt x="2" y="14"/>
                </a:lnTo>
                <a:lnTo>
                  <a:pt x="4" y="18"/>
                </a:lnTo>
                <a:lnTo>
                  <a:pt x="6" y="20"/>
                </a:lnTo>
                <a:lnTo>
                  <a:pt x="10" y="20"/>
                </a:lnTo>
                <a:lnTo>
                  <a:pt x="222" y="20"/>
                </a:lnTo>
                <a:lnTo>
                  <a:pt x="63" y="184"/>
                </a:lnTo>
                <a:lnTo>
                  <a:pt x="63" y="184"/>
                </a:lnTo>
                <a:lnTo>
                  <a:pt x="62" y="188"/>
                </a:lnTo>
                <a:lnTo>
                  <a:pt x="60" y="190"/>
                </a:lnTo>
                <a:lnTo>
                  <a:pt x="62" y="194"/>
                </a:lnTo>
                <a:lnTo>
                  <a:pt x="63" y="198"/>
                </a:lnTo>
                <a:lnTo>
                  <a:pt x="63" y="198"/>
                </a:lnTo>
                <a:lnTo>
                  <a:pt x="65" y="200"/>
                </a:lnTo>
                <a:lnTo>
                  <a:pt x="69" y="200"/>
                </a:lnTo>
                <a:lnTo>
                  <a:pt x="69" y="200"/>
                </a:lnTo>
                <a:lnTo>
                  <a:pt x="73" y="200"/>
                </a:lnTo>
                <a:lnTo>
                  <a:pt x="77" y="198"/>
                </a:lnTo>
                <a:lnTo>
                  <a:pt x="236" y="36"/>
                </a:lnTo>
                <a:lnTo>
                  <a:pt x="236" y="252"/>
                </a:lnTo>
                <a:lnTo>
                  <a:pt x="236" y="252"/>
                </a:lnTo>
                <a:lnTo>
                  <a:pt x="238" y="256"/>
                </a:lnTo>
                <a:lnTo>
                  <a:pt x="240" y="258"/>
                </a:lnTo>
                <a:lnTo>
                  <a:pt x="242" y="260"/>
                </a:lnTo>
                <a:lnTo>
                  <a:pt x="246" y="262"/>
                </a:lnTo>
                <a:lnTo>
                  <a:pt x="246" y="262"/>
                </a:lnTo>
                <a:lnTo>
                  <a:pt x="250" y="260"/>
                </a:lnTo>
                <a:lnTo>
                  <a:pt x="254" y="258"/>
                </a:lnTo>
                <a:lnTo>
                  <a:pt x="256" y="256"/>
                </a:lnTo>
                <a:lnTo>
                  <a:pt x="256" y="252"/>
                </a:lnTo>
                <a:lnTo>
                  <a:pt x="256" y="10"/>
                </a:lnTo>
                <a:lnTo>
                  <a:pt x="256" y="10"/>
                </a:lnTo>
                <a:lnTo>
                  <a:pt x="256" y="6"/>
                </a:lnTo>
                <a:lnTo>
                  <a:pt x="254" y="4"/>
                </a:lnTo>
                <a:lnTo>
                  <a:pt x="250" y="0"/>
                </a:lnTo>
                <a:lnTo>
                  <a:pt x="246" y="0"/>
                </a:lnTo>
                <a:lnTo>
                  <a:pt x="246" y="0"/>
                </a:lnTo>
                <a:close/>
              </a:path>
            </a:pathLst>
          </a:custGeom>
          <a:solidFill>
            <a:srgbClr val="25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99" name="Rectangle 99">
            <a:extLst>
              <a:ext uri="{FF2B5EF4-FFF2-40B4-BE49-F238E27FC236}">
                <a16:creationId xmlns:a16="http://schemas.microsoft.com/office/drawing/2014/main" id="{9BFBAD12-9DED-4D22-84E1-2490345A8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9047" y="3950583"/>
            <a:ext cx="304214" cy="2432114"/>
          </a:xfrm>
          <a:prstGeom prst="rect">
            <a:avLst/>
          </a:prstGeom>
          <a:solidFill>
            <a:srgbClr val="1C54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05" name="Freeform 105">
            <a:extLst>
              <a:ext uri="{FF2B5EF4-FFF2-40B4-BE49-F238E27FC236}">
                <a16:creationId xmlns:a16="http://schemas.microsoft.com/office/drawing/2014/main" id="{DB19E792-746C-4E30-B479-B203C85C6007}"/>
              </a:ext>
            </a:extLst>
          </p:cNvPr>
          <p:cNvSpPr>
            <a:spLocks/>
          </p:cNvSpPr>
          <p:nvPr/>
        </p:nvSpPr>
        <p:spPr bwMode="auto">
          <a:xfrm>
            <a:off x="1924556" y="4498168"/>
            <a:ext cx="2809979" cy="8006"/>
          </a:xfrm>
          <a:custGeom>
            <a:avLst/>
            <a:gdLst>
              <a:gd name="T0" fmla="*/ 0 w 1755"/>
              <a:gd name="T1" fmla="*/ 3 h 5"/>
              <a:gd name="T2" fmla="*/ 1755 w 1755"/>
              <a:gd name="T3" fmla="*/ 5 h 5"/>
              <a:gd name="T4" fmla="*/ 1755 w 1755"/>
              <a:gd name="T5" fmla="*/ 1 h 5"/>
              <a:gd name="T6" fmla="*/ 0 w 1755"/>
              <a:gd name="T7" fmla="*/ 0 h 5"/>
              <a:gd name="T8" fmla="*/ 0 w 1755"/>
              <a:gd name="T9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5" h="5">
                <a:moveTo>
                  <a:pt x="0" y="3"/>
                </a:moveTo>
                <a:lnTo>
                  <a:pt x="1755" y="5"/>
                </a:lnTo>
                <a:lnTo>
                  <a:pt x="1755" y="1"/>
                </a:lnTo>
                <a:lnTo>
                  <a:pt x="0" y="0"/>
                </a:lnTo>
                <a:lnTo>
                  <a:pt x="0" y="3"/>
                </a:lnTo>
                <a:close/>
              </a:path>
            </a:pathLst>
          </a:custGeom>
          <a:solidFill>
            <a:srgbClr val="EEA9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06" name="Freeform 106">
            <a:extLst>
              <a:ext uri="{FF2B5EF4-FFF2-40B4-BE49-F238E27FC236}">
                <a16:creationId xmlns:a16="http://schemas.microsoft.com/office/drawing/2014/main" id="{05F977EF-0BC7-4AA8-8E6B-A5AC2E2E2D4B}"/>
              </a:ext>
            </a:extLst>
          </p:cNvPr>
          <p:cNvSpPr>
            <a:spLocks/>
          </p:cNvSpPr>
          <p:nvPr/>
        </p:nvSpPr>
        <p:spPr bwMode="auto">
          <a:xfrm>
            <a:off x="1924556" y="4498168"/>
            <a:ext cx="2809979" cy="8006"/>
          </a:xfrm>
          <a:custGeom>
            <a:avLst/>
            <a:gdLst>
              <a:gd name="T0" fmla="*/ 0 w 1755"/>
              <a:gd name="T1" fmla="*/ 3 h 5"/>
              <a:gd name="T2" fmla="*/ 1755 w 1755"/>
              <a:gd name="T3" fmla="*/ 5 h 5"/>
              <a:gd name="T4" fmla="*/ 1755 w 1755"/>
              <a:gd name="T5" fmla="*/ 1 h 5"/>
              <a:gd name="T6" fmla="*/ 0 w 1755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55" h="5">
                <a:moveTo>
                  <a:pt x="0" y="3"/>
                </a:moveTo>
                <a:lnTo>
                  <a:pt x="1755" y="5"/>
                </a:lnTo>
                <a:lnTo>
                  <a:pt x="1755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07" name="Freeform 107">
            <a:extLst>
              <a:ext uri="{FF2B5EF4-FFF2-40B4-BE49-F238E27FC236}">
                <a16:creationId xmlns:a16="http://schemas.microsoft.com/office/drawing/2014/main" id="{2BD9D431-B3BA-482A-B1A1-22023AA9A705}"/>
              </a:ext>
            </a:extLst>
          </p:cNvPr>
          <p:cNvSpPr>
            <a:spLocks/>
          </p:cNvSpPr>
          <p:nvPr/>
        </p:nvSpPr>
        <p:spPr bwMode="auto">
          <a:xfrm>
            <a:off x="1886129" y="4469348"/>
            <a:ext cx="73652" cy="72051"/>
          </a:xfrm>
          <a:custGeom>
            <a:avLst/>
            <a:gdLst>
              <a:gd name="T0" fmla="*/ 46 w 46"/>
              <a:gd name="T1" fmla="*/ 21 h 45"/>
              <a:gd name="T2" fmla="*/ 46 w 46"/>
              <a:gd name="T3" fmla="*/ 21 h 45"/>
              <a:gd name="T4" fmla="*/ 44 w 46"/>
              <a:gd name="T5" fmla="*/ 31 h 45"/>
              <a:gd name="T6" fmla="*/ 40 w 46"/>
              <a:gd name="T7" fmla="*/ 37 h 45"/>
              <a:gd name="T8" fmla="*/ 32 w 46"/>
              <a:gd name="T9" fmla="*/ 43 h 45"/>
              <a:gd name="T10" fmla="*/ 24 w 46"/>
              <a:gd name="T11" fmla="*/ 45 h 45"/>
              <a:gd name="T12" fmla="*/ 24 w 46"/>
              <a:gd name="T13" fmla="*/ 45 h 45"/>
              <a:gd name="T14" fmla="*/ 14 w 46"/>
              <a:gd name="T15" fmla="*/ 43 h 45"/>
              <a:gd name="T16" fmla="*/ 8 w 46"/>
              <a:gd name="T17" fmla="*/ 37 h 45"/>
              <a:gd name="T18" fmla="*/ 2 w 46"/>
              <a:gd name="T19" fmla="*/ 31 h 45"/>
              <a:gd name="T20" fmla="*/ 0 w 46"/>
              <a:gd name="T21" fmla="*/ 21 h 45"/>
              <a:gd name="T22" fmla="*/ 0 w 46"/>
              <a:gd name="T23" fmla="*/ 21 h 45"/>
              <a:gd name="T24" fmla="*/ 2 w 46"/>
              <a:gd name="T25" fmla="*/ 14 h 45"/>
              <a:gd name="T26" fmla="*/ 8 w 46"/>
              <a:gd name="T27" fmla="*/ 6 h 45"/>
              <a:gd name="T28" fmla="*/ 14 w 46"/>
              <a:gd name="T29" fmla="*/ 2 h 45"/>
              <a:gd name="T30" fmla="*/ 24 w 46"/>
              <a:gd name="T31" fmla="*/ 0 h 45"/>
              <a:gd name="T32" fmla="*/ 24 w 46"/>
              <a:gd name="T33" fmla="*/ 0 h 45"/>
              <a:gd name="T34" fmla="*/ 32 w 46"/>
              <a:gd name="T35" fmla="*/ 2 h 45"/>
              <a:gd name="T36" fmla="*/ 40 w 46"/>
              <a:gd name="T37" fmla="*/ 6 h 45"/>
              <a:gd name="T38" fmla="*/ 44 w 46"/>
              <a:gd name="T39" fmla="*/ 14 h 45"/>
              <a:gd name="T40" fmla="*/ 46 w 46"/>
              <a:gd name="T41" fmla="*/ 21 h 45"/>
              <a:gd name="T42" fmla="*/ 46 w 46"/>
              <a:gd name="T43" fmla="*/ 2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" h="45">
                <a:moveTo>
                  <a:pt x="46" y="21"/>
                </a:moveTo>
                <a:lnTo>
                  <a:pt x="46" y="21"/>
                </a:lnTo>
                <a:lnTo>
                  <a:pt x="44" y="31"/>
                </a:lnTo>
                <a:lnTo>
                  <a:pt x="40" y="37"/>
                </a:lnTo>
                <a:lnTo>
                  <a:pt x="32" y="43"/>
                </a:lnTo>
                <a:lnTo>
                  <a:pt x="24" y="45"/>
                </a:lnTo>
                <a:lnTo>
                  <a:pt x="24" y="45"/>
                </a:lnTo>
                <a:lnTo>
                  <a:pt x="14" y="43"/>
                </a:lnTo>
                <a:lnTo>
                  <a:pt x="8" y="37"/>
                </a:lnTo>
                <a:lnTo>
                  <a:pt x="2" y="31"/>
                </a:lnTo>
                <a:lnTo>
                  <a:pt x="0" y="21"/>
                </a:lnTo>
                <a:lnTo>
                  <a:pt x="0" y="21"/>
                </a:lnTo>
                <a:lnTo>
                  <a:pt x="2" y="14"/>
                </a:lnTo>
                <a:lnTo>
                  <a:pt x="8" y="6"/>
                </a:lnTo>
                <a:lnTo>
                  <a:pt x="14" y="2"/>
                </a:lnTo>
                <a:lnTo>
                  <a:pt x="24" y="0"/>
                </a:lnTo>
                <a:lnTo>
                  <a:pt x="24" y="0"/>
                </a:lnTo>
                <a:lnTo>
                  <a:pt x="32" y="2"/>
                </a:lnTo>
                <a:lnTo>
                  <a:pt x="40" y="6"/>
                </a:lnTo>
                <a:lnTo>
                  <a:pt x="44" y="14"/>
                </a:lnTo>
                <a:lnTo>
                  <a:pt x="46" y="21"/>
                </a:lnTo>
                <a:lnTo>
                  <a:pt x="46" y="21"/>
                </a:lnTo>
                <a:close/>
              </a:path>
            </a:pathLst>
          </a:custGeom>
          <a:solidFill>
            <a:srgbClr val="F0A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08" name="Freeform 108">
            <a:extLst>
              <a:ext uri="{FF2B5EF4-FFF2-40B4-BE49-F238E27FC236}">
                <a16:creationId xmlns:a16="http://schemas.microsoft.com/office/drawing/2014/main" id="{E356EBF5-D2B1-4567-8CAB-0EE49BCBB3EB}"/>
              </a:ext>
            </a:extLst>
          </p:cNvPr>
          <p:cNvSpPr>
            <a:spLocks/>
          </p:cNvSpPr>
          <p:nvPr/>
        </p:nvSpPr>
        <p:spPr bwMode="auto">
          <a:xfrm>
            <a:off x="1905342" y="2499960"/>
            <a:ext cx="2813182" cy="9607"/>
          </a:xfrm>
          <a:custGeom>
            <a:avLst/>
            <a:gdLst>
              <a:gd name="T0" fmla="*/ 0 w 1757"/>
              <a:gd name="T1" fmla="*/ 4 h 6"/>
              <a:gd name="T2" fmla="*/ 1757 w 1757"/>
              <a:gd name="T3" fmla="*/ 6 h 6"/>
              <a:gd name="T4" fmla="*/ 1757 w 1757"/>
              <a:gd name="T5" fmla="*/ 2 h 6"/>
              <a:gd name="T6" fmla="*/ 0 w 1757"/>
              <a:gd name="T7" fmla="*/ 0 h 6"/>
              <a:gd name="T8" fmla="*/ 0 w 1757"/>
              <a:gd name="T9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7" h="6">
                <a:moveTo>
                  <a:pt x="0" y="4"/>
                </a:moveTo>
                <a:lnTo>
                  <a:pt x="1757" y="6"/>
                </a:lnTo>
                <a:lnTo>
                  <a:pt x="1757" y="2"/>
                </a:lnTo>
                <a:lnTo>
                  <a:pt x="0" y="0"/>
                </a:lnTo>
                <a:lnTo>
                  <a:pt x="0" y="4"/>
                </a:lnTo>
                <a:close/>
              </a:path>
            </a:pathLst>
          </a:custGeom>
          <a:solidFill>
            <a:srgbClr val="EEA9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09" name="Freeform 109">
            <a:extLst>
              <a:ext uri="{FF2B5EF4-FFF2-40B4-BE49-F238E27FC236}">
                <a16:creationId xmlns:a16="http://schemas.microsoft.com/office/drawing/2014/main" id="{5030B753-85F5-4AF3-987C-0ED0DED90EA9}"/>
              </a:ext>
            </a:extLst>
          </p:cNvPr>
          <p:cNvSpPr>
            <a:spLocks/>
          </p:cNvSpPr>
          <p:nvPr/>
        </p:nvSpPr>
        <p:spPr bwMode="auto">
          <a:xfrm>
            <a:off x="1905342" y="2499960"/>
            <a:ext cx="2813182" cy="9607"/>
          </a:xfrm>
          <a:custGeom>
            <a:avLst/>
            <a:gdLst>
              <a:gd name="T0" fmla="*/ 0 w 1757"/>
              <a:gd name="T1" fmla="*/ 4 h 6"/>
              <a:gd name="T2" fmla="*/ 1757 w 1757"/>
              <a:gd name="T3" fmla="*/ 6 h 6"/>
              <a:gd name="T4" fmla="*/ 1757 w 1757"/>
              <a:gd name="T5" fmla="*/ 2 h 6"/>
              <a:gd name="T6" fmla="*/ 0 w 1757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57" h="6">
                <a:moveTo>
                  <a:pt x="0" y="4"/>
                </a:moveTo>
                <a:lnTo>
                  <a:pt x="1757" y="6"/>
                </a:lnTo>
                <a:lnTo>
                  <a:pt x="1757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10" name="Freeform 110">
            <a:extLst>
              <a:ext uri="{FF2B5EF4-FFF2-40B4-BE49-F238E27FC236}">
                <a16:creationId xmlns:a16="http://schemas.microsoft.com/office/drawing/2014/main" id="{2BB07E93-D565-41E3-9B82-4230F960D8AD}"/>
              </a:ext>
            </a:extLst>
          </p:cNvPr>
          <p:cNvSpPr>
            <a:spLocks/>
          </p:cNvSpPr>
          <p:nvPr/>
        </p:nvSpPr>
        <p:spPr bwMode="auto">
          <a:xfrm>
            <a:off x="1870117" y="2467938"/>
            <a:ext cx="73652" cy="73652"/>
          </a:xfrm>
          <a:custGeom>
            <a:avLst/>
            <a:gdLst>
              <a:gd name="T0" fmla="*/ 46 w 46"/>
              <a:gd name="T1" fmla="*/ 24 h 46"/>
              <a:gd name="T2" fmla="*/ 46 w 46"/>
              <a:gd name="T3" fmla="*/ 24 h 46"/>
              <a:gd name="T4" fmla="*/ 44 w 46"/>
              <a:gd name="T5" fmla="*/ 32 h 46"/>
              <a:gd name="T6" fmla="*/ 38 w 46"/>
              <a:gd name="T7" fmla="*/ 40 h 46"/>
              <a:gd name="T8" fmla="*/ 32 w 46"/>
              <a:gd name="T9" fmla="*/ 44 h 46"/>
              <a:gd name="T10" fmla="*/ 22 w 46"/>
              <a:gd name="T11" fmla="*/ 46 h 46"/>
              <a:gd name="T12" fmla="*/ 22 w 46"/>
              <a:gd name="T13" fmla="*/ 46 h 46"/>
              <a:gd name="T14" fmla="*/ 14 w 46"/>
              <a:gd name="T15" fmla="*/ 44 h 46"/>
              <a:gd name="T16" fmla="*/ 6 w 46"/>
              <a:gd name="T17" fmla="*/ 40 h 46"/>
              <a:gd name="T18" fmla="*/ 2 w 46"/>
              <a:gd name="T19" fmla="*/ 32 h 46"/>
              <a:gd name="T20" fmla="*/ 0 w 46"/>
              <a:gd name="T21" fmla="*/ 24 h 46"/>
              <a:gd name="T22" fmla="*/ 0 w 46"/>
              <a:gd name="T23" fmla="*/ 24 h 46"/>
              <a:gd name="T24" fmla="*/ 2 w 46"/>
              <a:gd name="T25" fmla="*/ 14 h 46"/>
              <a:gd name="T26" fmla="*/ 6 w 46"/>
              <a:gd name="T27" fmla="*/ 8 h 46"/>
              <a:gd name="T28" fmla="*/ 14 w 46"/>
              <a:gd name="T29" fmla="*/ 2 h 46"/>
              <a:gd name="T30" fmla="*/ 22 w 46"/>
              <a:gd name="T31" fmla="*/ 0 h 46"/>
              <a:gd name="T32" fmla="*/ 22 w 46"/>
              <a:gd name="T33" fmla="*/ 0 h 46"/>
              <a:gd name="T34" fmla="*/ 32 w 46"/>
              <a:gd name="T35" fmla="*/ 2 h 46"/>
              <a:gd name="T36" fmla="*/ 38 w 46"/>
              <a:gd name="T37" fmla="*/ 8 h 46"/>
              <a:gd name="T38" fmla="*/ 44 w 46"/>
              <a:gd name="T39" fmla="*/ 14 h 46"/>
              <a:gd name="T40" fmla="*/ 46 w 46"/>
              <a:gd name="T41" fmla="*/ 24 h 46"/>
              <a:gd name="T42" fmla="*/ 46 w 46"/>
              <a:gd name="T43" fmla="*/ 24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" h="46">
                <a:moveTo>
                  <a:pt x="46" y="24"/>
                </a:moveTo>
                <a:lnTo>
                  <a:pt x="46" y="24"/>
                </a:lnTo>
                <a:lnTo>
                  <a:pt x="44" y="32"/>
                </a:lnTo>
                <a:lnTo>
                  <a:pt x="38" y="40"/>
                </a:lnTo>
                <a:lnTo>
                  <a:pt x="32" y="44"/>
                </a:lnTo>
                <a:lnTo>
                  <a:pt x="22" y="46"/>
                </a:lnTo>
                <a:lnTo>
                  <a:pt x="22" y="46"/>
                </a:lnTo>
                <a:lnTo>
                  <a:pt x="14" y="44"/>
                </a:lnTo>
                <a:lnTo>
                  <a:pt x="6" y="40"/>
                </a:lnTo>
                <a:lnTo>
                  <a:pt x="2" y="32"/>
                </a:lnTo>
                <a:lnTo>
                  <a:pt x="0" y="24"/>
                </a:lnTo>
                <a:lnTo>
                  <a:pt x="0" y="24"/>
                </a:lnTo>
                <a:lnTo>
                  <a:pt x="2" y="14"/>
                </a:lnTo>
                <a:lnTo>
                  <a:pt x="6" y="8"/>
                </a:lnTo>
                <a:lnTo>
                  <a:pt x="14" y="2"/>
                </a:lnTo>
                <a:lnTo>
                  <a:pt x="22" y="0"/>
                </a:lnTo>
                <a:lnTo>
                  <a:pt x="22" y="0"/>
                </a:lnTo>
                <a:lnTo>
                  <a:pt x="32" y="2"/>
                </a:lnTo>
                <a:lnTo>
                  <a:pt x="38" y="8"/>
                </a:lnTo>
                <a:lnTo>
                  <a:pt x="44" y="14"/>
                </a:lnTo>
                <a:lnTo>
                  <a:pt x="46" y="24"/>
                </a:lnTo>
                <a:lnTo>
                  <a:pt x="46" y="24"/>
                </a:lnTo>
                <a:close/>
              </a:path>
            </a:pathLst>
          </a:custGeom>
          <a:solidFill>
            <a:srgbClr val="F0A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11" name="Freeform 111">
            <a:extLst>
              <a:ext uri="{FF2B5EF4-FFF2-40B4-BE49-F238E27FC236}">
                <a16:creationId xmlns:a16="http://schemas.microsoft.com/office/drawing/2014/main" id="{45DF76FC-98F2-4D01-A621-50EAB92783C4}"/>
              </a:ext>
            </a:extLst>
          </p:cNvPr>
          <p:cNvSpPr>
            <a:spLocks/>
          </p:cNvSpPr>
          <p:nvPr/>
        </p:nvSpPr>
        <p:spPr bwMode="auto">
          <a:xfrm>
            <a:off x="7376396" y="4611848"/>
            <a:ext cx="2813182" cy="9607"/>
          </a:xfrm>
          <a:custGeom>
            <a:avLst/>
            <a:gdLst>
              <a:gd name="T0" fmla="*/ 1757 w 1757"/>
              <a:gd name="T1" fmla="*/ 0 h 6"/>
              <a:gd name="T2" fmla="*/ 0 w 1757"/>
              <a:gd name="T3" fmla="*/ 2 h 6"/>
              <a:gd name="T4" fmla="*/ 0 w 1757"/>
              <a:gd name="T5" fmla="*/ 6 h 6"/>
              <a:gd name="T6" fmla="*/ 1757 w 1757"/>
              <a:gd name="T7" fmla="*/ 4 h 6"/>
              <a:gd name="T8" fmla="*/ 1757 w 1757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7" h="6">
                <a:moveTo>
                  <a:pt x="1757" y="0"/>
                </a:moveTo>
                <a:lnTo>
                  <a:pt x="0" y="2"/>
                </a:lnTo>
                <a:lnTo>
                  <a:pt x="0" y="6"/>
                </a:lnTo>
                <a:lnTo>
                  <a:pt x="1757" y="4"/>
                </a:lnTo>
                <a:lnTo>
                  <a:pt x="1757" y="0"/>
                </a:lnTo>
                <a:close/>
              </a:path>
            </a:pathLst>
          </a:custGeom>
          <a:solidFill>
            <a:srgbClr val="EEA9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12" name="Freeform 112">
            <a:extLst>
              <a:ext uri="{FF2B5EF4-FFF2-40B4-BE49-F238E27FC236}">
                <a16:creationId xmlns:a16="http://schemas.microsoft.com/office/drawing/2014/main" id="{99B82793-EA13-4C77-9CB2-859CD1792DFE}"/>
              </a:ext>
            </a:extLst>
          </p:cNvPr>
          <p:cNvSpPr>
            <a:spLocks/>
          </p:cNvSpPr>
          <p:nvPr/>
        </p:nvSpPr>
        <p:spPr bwMode="auto">
          <a:xfrm>
            <a:off x="7376396" y="4611848"/>
            <a:ext cx="2813182" cy="9607"/>
          </a:xfrm>
          <a:custGeom>
            <a:avLst/>
            <a:gdLst>
              <a:gd name="T0" fmla="*/ 1757 w 1757"/>
              <a:gd name="T1" fmla="*/ 0 h 6"/>
              <a:gd name="T2" fmla="*/ 0 w 1757"/>
              <a:gd name="T3" fmla="*/ 2 h 6"/>
              <a:gd name="T4" fmla="*/ 0 w 1757"/>
              <a:gd name="T5" fmla="*/ 6 h 6"/>
              <a:gd name="T6" fmla="*/ 1757 w 1757"/>
              <a:gd name="T7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57" h="6">
                <a:moveTo>
                  <a:pt x="1757" y="0"/>
                </a:moveTo>
                <a:lnTo>
                  <a:pt x="0" y="2"/>
                </a:lnTo>
                <a:lnTo>
                  <a:pt x="0" y="6"/>
                </a:lnTo>
                <a:lnTo>
                  <a:pt x="1757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13" name="Freeform 113">
            <a:extLst>
              <a:ext uri="{FF2B5EF4-FFF2-40B4-BE49-F238E27FC236}">
                <a16:creationId xmlns:a16="http://schemas.microsoft.com/office/drawing/2014/main" id="{F3A5E1FC-9E00-4752-9E5A-049BD874B958}"/>
              </a:ext>
            </a:extLst>
          </p:cNvPr>
          <p:cNvSpPr>
            <a:spLocks/>
          </p:cNvSpPr>
          <p:nvPr/>
        </p:nvSpPr>
        <p:spPr bwMode="auto">
          <a:xfrm>
            <a:off x="10151151" y="4579826"/>
            <a:ext cx="73652" cy="73652"/>
          </a:xfrm>
          <a:custGeom>
            <a:avLst/>
            <a:gdLst>
              <a:gd name="T0" fmla="*/ 0 w 46"/>
              <a:gd name="T1" fmla="*/ 24 h 46"/>
              <a:gd name="T2" fmla="*/ 0 w 46"/>
              <a:gd name="T3" fmla="*/ 24 h 46"/>
              <a:gd name="T4" fmla="*/ 2 w 46"/>
              <a:gd name="T5" fmla="*/ 32 h 46"/>
              <a:gd name="T6" fmla="*/ 6 w 46"/>
              <a:gd name="T7" fmla="*/ 40 h 46"/>
              <a:gd name="T8" fmla="*/ 14 w 46"/>
              <a:gd name="T9" fmla="*/ 44 h 46"/>
              <a:gd name="T10" fmla="*/ 24 w 46"/>
              <a:gd name="T11" fmla="*/ 46 h 46"/>
              <a:gd name="T12" fmla="*/ 24 w 46"/>
              <a:gd name="T13" fmla="*/ 46 h 46"/>
              <a:gd name="T14" fmla="*/ 32 w 46"/>
              <a:gd name="T15" fmla="*/ 44 h 46"/>
              <a:gd name="T16" fmla="*/ 40 w 46"/>
              <a:gd name="T17" fmla="*/ 40 h 46"/>
              <a:gd name="T18" fmla="*/ 44 w 46"/>
              <a:gd name="T19" fmla="*/ 32 h 46"/>
              <a:gd name="T20" fmla="*/ 46 w 46"/>
              <a:gd name="T21" fmla="*/ 24 h 46"/>
              <a:gd name="T22" fmla="*/ 46 w 46"/>
              <a:gd name="T23" fmla="*/ 24 h 46"/>
              <a:gd name="T24" fmla="*/ 44 w 46"/>
              <a:gd name="T25" fmla="*/ 14 h 46"/>
              <a:gd name="T26" fmla="*/ 40 w 46"/>
              <a:gd name="T27" fmla="*/ 8 h 46"/>
              <a:gd name="T28" fmla="*/ 32 w 46"/>
              <a:gd name="T29" fmla="*/ 2 h 46"/>
              <a:gd name="T30" fmla="*/ 24 w 46"/>
              <a:gd name="T31" fmla="*/ 0 h 46"/>
              <a:gd name="T32" fmla="*/ 24 w 46"/>
              <a:gd name="T33" fmla="*/ 0 h 46"/>
              <a:gd name="T34" fmla="*/ 14 w 46"/>
              <a:gd name="T35" fmla="*/ 2 h 46"/>
              <a:gd name="T36" fmla="*/ 6 w 46"/>
              <a:gd name="T37" fmla="*/ 8 h 46"/>
              <a:gd name="T38" fmla="*/ 2 w 46"/>
              <a:gd name="T39" fmla="*/ 14 h 46"/>
              <a:gd name="T40" fmla="*/ 0 w 46"/>
              <a:gd name="T41" fmla="*/ 24 h 46"/>
              <a:gd name="T42" fmla="*/ 0 w 46"/>
              <a:gd name="T43" fmla="*/ 24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" h="46">
                <a:moveTo>
                  <a:pt x="0" y="24"/>
                </a:moveTo>
                <a:lnTo>
                  <a:pt x="0" y="24"/>
                </a:lnTo>
                <a:lnTo>
                  <a:pt x="2" y="32"/>
                </a:lnTo>
                <a:lnTo>
                  <a:pt x="6" y="40"/>
                </a:lnTo>
                <a:lnTo>
                  <a:pt x="14" y="44"/>
                </a:lnTo>
                <a:lnTo>
                  <a:pt x="24" y="46"/>
                </a:lnTo>
                <a:lnTo>
                  <a:pt x="24" y="46"/>
                </a:lnTo>
                <a:lnTo>
                  <a:pt x="32" y="44"/>
                </a:lnTo>
                <a:lnTo>
                  <a:pt x="40" y="40"/>
                </a:lnTo>
                <a:lnTo>
                  <a:pt x="44" y="32"/>
                </a:lnTo>
                <a:lnTo>
                  <a:pt x="46" y="24"/>
                </a:lnTo>
                <a:lnTo>
                  <a:pt x="46" y="24"/>
                </a:lnTo>
                <a:lnTo>
                  <a:pt x="44" y="14"/>
                </a:lnTo>
                <a:lnTo>
                  <a:pt x="40" y="8"/>
                </a:lnTo>
                <a:lnTo>
                  <a:pt x="32" y="2"/>
                </a:lnTo>
                <a:lnTo>
                  <a:pt x="24" y="0"/>
                </a:lnTo>
                <a:lnTo>
                  <a:pt x="24" y="0"/>
                </a:lnTo>
                <a:lnTo>
                  <a:pt x="14" y="2"/>
                </a:lnTo>
                <a:lnTo>
                  <a:pt x="6" y="8"/>
                </a:lnTo>
                <a:lnTo>
                  <a:pt x="2" y="14"/>
                </a:lnTo>
                <a:lnTo>
                  <a:pt x="0" y="24"/>
                </a:lnTo>
                <a:lnTo>
                  <a:pt x="0" y="24"/>
                </a:lnTo>
                <a:close/>
              </a:path>
            </a:pathLst>
          </a:custGeom>
          <a:solidFill>
            <a:srgbClr val="F0A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14" name="Freeform 114">
            <a:extLst>
              <a:ext uri="{FF2B5EF4-FFF2-40B4-BE49-F238E27FC236}">
                <a16:creationId xmlns:a16="http://schemas.microsoft.com/office/drawing/2014/main" id="{2E15A072-7970-4158-A876-26C658E6D363}"/>
              </a:ext>
            </a:extLst>
          </p:cNvPr>
          <p:cNvSpPr>
            <a:spLocks/>
          </p:cNvSpPr>
          <p:nvPr/>
        </p:nvSpPr>
        <p:spPr bwMode="auto">
          <a:xfrm>
            <a:off x="7395610" y="2612039"/>
            <a:ext cx="2809979" cy="9607"/>
          </a:xfrm>
          <a:custGeom>
            <a:avLst/>
            <a:gdLst>
              <a:gd name="T0" fmla="*/ 1755 w 1755"/>
              <a:gd name="T1" fmla="*/ 0 h 6"/>
              <a:gd name="T2" fmla="*/ 0 w 1755"/>
              <a:gd name="T3" fmla="*/ 2 h 6"/>
              <a:gd name="T4" fmla="*/ 0 w 1755"/>
              <a:gd name="T5" fmla="*/ 6 h 6"/>
              <a:gd name="T6" fmla="*/ 1755 w 1755"/>
              <a:gd name="T7" fmla="*/ 4 h 6"/>
              <a:gd name="T8" fmla="*/ 1755 w 1755"/>
              <a:gd name="T9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5" h="6">
                <a:moveTo>
                  <a:pt x="1755" y="0"/>
                </a:moveTo>
                <a:lnTo>
                  <a:pt x="0" y="2"/>
                </a:lnTo>
                <a:lnTo>
                  <a:pt x="0" y="6"/>
                </a:lnTo>
                <a:lnTo>
                  <a:pt x="1755" y="4"/>
                </a:lnTo>
                <a:lnTo>
                  <a:pt x="1755" y="0"/>
                </a:lnTo>
                <a:close/>
              </a:path>
            </a:pathLst>
          </a:custGeom>
          <a:solidFill>
            <a:srgbClr val="EEA9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15" name="Freeform 115">
            <a:extLst>
              <a:ext uri="{FF2B5EF4-FFF2-40B4-BE49-F238E27FC236}">
                <a16:creationId xmlns:a16="http://schemas.microsoft.com/office/drawing/2014/main" id="{9B610DB3-1B4C-46CB-ACD6-28B609F5667C}"/>
              </a:ext>
            </a:extLst>
          </p:cNvPr>
          <p:cNvSpPr>
            <a:spLocks/>
          </p:cNvSpPr>
          <p:nvPr/>
        </p:nvSpPr>
        <p:spPr bwMode="auto">
          <a:xfrm>
            <a:off x="7395610" y="2612039"/>
            <a:ext cx="2809979" cy="9607"/>
          </a:xfrm>
          <a:custGeom>
            <a:avLst/>
            <a:gdLst>
              <a:gd name="T0" fmla="*/ 1755 w 1755"/>
              <a:gd name="T1" fmla="*/ 0 h 6"/>
              <a:gd name="T2" fmla="*/ 0 w 1755"/>
              <a:gd name="T3" fmla="*/ 2 h 6"/>
              <a:gd name="T4" fmla="*/ 0 w 1755"/>
              <a:gd name="T5" fmla="*/ 6 h 6"/>
              <a:gd name="T6" fmla="*/ 1755 w 1755"/>
              <a:gd name="T7" fmla="*/ 4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55" h="6">
                <a:moveTo>
                  <a:pt x="1755" y="0"/>
                </a:moveTo>
                <a:lnTo>
                  <a:pt x="0" y="2"/>
                </a:lnTo>
                <a:lnTo>
                  <a:pt x="0" y="6"/>
                </a:lnTo>
                <a:lnTo>
                  <a:pt x="1755" y="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20" name="Freeform 128">
            <a:extLst>
              <a:ext uri="{FF2B5EF4-FFF2-40B4-BE49-F238E27FC236}">
                <a16:creationId xmlns:a16="http://schemas.microsoft.com/office/drawing/2014/main" id="{295D359E-1AFC-4EB1-B599-F6F1AF78DA69}"/>
              </a:ext>
            </a:extLst>
          </p:cNvPr>
          <p:cNvSpPr>
            <a:spLocks/>
          </p:cNvSpPr>
          <p:nvPr/>
        </p:nvSpPr>
        <p:spPr bwMode="auto">
          <a:xfrm>
            <a:off x="10170364" y="2583219"/>
            <a:ext cx="73652" cy="72051"/>
          </a:xfrm>
          <a:custGeom>
            <a:avLst/>
            <a:gdLst>
              <a:gd name="T0" fmla="*/ 0 w 46"/>
              <a:gd name="T1" fmla="*/ 22 h 45"/>
              <a:gd name="T2" fmla="*/ 0 w 46"/>
              <a:gd name="T3" fmla="*/ 22 h 45"/>
              <a:gd name="T4" fmla="*/ 2 w 46"/>
              <a:gd name="T5" fmla="*/ 32 h 45"/>
              <a:gd name="T6" fmla="*/ 6 w 46"/>
              <a:gd name="T7" fmla="*/ 37 h 45"/>
              <a:gd name="T8" fmla="*/ 14 w 46"/>
              <a:gd name="T9" fmla="*/ 43 h 45"/>
              <a:gd name="T10" fmla="*/ 22 w 46"/>
              <a:gd name="T11" fmla="*/ 45 h 45"/>
              <a:gd name="T12" fmla="*/ 22 w 46"/>
              <a:gd name="T13" fmla="*/ 45 h 45"/>
              <a:gd name="T14" fmla="*/ 32 w 46"/>
              <a:gd name="T15" fmla="*/ 43 h 45"/>
              <a:gd name="T16" fmla="*/ 38 w 46"/>
              <a:gd name="T17" fmla="*/ 37 h 45"/>
              <a:gd name="T18" fmla="*/ 44 w 46"/>
              <a:gd name="T19" fmla="*/ 32 h 45"/>
              <a:gd name="T20" fmla="*/ 46 w 46"/>
              <a:gd name="T21" fmla="*/ 22 h 45"/>
              <a:gd name="T22" fmla="*/ 46 w 46"/>
              <a:gd name="T23" fmla="*/ 22 h 45"/>
              <a:gd name="T24" fmla="*/ 44 w 46"/>
              <a:gd name="T25" fmla="*/ 14 h 45"/>
              <a:gd name="T26" fmla="*/ 38 w 46"/>
              <a:gd name="T27" fmla="*/ 6 h 45"/>
              <a:gd name="T28" fmla="*/ 32 w 46"/>
              <a:gd name="T29" fmla="*/ 2 h 45"/>
              <a:gd name="T30" fmla="*/ 22 w 46"/>
              <a:gd name="T31" fmla="*/ 0 h 45"/>
              <a:gd name="T32" fmla="*/ 22 w 46"/>
              <a:gd name="T33" fmla="*/ 0 h 45"/>
              <a:gd name="T34" fmla="*/ 14 w 46"/>
              <a:gd name="T35" fmla="*/ 2 h 45"/>
              <a:gd name="T36" fmla="*/ 6 w 46"/>
              <a:gd name="T37" fmla="*/ 6 h 45"/>
              <a:gd name="T38" fmla="*/ 2 w 46"/>
              <a:gd name="T39" fmla="*/ 14 h 45"/>
              <a:gd name="T40" fmla="*/ 0 w 46"/>
              <a:gd name="T41" fmla="*/ 22 h 45"/>
              <a:gd name="T42" fmla="*/ 0 w 46"/>
              <a:gd name="T43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" h="45">
                <a:moveTo>
                  <a:pt x="0" y="22"/>
                </a:moveTo>
                <a:lnTo>
                  <a:pt x="0" y="22"/>
                </a:lnTo>
                <a:lnTo>
                  <a:pt x="2" y="32"/>
                </a:lnTo>
                <a:lnTo>
                  <a:pt x="6" y="37"/>
                </a:lnTo>
                <a:lnTo>
                  <a:pt x="14" y="43"/>
                </a:lnTo>
                <a:lnTo>
                  <a:pt x="22" y="45"/>
                </a:lnTo>
                <a:lnTo>
                  <a:pt x="22" y="45"/>
                </a:lnTo>
                <a:lnTo>
                  <a:pt x="32" y="43"/>
                </a:lnTo>
                <a:lnTo>
                  <a:pt x="38" y="37"/>
                </a:lnTo>
                <a:lnTo>
                  <a:pt x="44" y="32"/>
                </a:lnTo>
                <a:lnTo>
                  <a:pt x="46" y="22"/>
                </a:lnTo>
                <a:lnTo>
                  <a:pt x="46" y="22"/>
                </a:lnTo>
                <a:lnTo>
                  <a:pt x="44" y="14"/>
                </a:lnTo>
                <a:lnTo>
                  <a:pt x="38" y="6"/>
                </a:lnTo>
                <a:lnTo>
                  <a:pt x="32" y="2"/>
                </a:lnTo>
                <a:lnTo>
                  <a:pt x="22" y="0"/>
                </a:lnTo>
                <a:lnTo>
                  <a:pt x="22" y="0"/>
                </a:lnTo>
                <a:lnTo>
                  <a:pt x="14" y="2"/>
                </a:lnTo>
                <a:lnTo>
                  <a:pt x="6" y="6"/>
                </a:lnTo>
                <a:lnTo>
                  <a:pt x="2" y="14"/>
                </a:lnTo>
                <a:lnTo>
                  <a:pt x="0" y="22"/>
                </a:lnTo>
                <a:lnTo>
                  <a:pt x="0" y="22"/>
                </a:lnTo>
                <a:close/>
              </a:path>
            </a:pathLst>
          </a:custGeom>
          <a:solidFill>
            <a:srgbClr val="F0AA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33" name="Rectangle 141">
            <a:extLst>
              <a:ext uri="{FF2B5EF4-FFF2-40B4-BE49-F238E27FC236}">
                <a16:creationId xmlns:a16="http://schemas.microsoft.com/office/drawing/2014/main" id="{A5B22FF8-F2F4-4E55-9361-98F271619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45" y="2189342"/>
            <a:ext cx="16427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8BCB7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St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36" name="Rectangle 142">
            <a:extLst>
              <a:ext uri="{FF2B5EF4-FFF2-40B4-BE49-F238E27FC236}">
                <a16:creationId xmlns:a16="http://schemas.microsoft.com/office/drawing/2014/main" id="{C30287ED-B7A9-4FB2-B191-3C04D0FA5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0736" y="2189342"/>
            <a:ext cx="5770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8BCB7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39" name="Rectangle 143">
            <a:extLst>
              <a:ext uri="{FF2B5EF4-FFF2-40B4-BE49-F238E27FC236}">
                <a16:creationId xmlns:a16="http://schemas.microsoft.com/office/drawing/2014/main" id="{388A828B-BC72-40C0-A2AE-CEBDAF028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7" y="2189342"/>
            <a:ext cx="44884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8BCB7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ength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42" name="Rectangle 144">
            <a:extLst>
              <a:ext uri="{FF2B5EF4-FFF2-40B4-BE49-F238E27FC236}">
                <a16:creationId xmlns:a16="http://schemas.microsoft.com/office/drawing/2014/main" id="{0E1F8752-55D2-451D-8590-B809B7436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45" y="2634455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45" name="Rectangle 145">
            <a:extLst>
              <a:ext uri="{FF2B5EF4-FFF2-40B4-BE49-F238E27FC236}">
                <a16:creationId xmlns:a16="http://schemas.microsoft.com/office/drawing/2014/main" id="{AB084D4C-65AB-437E-BF2D-39DB3560F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45" y="2903445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46" name="Rectangle 146">
            <a:extLst>
              <a:ext uri="{FF2B5EF4-FFF2-40B4-BE49-F238E27FC236}">
                <a16:creationId xmlns:a16="http://schemas.microsoft.com/office/drawing/2014/main" id="{1B3EEE6B-4CC5-4B3F-9EA1-AD8B15C26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45" y="3177238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48" name="Rectangle 147">
            <a:extLst>
              <a:ext uri="{FF2B5EF4-FFF2-40B4-BE49-F238E27FC236}">
                <a16:creationId xmlns:a16="http://schemas.microsoft.com/office/drawing/2014/main" id="{16F13CC8-4DD9-4F42-B22A-63DEF037F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45" y="4669489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49" name="Rectangle 148">
            <a:extLst>
              <a:ext uri="{FF2B5EF4-FFF2-40B4-BE49-F238E27FC236}">
                <a16:creationId xmlns:a16="http://schemas.microsoft.com/office/drawing/2014/main" id="{8F4FB3E5-38EF-4874-85EE-7585B1E64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45" y="4941681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0" name="Rectangle 149">
            <a:extLst>
              <a:ext uri="{FF2B5EF4-FFF2-40B4-BE49-F238E27FC236}">
                <a16:creationId xmlns:a16="http://schemas.microsoft.com/office/drawing/2014/main" id="{E4B02B19-6EA0-4367-8C41-7FD5A6B5A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45" y="5215474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1" name="Rectangle 150">
            <a:extLst>
              <a:ext uri="{FF2B5EF4-FFF2-40B4-BE49-F238E27FC236}">
                <a16:creationId xmlns:a16="http://schemas.microsoft.com/office/drawing/2014/main" id="{2867E014-C055-4A60-A980-AECF8883D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456" y="2831394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2" name="Rectangle 151">
            <a:extLst>
              <a:ext uri="{FF2B5EF4-FFF2-40B4-BE49-F238E27FC236}">
                <a16:creationId xmlns:a16="http://schemas.microsoft.com/office/drawing/2014/main" id="{FBE7632B-9739-4C08-8A20-7B97A151C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456" y="3103586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3" name="Rectangle 152">
            <a:extLst>
              <a:ext uri="{FF2B5EF4-FFF2-40B4-BE49-F238E27FC236}">
                <a16:creationId xmlns:a16="http://schemas.microsoft.com/office/drawing/2014/main" id="{77B7B40C-0BC3-4B2B-862E-26BC6D5C1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456" y="3377379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4" name="Rectangle 153">
            <a:extLst>
              <a:ext uri="{FF2B5EF4-FFF2-40B4-BE49-F238E27FC236}">
                <a16:creationId xmlns:a16="http://schemas.microsoft.com/office/drawing/2014/main" id="{AB111073-A988-412A-A1B3-6F4E90B60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456" y="4853619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5" name="Rectangle 154">
            <a:extLst>
              <a:ext uri="{FF2B5EF4-FFF2-40B4-BE49-F238E27FC236}">
                <a16:creationId xmlns:a16="http://schemas.microsoft.com/office/drawing/2014/main" id="{167833B3-14AC-48BC-BB6F-271FA784B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456" y="5122608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6" name="Rectangle 155">
            <a:extLst>
              <a:ext uri="{FF2B5EF4-FFF2-40B4-BE49-F238E27FC236}">
                <a16:creationId xmlns:a16="http://schemas.microsoft.com/office/drawing/2014/main" id="{9C728AF6-75B7-4429-B295-8AA7C6841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1456" y="5396401"/>
            <a:ext cx="154048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B4B3B3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7" name="Rectangle 156">
            <a:extLst>
              <a:ext uri="{FF2B5EF4-FFF2-40B4-BE49-F238E27FC236}">
                <a16:creationId xmlns:a16="http://schemas.microsoft.com/office/drawing/2014/main" id="{752FA745-CB11-426E-9F99-35A01C79B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629" y="4253196"/>
            <a:ext cx="90653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8BCB7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Opportunity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8" name="Rectangle 157">
            <a:extLst>
              <a:ext uri="{FF2B5EF4-FFF2-40B4-BE49-F238E27FC236}">
                <a16:creationId xmlns:a16="http://schemas.microsoft.com/office/drawing/2014/main" id="{2395ADB8-E17E-4E9A-83BE-0CA1187C5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9070" y="2224566"/>
            <a:ext cx="16991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8BCB7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W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59" name="Rectangle 158">
            <a:extLst>
              <a:ext uri="{FF2B5EF4-FFF2-40B4-BE49-F238E27FC236}">
                <a16:creationId xmlns:a16="http://schemas.microsoft.com/office/drawing/2014/main" id="{D6FC7ECE-DC13-4A0F-AF84-BFE812169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5559" y="2224566"/>
            <a:ext cx="633187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8BCB7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eakness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60" name="Rectangle 159">
            <a:extLst>
              <a:ext uri="{FF2B5EF4-FFF2-40B4-BE49-F238E27FC236}">
                <a16:creationId xmlns:a16="http://schemas.microsoft.com/office/drawing/2014/main" id="{9E924AFF-562F-4EC5-B2A3-8C2B81C53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0335" y="4354067"/>
            <a:ext cx="19075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8BCB7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Th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61" name="Rectangle 160">
            <a:extLst>
              <a:ext uri="{FF2B5EF4-FFF2-40B4-BE49-F238E27FC236}">
                <a16:creationId xmlns:a16="http://schemas.microsoft.com/office/drawing/2014/main" id="{7F808B23-3366-45C6-8B2E-DB6453BEF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655" y="4354067"/>
            <a:ext cx="57708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8BCB7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r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62" name="Rectangle 161">
            <a:extLst>
              <a:ext uri="{FF2B5EF4-FFF2-40B4-BE49-F238E27FC236}">
                <a16:creationId xmlns:a16="http://schemas.microsoft.com/office/drawing/2014/main" id="{7776AE31-7F97-4CF2-8BDD-7DA8BD1ED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89296" y="4354067"/>
            <a:ext cx="24840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E8BCB7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eat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DBEE5F9-80A4-4FF6-B3BE-E83F723C947D}"/>
              </a:ext>
            </a:extLst>
          </p:cNvPr>
          <p:cNvGrpSpPr/>
          <p:nvPr/>
        </p:nvGrpSpPr>
        <p:grpSpPr>
          <a:xfrm>
            <a:off x="4375882" y="1899537"/>
            <a:ext cx="3543297" cy="3546500"/>
            <a:chOff x="4375882" y="1899537"/>
            <a:chExt cx="3543297" cy="3546500"/>
          </a:xfrm>
        </p:grpSpPr>
        <p:sp>
          <p:nvSpPr>
            <p:cNvPr id="2116" name="Freeform 116">
              <a:extLst>
                <a:ext uri="{FF2B5EF4-FFF2-40B4-BE49-F238E27FC236}">
                  <a16:creationId xmlns:a16="http://schemas.microsoft.com/office/drawing/2014/main" id="{868F7E4E-87E9-49E9-B317-FD78D56DA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882" y="1899537"/>
              <a:ext cx="1770847" cy="1772449"/>
            </a:xfrm>
            <a:custGeom>
              <a:avLst/>
              <a:gdLst>
                <a:gd name="T0" fmla="*/ 1106 w 1106"/>
                <a:gd name="T1" fmla="*/ 1107 h 1107"/>
                <a:gd name="T2" fmla="*/ 190 w 1106"/>
                <a:gd name="T3" fmla="*/ 1107 h 1107"/>
                <a:gd name="T4" fmla="*/ 190 w 1106"/>
                <a:gd name="T5" fmla="*/ 1107 h 1107"/>
                <a:gd name="T6" fmla="*/ 172 w 1106"/>
                <a:gd name="T7" fmla="*/ 1105 h 1107"/>
                <a:gd name="T8" fmla="*/ 153 w 1106"/>
                <a:gd name="T9" fmla="*/ 1103 h 1107"/>
                <a:gd name="T10" fmla="*/ 135 w 1106"/>
                <a:gd name="T11" fmla="*/ 1099 h 1107"/>
                <a:gd name="T12" fmla="*/ 117 w 1106"/>
                <a:gd name="T13" fmla="*/ 1091 h 1107"/>
                <a:gd name="T14" fmla="*/ 101 w 1106"/>
                <a:gd name="T15" fmla="*/ 1083 h 1107"/>
                <a:gd name="T16" fmla="*/ 85 w 1106"/>
                <a:gd name="T17" fmla="*/ 1075 h 1107"/>
                <a:gd name="T18" fmla="*/ 69 w 1106"/>
                <a:gd name="T19" fmla="*/ 1063 h 1107"/>
                <a:gd name="T20" fmla="*/ 57 w 1106"/>
                <a:gd name="T21" fmla="*/ 1051 h 1107"/>
                <a:gd name="T22" fmla="*/ 43 w 1106"/>
                <a:gd name="T23" fmla="*/ 1038 h 1107"/>
                <a:gd name="T24" fmla="*/ 34 w 1106"/>
                <a:gd name="T25" fmla="*/ 1024 h 1107"/>
                <a:gd name="T26" fmla="*/ 24 w 1106"/>
                <a:gd name="T27" fmla="*/ 1008 h 1107"/>
                <a:gd name="T28" fmla="*/ 16 w 1106"/>
                <a:gd name="T29" fmla="*/ 990 h 1107"/>
                <a:gd name="T30" fmla="*/ 10 w 1106"/>
                <a:gd name="T31" fmla="*/ 972 h 1107"/>
                <a:gd name="T32" fmla="*/ 4 w 1106"/>
                <a:gd name="T33" fmla="*/ 954 h 1107"/>
                <a:gd name="T34" fmla="*/ 2 w 1106"/>
                <a:gd name="T35" fmla="*/ 936 h 1107"/>
                <a:gd name="T36" fmla="*/ 0 w 1106"/>
                <a:gd name="T37" fmla="*/ 917 h 1107"/>
                <a:gd name="T38" fmla="*/ 0 w 1106"/>
                <a:gd name="T39" fmla="*/ 0 h 1107"/>
                <a:gd name="T40" fmla="*/ 916 w 1106"/>
                <a:gd name="T41" fmla="*/ 0 h 1107"/>
                <a:gd name="T42" fmla="*/ 916 w 1106"/>
                <a:gd name="T43" fmla="*/ 0 h 1107"/>
                <a:gd name="T44" fmla="*/ 936 w 1106"/>
                <a:gd name="T45" fmla="*/ 2 h 1107"/>
                <a:gd name="T46" fmla="*/ 954 w 1106"/>
                <a:gd name="T47" fmla="*/ 4 h 1107"/>
                <a:gd name="T48" fmla="*/ 974 w 1106"/>
                <a:gd name="T49" fmla="*/ 10 h 1107"/>
                <a:gd name="T50" fmla="*/ 989 w 1106"/>
                <a:gd name="T51" fmla="*/ 16 h 1107"/>
                <a:gd name="T52" fmla="*/ 1007 w 1106"/>
                <a:gd name="T53" fmla="*/ 24 h 1107"/>
                <a:gd name="T54" fmla="*/ 1023 w 1106"/>
                <a:gd name="T55" fmla="*/ 34 h 1107"/>
                <a:gd name="T56" fmla="*/ 1037 w 1106"/>
                <a:gd name="T57" fmla="*/ 44 h 1107"/>
                <a:gd name="T58" fmla="*/ 1051 w 1106"/>
                <a:gd name="T59" fmla="*/ 56 h 1107"/>
                <a:gd name="T60" fmla="*/ 1063 w 1106"/>
                <a:gd name="T61" fmla="*/ 70 h 1107"/>
                <a:gd name="T62" fmla="*/ 1075 w 1106"/>
                <a:gd name="T63" fmla="*/ 86 h 1107"/>
                <a:gd name="T64" fmla="*/ 1083 w 1106"/>
                <a:gd name="T65" fmla="*/ 102 h 1107"/>
                <a:gd name="T66" fmla="*/ 1093 w 1106"/>
                <a:gd name="T67" fmla="*/ 117 h 1107"/>
                <a:gd name="T68" fmla="*/ 1098 w 1106"/>
                <a:gd name="T69" fmla="*/ 135 h 1107"/>
                <a:gd name="T70" fmla="*/ 1102 w 1106"/>
                <a:gd name="T71" fmla="*/ 153 h 1107"/>
                <a:gd name="T72" fmla="*/ 1106 w 1106"/>
                <a:gd name="T73" fmla="*/ 171 h 1107"/>
                <a:gd name="T74" fmla="*/ 1106 w 1106"/>
                <a:gd name="T75" fmla="*/ 191 h 1107"/>
                <a:gd name="T76" fmla="*/ 1106 w 1106"/>
                <a:gd name="T77" fmla="*/ 110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06" h="1107">
                  <a:moveTo>
                    <a:pt x="1106" y="1107"/>
                  </a:moveTo>
                  <a:lnTo>
                    <a:pt x="190" y="1107"/>
                  </a:lnTo>
                  <a:lnTo>
                    <a:pt x="190" y="1107"/>
                  </a:lnTo>
                  <a:lnTo>
                    <a:pt x="172" y="1105"/>
                  </a:lnTo>
                  <a:lnTo>
                    <a:pt x="153" y="1103"/>
                  </a:lnTo>
                  <a:lnTo>
                    <a:pt x="135" y="1099"/>
                  </a:lnTo>
                  <a:lnTo>
                    <a:pt x="117" y="1091"/>
                  </a:lnTo>
                  <a:lnTo>
                    <a:pt x="101" y="1083"/>
                  </a:lnTo>
                  <a:lnTo>
                    <a:pt x="85" y="1075"/>
                  </a:lnTo>
                  <a:lnTo>
                    <a:pt x="69" y="1063"/>
                  </a:lnTo>
                  <a:lnTo>
                    <a:pt x="57" y="1051"/>
                  </a:lnTo>
                  <a:lnTo>
                    <a:pt x="43" y="1038"/>
                  </a:lnTo>
                  <a:lnTo>
                    <a:pt x="34" y="1024"/>
                  </a:lnTo>
                  <a:lnTo>
                    <a:pt x="24" y="1008"/>
                  </a:lnTo>
                  <a:lnTo>
                    <a:pt x="16" y="990"/>
                  </a:lnTo>
                  <a:lnTo>
                    <a:pt x="10" y="972"/>
                  </a:lnTo>
                  <a:lnTo>
                    <a:pt x="4" y="954"/>
                  </a:lnTo>
                  <a:lnTo>
                    <a:pt x="2" y="936"/>
                  </a:lnTo>
                  <a:lnTo>
                    <a:pt x="0" y="917"/>
                  </a:lnTo>
                  <a:lnTo>
                    <a:pt x="0" y="0"/>
                  </a:lnTo>
                  <a:lnTo>
                    <a:pt x="916" y="0"/>
                  </a:lnTo>
                  <a:lnTo>
                    <a:pt x="916" y="0"/>
                  </a:lnTo>
                  <a:lnTo>
                    <a:pt x="936" y="2"/>
                  </a:lnTo>
                  <a:lnTo>
                    <a:pt x="954" y="4"/>
                  </a:lnTo>
                  <a:lnTo>
                    <a:pt x="974" y="10"/>
                  </a:lnTo>
                  <a:lnTo>
                    <a:pt x="989" y="16"/>
                  </a:lnTo>
                  <a:lnTo>
                    <a:pt x="1007" y="24"/>
                  </a:lnTo>
                  <a:lnTo>
                    <a:pt x="1023" y="34"/>
                  </a:lnTo>
                  <a:lnTo>
                    <a:pt x="1037" y="44"/>
                  </a:lnTo>
                  <a:lnTo>
                    <a:pt x="1051" y="56"/>
                  </a:lnTo>
                  <a:lnTo>
                    <a:pt x="1063" y="70"/>
                  </a:lnTo>
                  <a:lnTo>
                    <a:pt x="1075" y="86"/>
                  </a:lnTo>
                  <a:lnTo>
                    <a:pt x="1083" y="102"/>
                  </a:lnTo>
                  <a:lnTo>
                    <a:pt x="1093" y="117"/>
                  </a:lnTo>
                  <a:lnTo>
                    <a:pt x="1098" y="135"/>
                  </a:lnTo>
                  <a:lnTo>
                    <a:pt x="1102" y="153"/>
                  </a:lnTo>
                  <a:lnTo>
                    <a:pt x="1106" y="171"/>
                  </a:lnTo>
                  <a:lnTo>
                    <a:pt x="1106" y="191"/>
                  </a:lnTo>
                  <a:lnTo>
                    <a:pt x="1106" y="1107"/>
                  </a:lnTo>
                  <a:close/>
                </a:path>
              </a:pathLst>
            </a:custGeom>
            <a:solidFill>
              <a:srgbClr val="3A4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3189" name="Picture 117">
              <a:extLst>
                <a:ext uri="{FF2B5EF4-FFF2-40B4-BE49-F238E27FC236}">
                  <a16:creationId xmlns:a16="http://schemas.microsoft.com/office/drawing/2014/main" id="{ADD6B0D1-BAF7-497B-B36F-825D26FCA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3945" y="1985998"/>
              <a:ext cx="1533881" cy="1581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90" name="Picture 118">
              <a:extLst>
                <a:ext uri="{FF2B5EF4-FFF2-40B4-BE49-F238E27FC236}">
                  <a16:creationId xmlns:a16="http://schemas.microsoft.com/office/drawing/2014/main" id="{B53DAA52-DBEE-4163-A822-A85A9656C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4001" y="2066055"/>
              <a:ext cx="1609134" cy="1618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7" name="Freeform 119">
              <a:extLst>
                <a:ext uri="{FF2B5EF4-FFF2-40B4-BE49-F238E27FC236}">
                  <a16:creationId xmlns:a16="http://schemas.microsoft.com/office/drawing/2014/main" id="{7224825F-C624-4899-8032-0CAACFF76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730" y="1899537"/>
              <a:ext cx="1772449" cy="1772449"/>
            </a:xfrm>
            <a:custGeom>
              <a:avLst/>
              <a:gdLst>
                <a:gd name="T0" fmla="*/ 0 w 1107"/>
                <a:gd name="T1" fmla="*/ 1107 h 1107"/>
                <a:gd name="T2" fmla="*/ 917 w 1107"/>
                <a:gd name="T3" fmla="*/ 1107 h 1107"/>
                <a:gd name="T4" fmla="*/ 917 w 1107"/>
                <a:gd name="T5" fmla="*/ 1107 h 1107"/>
                <a:gd name="T6" fmla="*/ 934 w 1107"/>
                <a:gd name="T7" fmla="*/ 1105 h 1107"/>
                <a:gd name="T8" fmla="*/ 954 w 1107"/>
                <a:gd name="T9" fmla="*/ 1103 h 1107"/>
                <a:gd name="T10" fmla="*/ 972 w 1107"/>
                <a:gd name="T11" fmla="*/ 1099 h 1107"/>
                <a:gd name="T12" fmla="*/ 990 w 1107"/>
                <a:gd name="T13" fmla="*/ 1091 h 1107"/>
                <a:gd name="T14" fmla="*/ 1006 w 1107"/>
                <a:gd name="T15" fmla="*/ 1083 h 1107"/>
                <a:gd name="T16" fmla="*/ 1022 w 1107"/>
                <a:gd name="T17" fmla="*/ 1075 h 1107"/>
                <a:gd name="T18" fmla="*/ 1038 w 1107"/>
                <a:gd name="T19" fmla="*/ 1063 h 1107"/>
                <a:gd name="T20" fmla="*/ 1051 w 1107"/>
                <a:gd name="T21" fmla="*/ 1051 h 1107"/>
                <a:gd name="T22" fmla="*/ 1063 w 1107"/>
                <a:gd name="T23" fmla="*/ 1038 h 1107"/>
                <a:gd name="T24" fmla="*/ 1073 w 1107"/>
                <a:gd name="T25" fmla="*/ 1024 h 1107"/>
                <a:gd name="T26" fmla="*/ 1083 w 1107"/>
                <a:gd name="T27" fmla="*/ 1008 h 1107"/>
                <a:gd name="T28" fmla="*/ 1091 w 1107"/>
                <a:gd name="T29" fmla="*/ 990 h 1107"/>
                <a:gd name="T30" fmla="*/ 1097 w 1107"/>
                <a:gd name="T31" fmla="*/ 972 h 1107"/>
                <a:gd name="T32" fmla="*/ 1103 w 1107"/>
                <a:gd name="T33" fmla="*/ 954 h 1107"/>
                <a:gd name="T34" fmla="*/ 1105 w 1107"/>
                <a:gd name="T35" fmla="*/ 936 h 1107"/>
                <a:gd name="T36" fmla="*/ 1107 w 1107"/>
                <a:gd name="T37" fmla="*/ 917 h 1107"/>
                <a:gd name="T38" fmla="*/ 1107 w 1107"/>
                <a:gd name="T39" fmla="*/ 0 h 1107"/>
                <a:gd name="T40" fmla="*/ 191 w 1107"/>
                <a:gd name="T41" fmla="*/ 0 h 1107"/>
                <a:gd name="T42" fmla="*/ 191 w 1107"/>
                <a:gd name="T43" fmla="*/ 0 h 1107"/>
                <a:gd name="T44" fmla="*/ 171 w 1107"/>
                <a:gd name="T45" fmla="*/ 2 h 1107"/>
                <a:gd name="T46" fmla="*/ 153 w 1107"/>
                <a:gd name="T47" fmla="*/ 4 h 1107"/>
                <a:gd name="T48" fmla="*/ 135 w 1107"/>
                <a:gd name="T49" fmla="*/ 10 h 1107"/>
                <a:gd name="T50" fmla="*/ 117 w 1107"/>
                <a:gd name="T51" fmla="*/ 16 h 1107"/>
                <a:gd name="T52" fmla="*/ 100 w 1107"/>
                <a:gd name="T53" fmla="*/ 24 h 1107"/>
                <a:gd name="T54" fmla="*/ 84 w 1107"/>
                <a:gd name="T55" fmla="*/ 34 h 1107"/>
                <a:gd name="T56" fmla="*/ 70 w 1107"/>
                <a:gd name="T57" fmla="*/ 44 h 1107"/>
                <a:gd name="T58" fmla="*/ 56 w 1107"/>
                <a:gd name="T59" fmla="*/ 56 h 1107"/>
                <a:gd name="T60" fmla="*/ 44 w 1107"/>
                <a:gd name="T61" fmla="*/ 70 h 1107"/>
                <a:gd name="T62" fmla="*/ 32 w 1107"/>
                <a:gd name="T63" fmla="*/ 86 h 1107"/>
                <a:gd name="T64" fmla="*/ 24 w 1107"/>
                <a:gd name="T65" fmla="*/ 102 h 1107"/>
                <a:gd name="T66" fmla="*/ 16 w 1107"/>
                <a:gd name="T67" fmla="*/ 117 h 1107"/>
                <a:gd name="T68" fmla="*/ 8 w 1107"/>
                <a:gd name="T69" fmla="*/ 135 h 1107"/>
                <a:gd name="T70" fmla="*/ 4 w 1107"/>
                <a:gd name="T71" fmla="*/ 153 h 1107"/>
                <a:gd name="T72" fmla="*/ 2 w 1107"/>
                <a:gd name="T73" fmla="*/ 171 h 1107"/>
                <a:gd name="T74" fmla="*/ 0 w 1107"/>
                <a:gd name="T75" fmla="*/ 191 h 1107"/>
                <a:gd name="T76" fmla="*/ 0 w 1107"/>
                <a:gd name="T77" fmla="*/ 110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07" h="1107">
                  <a:moveTo>
                    <a:pt x="0" y="1107"/>
                  </a:moveTo>
                  <a:lnTo>
                    <a:pt x="917" y="1107"/>
                  </a:lnTo>
                  <a:lnTo>
                    <a:pt x="917" y="1107"/>
                  </a:lnTo>
                  <a:lnTo>
                    <a:pt x="934" y="1105"/>
                  </a:lnTo>
                  <a:lnTo>
                    <a:pt x="954" y="1103"/>
                  </a:lnTo>
                  <a:lnTo>
                    <a:pt x="972" y="1099"/>
                  </a:lnTo>
                  <a:lnTo>
                    <a:pt x="990" y="1091"/>
                  </a:lnTo>
                  <a:lnTo>
                    <a:pt x="1006" y="1083"/>
                  </a:lnTo>
                  <a:lnTo>
                    <a:pt x="1022" y="1075"/>
                  </a:lnTo>
                  <a:lnTo>
                    <a:pt x="1038" y="1063"/>
                  </a:lnTo>
                  <a:lnTo>
                    <a:pt x="1051" y="1051"/>
                  </a:lnTo>
                  <a:lnTo>
                    <a:pt x="1063" y="1038"/>
                  </a:lnTo>
                  <a:lnTo>
                    <a:pt x="1073" y="1024"/>
                  </a:lnTo>
                  <a:lnTo>
                    <a:pt x="1083" y="1008"/>
                  </a:lnTo>
                  <a:lnTo>
                    <a:pt x="1091" y="990"/>
                  </a:lnTo>
                  <a:lnTo>
                    <a:pt x="1097" y="972"/>
                  </a:lnTo>
                  <a:lnTo>
                    <a:pt x="1103" y="954"/>
                  </a:lnTo>
                  <a:lnTo>
                    <a:pt x="1105" y="936"/>
                  </a:lnTo>
                  <a:lnTo>
                    <a:pt x="1107" y="917"/>
                  </a:lnTo>
                  <a:lnTo>
                    <a:pt x="1107" y="0"/>
                  </a:lnTo>
                  <a:lnTo>
                    <a:pt x="191" y="0"/>
                  </a:lnTo>
                  <a:lnTo>
                    <a:pt x="191" y="0"/>
                  </a:lnTo>
                  <a:lnTo>
                    <a:pt x="171" y="2"/>
                  </a:lnTo>
                  <a:lnTo>
                    <a:pt x="153" y="4"/>
                  </a:lnTo>
                  <a:lnTo>
                    <a:pt x="135" y="10"/>
                  </a:lnTo>
                  <a:lnTo>
                    <a:pt x="117" y="16"/>
                  </a:lnTo>
                  <a:lnTo>
                    <a:pt x="100" y="24"/>
                  </a:lnTo>
                  <a:lnTo>
                    <a:pt x="84" y="34"/>
                  </a:lnTo>
                  <a:lnTo>
                    <a:pt x="70" y="44"/>
                  </a:lnTo>
                  <a:lnTo>
                    <a:pt x="56" y="56"/>
                  </a:lnTo>
                  <a:lnTo>
                    <a:pt x="44" y="70"/>
                  </a:lnTo>
                  <a:lnTo>
                    <a:pt x="32" y="86"/>
                  </a:lnTo>
                  <a:lnTo>
                    <a:pt x="24" y="102"/>
                  </a:lnTo>
                  <a:lnTo>
                    <a:pt x="16" y="117"/>
                  </a:lnTo>
                  <a:lnTo>
                    <a:pt x="8" y="135"/>
                  </a:lnTo>
                  <a:lnTo>
                    <a:pt x="4" y="153"/>
                  </a:lnTo>
                  <a:lnTo>
                    <a:pt x="2" y="171"/>
                  </a:lnTo>
                  <a:lnTo>
                    <a:pt x="0" y="191"/>
                  </a:lnTo>
                  <a:lnTo>
                    <a:pt x="0" y="1107"/>
                  </a:lnTo>
                  <a:close/>
                </a:path>
              </a:pathLst>
            </a:custGeom>
            <a:solidFill>
              <a:srgbClr val="3A4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3192" name="Picture 120">
              <a:extLst>
                <a:ext uri="{FF2B5EF4-FFF2-40B4-BE49-F238E27FC236}">
                  <a16:creationId xmlns:a16="http://schemas.microsoft.com/office/drawing/2014/main" id="{982F2DE9-50D5-4BE8-BE86-8C62903047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236" y="1985998"/>
              <a:ext cx="1532279" cy="1581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93" name="Picture 121">
              <a:extLst>
                <a:ext uri="{FF2B5EF4-FFF2-40B4-BE49-F238E27FC236}">
                  <a16:creationId xmlns:a16="http://schemas.microsoft.com/office/drawing/2014/main" id="{72A41847-49A7-4995-9E1E-BE0599B2D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3921" y="2066055"/>
              <a:ext cx="1610735" cy="1618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8" name="Freeform 122">
              <a:extLst>
                <a:ext uri="{FF2B5EF4-FFF2-40B4-BE49-F238E27FC236}">
                  <a16:creationId xmlns:a16="http://schemas.microsoft.com/office/drawing/2014/main" id="{CB27627A-56A2-4357-AC67-EB1F0BB2B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730" y="3675189"/>
              <a:ext cx="1737224" cy="1770848"/>
            </a:xfrm>
            <a:custGeom>
              <a:avLst/>
              <a:gdLst>
                <a:gd name="T0" fmla="*/ 0 w 1085"/>
                <a:gd name="T1" fmla="*/ 0 h 1106"/>
                <a:gd name="T2" fmla="*/ 895 w 1085"/>
                <a:gd name="T3" fmla="*/ 0 h 1106"/>
                <a:gd name="T4" fmla="*/ 895 w 1085"/>
                <a:gd name="T5" fmla="*/ 0 h 1106"/>
                <a:gd name="T6" fmla="*/ 915 w 1085"/>
                <a:gd name="T7" fmla="*/ 0 h 1106"/>
                <a:gd name="T8" fmla="*/ 932 w 1085"/>
                <a:gd name="T9" fmla="*/ 4 h 1106"/>
                <a:gd name="T10" fmla="*/ 950 w 1085"/>
                <a:gd name="T11" fmla="*/ 8 h 1106"/>
                <a:gd name="T12" fmla="*/ 968 w 1085"/>
                <a:gd name="T13" fmla="*/ 14 h 1106"/>
                <a:gd name="T14" fmla="*/ 986 w 1085"/>
                <a:gd name="T15" fmla="*/ 22 h 1106"/>
                <a:gd name="T16" fmla="*/ 1002 w 1085"/>
                <a:gd name="T17" fmla="*/ 32 h 1106"/>
                <a:gd name="T18" fmla="*/ 1016 w 1085"/>
                <a:gd name="T19" fmla="*/ 42 h 1106"/>
                <a:gd name="T20" fmla="*/ 1030 w 1085"/>
                <a:gd name="T21" fmla="*/ 55 h 1106"/>
                <a:gd name="T22" fmla="*/ 1042 w 1085"/>
                <a:gd name="T23" fmla="*/ 67 h 1106"/>
                <a:gd name="T24" fmla="*/ 1053 w 1085"/>
                <a:gd name="T25" fmla="*/ 83 h 1106"/>
                <a:gd name="T26" fmla="*/ 1061 w 1085"/>
                <a:gd name="T27" fmla="*/ 99 h 1106"/>
                <a:gd name="T28" fmla="*/ 1069 w 1085"/>
                <a:gd name="T29" fmla="*/ 115 h 1106"/>
                <a:gd name="T30" fmla="*/ 1077 w 1085"/>
                <a:gd name="T31" fmla="*/ 133 h 1106"/>
                <a:gd name="T32" fmla="*/ 1081 w 1085"/>
                <a:gd name="T33" fmla="*/ 151 h 1106"/>
                <a:gd name="T34" fmla="*/ 1083 w 1085"/>
                <a:gd name="T35" fmla="*/ 170 h 1106"/>
                <a:gd name="T36" fmla="*/ 1085 w 1085"/>
                <a:gd name="T37" fmla="*/ 190 h 1106"/>
                <a:gd name="T38" fmla="*/ 1085 w 1085"/>
                <a:gd name="T39" fmla="*/ 1106 h 1106"/>
                <a:gd name="T40" fmla="*/ 191 w 1085"/>
                <a:gd name="T41" fmla="*/ 1106 h 1106"/>
                <a:gd name="T42" fmla="*/ 191 w 1085"/>
                <a:gd name="T43" fmla="*/ 1106 h 1106"/>
                <a:gd name="T44" fmla="*/ 171 w 1085"/>
                <a:gd name="T45" fmla="*/ 1104 h 1106"/>
                <a:gd name="T46" fmla="*/ 153 w 1085"/>
                <a:gd name="T47" fmla="*/ 1102 h 1106"/>
                <a:gd name="T48" fmla="*/ 135 w 1085"/>
                <a:gd name="T49" fmla="*/ 1097 h 1106"/>
                <a:gd name="T50" fmla="*/ 117 w 1085"/>
                <a:gd name="T51" fmla="*/ 1091 h 1106"/>
                <a:gd name="T52" fmla="*/ 100 w 1085"/>
                <a:gd name="T53" fmla="*/ 1083 h 1106"/>
                <a:gd name="T54" fmla="*/ 84 w 1085"/>
                <a:gd name="T55" fmla="*/ 1073 h 1106"/>
                <a:gd name="T56" fmla="*/ 70 w 1085"/>
                <a:gd name="T57" fmla="*/ 1063 h 1106"/>
                <a:gd name="T58" fmla="*/ 56 w 1085"/>
                <a:gd name="T59" fmla="*/ 1051 h 1106"/>
                <a:gd name="T60" fmla="*/ 44 w 1085"/>
                <a:gd name="T61" fmla="*/ 1037 h 1106"/>
                <a:gd name="T62" fmla="*/ 32 w 1085"/>
                <a:gd name="T63" fmla="*/ 1021 h 1106"/>
                <a:gd name="T64" fmla="*/ 24 w 1085"/>
                <a:gd name="T65" fmla="*/ 1007 h 1106"/>
                <a:gd name="T66" fmla="*/ 16 w 1085"/>
                <a:gd name="T67" fmla="*/ 989 h 1106"/>
                <a:gd name="T68" fmla="*/ 8 w 1085"/>
                <a:gd name="T69" fmla="*/ 972 h 1106"/>
                <a:gd name="T70" fmla="*/ 4 w 1085"/>
                <a:gd name="T71" fmla="*/ 954 h 1106"/>
                <a:gd name="T72" fmla="*/ 2 w 1085"/>
                <a:gd name="T73" fmla="*/ 936 h 1106"/>
                <a:gd name="T74" fmla="*/ 0 w 1085"/>
                <a:gd name="T75" fmla="*/ 916 h 1106"/>
                <a:gd name="T76" fmla="*/ 0 w 1085"/>
                <a:gd name="T77" fmla="*/ 0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85" h="1106">
                  <a:moveTo>
                    <a:pt x="0" y="0"/>
                  </a:moveTo>
                  <a:lnTo>
                    <a:pt x="895" y="0"/>
                  </a:lnTo>
                  <a:lnTo>
                    <a:pt x="895" y="0"/>
                  </a:lnTo>
                  <a:lnTo>
                    <a:pt x="915" y="0"/>
                  </a:lnTo>
                  <a:lnTo>
                    <a:pt x="932" y="4"/>
                  </a:lnTo>
                  <a:lnTo>
                    <a:pt x="950" y="8"/>
                  </a:lnTo>
                  <a:lnTo>
                    <a:pt x="968" y="14"/>
                  </a:lnTo>
                  <a:lnTo>
                    <a:pt x="986" y="22"/>
                  </a:lnTo>
                  <a:lnTo>
                    <a:pt x="1002" y="32"/>
                  </a:lnTo>
                  <a:lnTo>
                    <a:pt x="1016" y="42"/>
                  </a:lnTo>
                  <a:lnTo>
                    <a:pt x="1030" y="55"/>
                  </a:lnTo>
                  <a:lnTo>
                    <a:pt x="1042" y="67"/>
                  </a:lnTo>
                  <a:lnTo>
                    <a:pt x="1053" y="83"/>
                  </a:lnTo>
                  <a:lnTo>
                    <a:pt x="1061" y="99"/>
                  </a:lnTo>
                  <a:lnTo>
                    <a:pt x="1069" y="115"/>
                  </a:lnTo>
                  <a:lnTo>
                    <a:pt x="1077" y="133"/>
                  </a:lnTo>
                  <a:lnTo>
                    <a:pt x="1081" y="151"/>
                  </a:lnTo>
                  <a:lnTo>
                    <a:pt x="1083" y="170"/>
                  </a:lnTo>
                  <a:lnTo>
                    <a:pt x="1085" y="190"/>
                  </a:lnTo>
                  <a:lnTo>
                    <a:pt x="1085" y="1106"/>
                  </a:lnTo>
                  <a:lnTo>
                    <a:pt x="191" y="1106"/>
                  </a:lnTo>
                  <a:lnTo>
                    <a:pt x="191" y="1106"/>
                  </a:lnTo>
                  <a:lnTo>
                    <a:pt x="171" y="1104"/>
                  </a:lnTo>
                  <a:lnTo>
                    <a:pt x="153" y="1102"/>
                  </a:lnTo>
                  <a:lnTo>
                    <a:pt x="135" y="1097"/>
                  </a:lnTo>
                  <a:lnTo>
                    <a:pt x="117" y="1091"/>
                  </a:lnTo>
                  <a:lnTo>
                    <a:pt x="100" y="1083"/>
                  </a:lnTo>
                  <a:lnTo>
                    <a:pt x="84" y="1073"/>
                  </a:lnTo>
                  <a:lnTo>
                    <a:pt x="70" y="1063"/>
                  </a:lnTo>
                  <a:lnTo>
                    <a:pt x="56" y="1051"/>
                  </a:lnTo>
                  <a:lnTo>
                    <a:pt x="44" y="1037"/>
                  </a:lnTo>
                  <a:lnTo>
                    <a:pt x="32" y="1021"/>
                  </a:lnTo>
                  <a:lnTo>
                    <a:pt x="24" y="1007"/>
                  </a:lnTo>
                  <a:lnTo>
                    <a:pt x="16" y="989"/>
                  </a:lnTo>
                  <a:lnTo>
                    <a:pt x="8" y="972"/>
                  </a:lnTo>
                  <a:lnTo>
                    <a:pt x="4" y="954"/>
                  </a:lnTo>
                  <a:lnTo>
                    <a:pt x="2" y="936"/>
                  </a:lnTo>
                  <a:lnTo>
                    <a:pt x="0" y="9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4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3195" name="Picture 123">
              <a:extLst>
                <a:ext uri="{FF2B5EF4-FFF2-40B4-BE49-F238E27FC236}">
                  <a16:creationId xmlns:a16="http://schemas.microsoft.com/office/drawing/2014/main" id="{49A92AB3-CB9E-4FE0-BF43-9EE2940AD7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236" y="3772857"/>
              <a:ext cx="1532279" cy="1581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96" name="Picture 124">
              <a:extLst>
                <a:ext uri="{FF2B5EF4-FFF2-40B4-BE49-F238E27FC236}">
                  <a16:creationId xmlns:a16="http://schemas.microsoft.com/office/drawing/2014/main" id="{B0694694-6C18-4D0F-93E6-40B233F37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3921" y="3662379"/>
              <a:ext cx="1610735" cy="1618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9" name="Freeform 125">
              <a:extLst>
                <a:ext uri="{FF2B5EF4-FFF2-40B4-BE49-F238E27FC236}">
                  <a16:creationId xmlns:a16="http://schemas.microsoft.com/office/drawing/2014/main" id="{33CF0B71-9004-4632-AB1D-1570F1873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882" y="3675189"/>
              <a:ext cx="1770847" cy="1770848"/>
            </a:xfrm>
            <a:custGeom>
              <a:avLst/>
              <a:gdLst>
                <a:gd name="T0" fmla="*/ 1106 w 1106"/>
                <a:gd name="T1" fmla="*/ 0 h 1106"/>
                <a:gd name="T2" fmla="*/ 190 w 1106"/>
                <a:gd name="T3" fmla="*/ 0 h 1106"/>
                <a:gd name="T4" fmla="*/ 190 w 1106"/>
                <a:gd name="T5" fmla="*/ 0 h 1106"/>
                <a:gd name="T6" fmla="*/ 172 w 1106"/>
                <a:gd name="T7" fmla="*/ 2 h 1106"/>
                <a:gd name="T8" fmla="*/ 153 w 1106"/>
                <a:gd name="T9" fmla="*/ 4 h 1106"/>
                <a:gd name="T10" fmla="*/ 135 w 1106"/>
                <a:gd name="T11" fmla="*/ 10 h 1106"/>
                <a:gd name="T12" fmla="*/ 117 w 1106"/>
                <a:gd name="T13" fmla="*/ 16 h 1106"/>
                <a:gd name="T14" fmla="*/ 101 w 1106"/>
                <a:gd name="T15" fmla="*/ 24 h 1106"/>
                <a:gd name="T16" fmla="*/ 85 w 1106"/>
                <a:gd name="T17" fmla="*/ 34 h 1106"/>
                <a:gd name="T18" fmla="*/ 69 w 1106"/>
                <a:gd name="T19" fmla="*/ 44 h 1106"/>
                <a:gd name="T20" fmla="*/ 57 w 1106"/>
                <a:gd name="T21" fmla="*/ 55 h 1106"/>
                <a:gd name="T22" fmla="*/ 43 w 1106"/>
                <a:gd name="T23" fmla="*/ 69 h 1106"/>
                <a:gd name="T24" fmla="*/ 34 w 1106"/>
                <a:gd name="T25" fmla="*/ 85 h 1106"/>
                <a:gd name="T26" fmla="*/ 24 w 1106"/>
                <a:gd name="T27" fmla="*/ 99 h 1106"/>
                <a:gd name="T28" fmla="*/ 16 w 1106"/>
                <a:gd name="T29" fmla="*/ 117 h 1106"/>
                <a:gd name="T30" fmla="*/ 10 w 1106"/>
                <a:gd name="T31" fmla="*/ 135 h 1106"/>
                <a:gd name="T32" fmla="*/ 4 w 1106"/>
                <a:gd name="T33" fmla="*/ 153 h 1106"/>
                <a:gd name="T34" fmla="*/ 2 w 1106"/>
                <a:gd name="T35" fmla="*/ 170 h 1106"/>
                <a:gd name="T36" fmla="*/ 0 w 1106"/>
                <a:gd name="T37" fmla="*/ 190 h 1106"/>
                <a:gd name="T38" fmla="*/ 0 w 1106"/>
                <a:gd name="T39" fmla="*/ 1106 h 1106"/>
                <a:gd name="T40" fmla="*/ 916 w 1106"/>
                <a:gd name="T41" fmla="*/ 1106 h 1106"/>
                <a:gd name="T42" fmla="*/ 916 w 1106"/>
                <a:gd name="T43" fmla="*/ 1106 h 1106"/>
                <a:gd name="T44" fmla="*/ 936 w 1106"/>
                <a:gd name="T45" fmla="*/ 1104 h 1106"/>
                <a:gd name="T46" fmla="*/ 954 w 1106"/>
                <a:gd name="T47" fmla="*/ 1102 h 1106"/>
                <a:gd name="T48" fmla="*/ 974 w 1106"/>
                <a:gd name="T49" fmla="*/ 1097 h 1106"/>
                <a:gd name="T50" fmla="*/ 989 w 1106"/>
                <a:gd name="T51" fmla="*/ 1091 h 1106"/>
                <a:gd name="T52" fmla="*/ 1007 w 1106"/>
                <a:gd name="T53" fmla="*/ 1083 h 1106"/>
                <a:gd name="T54" fmla="*/ 1023 w 1106"/>
                <a:gd name="T55" fmla="*/ 1073 h 1106"/>
                <a:gd name="T56" fmla="*/ 1037 w 1106"/>
                <a:gd name="T57" fmla="*/ 1063 h 1106"/>
                <a:gd name="T58" fmla="*/ 1051 w 1106"/>
                <a:gd name="T59" fmla="*/ 1051 h 1106"/>
                <a:gd name="T60" fmla="*/ 1063 w 1106"/>
                <a:gd name="T61" fmla="*/ 1037 h 1106"/>
                <a:gd name="T62" fmla="*/ 1075 w 1106"/>
                <a:gd name="T63" fmla="*/ 1021 h 1106"/>
                <a:gd name="T64" fmla="*/ 1083 w 1106"/>
                <a:gd name="T65" fmla="*/ 1007 h 1106"/>
                <a:gd name="T66" fmla="*/ 1093 w 1106"/>
                <a:gd name="T67" fmla="*/ 989 h 1106"/>
                <a:gd name="T68" fmla="*/ 1098 w 1106"/>
                <a:gd name="T69" fmla="*/ 972 h 1106"/>
                <a:gd name="T70" fmla="*/ 1102 w 1106"/>
                <a:gd name="T71" fmla="*/ 954 h 1106"/>
                <a:gd name="T72" fmla="*/ 1106 w 1106"/>
                <a:gd name="T73" fmla="*/ 936 h 1106"/>
                <a:gd name="T74" fmla="*/ 1106 w 1106"/>
                <a:gd name="T75" fmla="*/ 916 h 1106"/>
                <a:gd name="T76" fmla="*/ 1106 w 1106"/>
                <a:gd name="T77" fmla="*/ 0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06" h="1106">
                  <a:moveTo>
                    <a:pt x="1106" y="0"/>
                  </a:moveTo>
                  <a:lnTo>
                    <a:pt x="190" y="0"/>
                  </a:lnTo>
                  <a:lnTo>
                    <a:pt x="190" y="0"/>
                  </a:lnTo>
                  <a:lnTo>
                    <a:pt x="172" y="2"/>
                  </a:lnTo>
                  <a:lnTo>
                    <a:pt x="153" y="4"/>
                  </a:lnTo>
                  <a:lnTo>
                    <a:pt x="135" y="10"/>
                  </a:lnTo>
                  <a:lnTo>
                    <a:pt x="117" y="16"/>
                  </a:lnTo>
                  <a:lnTo>
                    <a:pt x="101" y="24"/>
                  </a:lnTo>
                  <a:lnTo>
                    <a:pt x="85" y="34"/>
                  </a:lnTo>
                  <a:lnTo>
                    <a:pt x="69" y="44"/>
                  </a:lnTo>
                  <a:lnTo>
                    <a:pt x="57" y="55"/>
                  </a:lnTo>
                  <a:lnTo>
                    <a:pt x="43" y="69"/>
                  </a:lnTo>
                  <a:lnTo>
                    <a:pt x="34" y="85"/>
                  </a:lnTo>
                  <a:lnTo>
                    <a:pt x="24" y="99"/>
                  </a:lnTo>
                  <a:lnTo>
                    <a:pt x="16" y="117"/>
                  </a:lnTo>
                  <a:lnTo>
                    <a:pt x="10" y="135"/>
                  </a:lnTo>
                  <a:lnTo>
                    <a:pt x="4" y="153"/>
                  </a:lnTo>
                  <a:lnTo>
                    <a:pt x="2" y="170"/>
                  </a:lnTo>
                  <a:lnTo>
                    <a:pt x="0" y="190"/>
                  </a:lnTo>
                  <a:lnTo>
                    <a:pt x="0" y="1106"/>
                  </a:lnTo>
                  <a:lnTo>
                    <a:pt x="916" y="1106"/>
                  </a:lnTo>
                  <a:lnTo>
                    <a:pt x="916" y="1106"/>
                  </a:lnTo>
                  <a:lnTo>
                    <a:pt x="936" y="1104"/>
                  </a:lnTo>
                  <a:lnTo>
                    <a:pt x="954" y="1102"/>
                  </a:lnTo>
                  <a:lnTo>
                    <a:pt x="974" y="1097"/>
                  </a:lnTo>
                  <a:lnTo>
                    <a:pt x="989" y="1091"/>
                  </a:lnTo>
                  <a:lnTo>
                    <a:pt x="1007" y="1083"/>
                  </a:lnTo>
                  <a:lnTo>
                    <a:pt x="1023" y="1073"/>
                  </a:lnTo>
                  <a:lnTo>
                    <a:pt x="1037" y="1063"/>
                  </a:lnTo>
                  <a:lnTo>
                    <a:pt x="1051" y="1051"/>
                  </a:lnTo>
                  <a:lnTo>
                    <a:pt x="1063" y="1037"/>
                  </a:lnTo>
                  <a:lnTo>
                    <a:pt x="1075" y="1021"/>
                  </a:lnTo>
                  <a:lnTo>
                    <a:pt x="1083" y="1007"/>
                  </a:lnTo>
                  <a:lnTo>
                    <a:pt x="1093" y="989"/>
                  </a:lnTo>
                  <a:lnTo>
                    <a:pt x="1098" y="972"/>
                  </a:lnTo>
                  <a:lnTo>
                    <a:pt x="1102" y="954"/>
                  </a:lnTo>
                  <a:lnTo>
                    <a:pt x="1106" y="936"/>
                  </a:lnTo>
                  <a:lnTo>
                    <a:pt x="1106" y="916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3A4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pic>
          <p:nvPicPr>
            <p:cNvPr id="3198" name="Picture 126">
              <a:extLst>
                <a:ext uri="{FF2B5EF4-FFF2-40B4-BE49-F238E27FC236}">
                  <a16:creationId xmlns:a16="http://schemas.microsoft.com/office/drawing/2014/main" id="{75A920CC-7BDE-4DF1-8FEA-2A99C2A48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3945" y="3772857"/>
              <a:ext cx="1533881" cy="1581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99" name="Picture 127">
              <a:extLst>
                <a:ext uri="{FF2B5EF4-FFF2-40B4-BE49-F238E27FC236}">
                  <a16:creationId xmlns:a16="http://schemas.microsoft.com/office/drawing/2014/main" id="{CF52D917-7CD1-4C32-A971-D336C509B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4001" y="3662379"/>
              <a:ext cx="1609134" cy="1618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3" name="Rectangle 162">
              <a:extLst>
                <a:ext uri="{FF2B5EF4-FFF2-40B4-BE49-F238E27FC236}">
                  <a16:creationId xmlns:a16="http://schemas.microsoft.com/office/drawing/2014/main" id="{A4480A10-7F0D-4D46-A318-136CEF2D8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1615" y="2450326"/>
              <a:ext cx="516167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6400" b="0" i="0" u="none" strike="noStrike" cap="none" normalizeH="0" baseline="0" dirty="0" err="1">
                  <a:ln>
                    <a:noFill/>
                  </a:ln>
                  <a:solidFill>
                    <a:srgbClr val="1C54A5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4" name="Rectangle 163">
              <a:extLst>
                <a:ext uri="{FF2B5EF4-FFF2-40B4-BE49-F238E27FC236}">
                  <a16:creationId xmlns:a16="http://schemas.microsoft.com/office/drawing/2014/main" id="{BE083741-D3FF-4FF9-9356-44E07AF06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1952" y="4049852"/>
              <a:ext cx="578685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6400" b="0" i="0" u="none" strike="noStrike" cap="none" normalizeH="0" baseline="0" dirty="0" err="1">
                  <a:ln>
                    <a:noFill/>
                  </a:ln>
                  <a:solidFill>
                    <a:srgbClr val="1C54A5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O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5" name="Rectangle 164">
              <a:extLst>
                <a:ext uri="{FF2B5EF4-FFF2-40B4-BE49-F238E27FC236}">
                  <a16:creationId xmlns:a16="http://schemas.microsoft.com/office/drawing/2014/main" id="{F18162D8-B5D0-484A-86CF-FC25F355F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6282" y="2450326"/>
              <a:ext cx="856004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6400" b="0" i="0" u="none" strike="noStrike" cap="none" normalizeH="0" baseline="0" dirty="0" err="1">
                  <a:ln>
                    <a:noFill/>
                  </a:ln>
                  <a:solidFill>
                    <a:srgbClr val="1C54A5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W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6" name="Rectangle 165">
              <a:extLst>
                <a:ext uri="{FF2B5EF4-FFF2-40B4-BE49-F238E27FC236}">
                  <a16:creationId xmlns:a16="http://schemas.microsoft.com/office/drawing/2014/main" id="{729588D2-ED79-4B00-B494-B55407D03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8389" y="4049852"/>
              <a:ext cx="474489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6400" b="0" i="0" u="none" strike="noStrike" cap="none" normalizeH="0" baseline="0" dirty="0" err="1">
                  <a:ln>
                    <a:noFill/>
                  </a:ln>
                  <a:solidFill>
                    <a:srgbClr val="1C54A5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T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7D71F8E-FBDA-4435-86FC-BB21A4F6F78B}"/>
              </a:ext>
            </a:extLst>
          </p:cNvPr>
          <p:cNvGrpSpPr/>
          <p:nvPr/>
        </p:nvGrpSpPr>
        <p:grpSpPr>
          <a:xfrm>
            <a:off x="1692392" y="-4204"/>
            <a:ext cx="3575319" cy="850200"/>
            <a:chOff x="1692392" y="-4204"/>
            <a:chExt cx="3575319" cy="850200"/>
          </a:xfrm>
        </p:grpSpPr>
        <p:sp>
          <p:nvSpPr>
            <p:cNvPr id="2121" name="Rectangle 129">
              <a:extLst>
                <a:ext uri="{FF2B5EF4-FFF2-40B4-BE49-F238E27FC236}">
                  <a16:creationId xmlns:a16="http://schemas.microsoft.com/office/drawing/2014/main" id="{25B5364F-8A10-417E-9D91-C9ACE6BAF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392" y="51836"/>
              <a:ext cx="3480852" cy="778148"/>
            </a:xfrm>
            <a:prstGeom prst="rect">
              <a:avLst/>
            </a:prstGeom>
            <a:solidFill>
              <a:srgbClr val="B5B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2" name="Rectangle 130">
              <a:extLst>
                <a:ext uri="{FF2B5EF4-FFF2-40B4-BE49-F238E27FC236}">
                  <a16:creationId xmlns:a16="http://schemas.microsoft.com/office/drawing/2014/main" id="{880E688B-C11F-448C-BB56-446E7FB75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2392" y="51836"/>
              <a:ext cx="3480852" cy="778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3" name="Rectangle 131">
              <a:extLst>
                <a:ext uri="{FF2B5EF4-FFF2-40B4-BE49-F238E27FC236}">
                  <a16:creationId xmlns:a16="http://schemas.microsoft.com/office/drawing/2014/main" id="{3C8D19FF-CE8F-4E00-816C-5FC846738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033" y="-4204"/>
              <a:ext cx="3479251" cy="776547"/>
            </a:xfrm>
            <a:prstGeom prst="rect">
              <a:avLst/>
            </a:prstGeom>
            <a:solidFill>
              <a:srgbClr val="1C54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4" name="Rectangle 132">
              <a:extLst>
                <a:ext uri="{FF2B5EF4-FFF2-40B4-BE49-F238E27FC236}">
                  <a16:creationId xmlns:a16="http://schemas.microsoft.com/office/drawing/2014/main" id="{3A13683D-CC9D-4F35-9D20-8DEED51E5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033" y="-4204"/>
              <a:ext cx="3479251" cy="776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5" name="Freeform 134">
              <a:extLst>
                <a:ext uri="{FF2B5EF4-FFF2-40B4-BE49-F238E27FC236}">
                  <a16:creationId xmlns:a16="http://schemas.microsoft.com/office/drawing/2014/main" id="{79108D18-590C-44E9-B24B-8D18F146B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028" y="154308"/>
              <a:ext cx="968682" cy="688485"/>
            </a:xfrm>
            <a:custGeom>
              <a:avLst/>
              <a:gdLst>
                <a:gd name="T0" fmla="*/ 605 w 605"/>
                <a:gd name="T1" fmla="*/ 0 h 430"/>
                <a:gd name="T2" fmla="*/ 228 w 605"/>
                <a:gd name="T3" fmla="*/ 0 h 430"/>
                <a:gd name="T4" fmla="*/ 0 w 605"/>
                <a:gd name="T5" fmla="*/ 430 h 430"/>
                <a:gd name="T6" fmla="*/ 605 w 605"/>
                <a:gd name="T7" fmla="*/ 430 h 430"/>
                <a:gd name="T8" fmla="*/ 605 w 605"/>
                <a:gd name="T9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5" h="430">
                  <a:moveTo>
                    <a:pt x="605" y="0"/>
                  </a:moveTo>
                  <a:lnTo>
                    <a:pt x="228" y="0"/>
                  </a:lnTo>
                  <a:lnTo>
                    <a:pt x="0" y="430"/>
                  </a:lnTo>
                  <a:lnTo>
                    <a:pt x="605" y="430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6" name="Freeform 135">
              <a:extLst>
                <a:ext uri="{FF2B5EF4-FFF2-40B4-BE49-F238E27FC236}">
                  <a16:creationId xmlns:a16="http://schemas.microsoft.com/office/drawing/2014/main" id="{EFDA8CC5-F541-450D-9FE5-95EAE97A7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5826" y="151106"/>
              <a:ext cx="971885" cy="694890"/>
            </a:xfrm>
            <a:custGeom>
              <a:avLst/>
              <a:gdLst>
                <a:gd name="T0" fmla="*/ 607 w 607"/>
                <a:gd name="T1" fmla="*/ 2 h 434"/>
                <a:gd name="T2" fmla="*/ 607 w 607"/>
                <a:gd name="T3" fmla="*/ 0 h 434"/>
                <a:gd name="T4" fmla="*/ 230 w 607"/>
                <a:gd name="T5" fmla="*/ 0 h 434"/>
                <a:gd name="T6" fmla="*/ 0 w 607"/>
                <a:gd name="T7" fmla="*/ 434 h 434"/>
                <a:gd name="T8" fmla="*/ 607 w 607"/>
                <a:gd name="T9" fmla="*/ 434 h 434"/>
                <a:gd name="T10" fmla="*/ 607 w 607"/>
                <a:gd name="T11" fmla="*/ 0 h 434"/>
                <a:gd name="T12" fmla="*/ 607 w 607"/>
                <a:gd name="T13" fmla="*/ 0 h 434"/>
                <a:gd name="T14" fmla="*/ 607 w 607"/>
                <a:gd name="T15" fmla="*/ 2 h 434"/>
                <a:gd name="T16" fmla="*/ 605 w 607"/>
                <a:gd name="T17" fmla="*/ 2 h 434"/>
                <a:gd name="T18" fmla="*/ 605 w 607"/>
                <a:gd name="T19" fmla="*/ 432 h 434"/>
                <a:gd name="T20" fmla="*/ 4 w 607"/>
                <a:gd name="T21" fmla="*/ 432 h 434"/>
                <a:gd name="T22" fmla="*/ 230 w 607"/>
                <a:gd name="T23" fmla="*/ 2 h 434"/>
                <a:gd name="T24" fmla="*/ 607 w 607"/>
                <a:gd name="T25" fmla="*/ 2 h 434"/>
                <a:gd name="T26" fmla="*/ 607 w 607"/>
                <a:gd name="T27" fmla="*/ 2 h 434"/>
                <a:gd name="T28" fmla="*/ 605 w 607"/>
                <a:gd name="T29" fmla="*/ 2 h 434"/>
                <a:gd name="T30" fmla="*/ 607 w 607"/>
                <a:gd name="T31" fmla="*/ 2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7" h="434">
                  <a:moveTo>
                    <a:pt x="607" y="2"/>
                  </a:moveTo>
                  <a:lnTo>
                    <a:pt x="607" y="0"/>
                  </a:lnTo>
                  <a:lnTo>
                    <a:pt x="230" y="0"/>
                  </a:lnTo>
                  <a:lnTo>
                    <a:pt x="0" y="434"/>
                  </a:lnTo>
                  <a:lnTo>
                    <a:pt x="607" y="434"/>
                  </a:lnTo>
                  <a:lnTo>
                    <a:pt x="607" y="0"/>
                  </a:lnTo>
                  <a:lnTo>
                    <a:pt x="607" y="0"/>
                  </a:lnTo>
                  <a:lnTo>
                    <a:pt x="607" y="2"/>
                  </a:lnTo>
                  <a:lnTo>
                    <a:pt x="605" y="2"/>
                  </a:lnTo>
                  <a:lnTo>
                    <a:pt x="605" y="432"/>
                  </a:lnTo>
                  <a:lnTo>
                    <a:pt x="4" y="432"/>
                  </a:lnTo>
                  <a:lnTo>
                    <a:pt x="230" y="2"/>
                  </a:lnTo>
                  <a:lnTo>
                    <a:pt x="607" y="2"/>
                  </a:lnTo>
                  <a:lnTo>
                    <a:pt x="607" y="2"/>
                  </a:lnTo>
                  <a:lnTo>
                    <a:pt x="605" y="2"/>
                  </a:lnTo>
                  <a:lnTo>
                    <a:pt x="607" y="2"/>
                  </a:ln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7" name="Freeform 136">
              <a:extLst>
                <a:ext uri="{FF2B5EF4-FFF2-40B4-BE49-F238E27FC236}">
                  <a16:creationId xmlns:a16="http://schemas.microsoft.com/office/drawing/2014/main" id="{4D2EEC45-DD1C-4553-92F2-D634B08BE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034" y="255179"/>
              <a:ext cx="267388" cy="254579"/>
            </a:xfrm>
            <a:custGeom>
              <a:avLst/>
              <a:gdLst>
                <a:gd name="T0" fmla="*/ 0 w 167"/>
                <a:gd name="T1" fmla="*/ 159 h 159"/>
                <a:gd name="T2" fmla="*/ 0 w 167"/>
                <a:gd name="T3" fmla="*/ 131 h 159"/>
                <a:gd name="T4" fmla="*/ 4 w 167"/>
                <a:gd name="T5" fmla="*/ 119 h 159"/>
                <a:gd name="T6" fmla="*/ 12 w 167"/>
                <a:gd name="T7" fmla="*/ 105 h 159"/>
                <a:gd name="T8" fmla="*/ 30 w 167"/>
                <a:gd name="T9" fmla="*/ 101 h 159"/>
                <a:gd name="T10" fmla="*/ 40 w 167"/>
                <a:gd name="T11" fmla="*/ 97 h 159"/>
                <a:gd name="T12" fmla="*/ 58 w 167"/>
                <a:gd name="T13" fmla="*/ 89 h 159"/>
                <a:gd name="T14" fmla="*/ 66 w 167"/>
                <a:gd name="T15" fmla="*/ 84 h 159"/>
                <a:gd name="T16" fmla="*/ 64 w 167"/>
                <a:gd name="T17" fmla="*/ 74 h 159"/>
                <a:gd name="T18" fmla="*/ 56 w 167"/>
                <a:gd name="T19" fmla="*/ 58 h 159"/>
                <a:gd name="T20" fmla="*/ 56 w 167"/>
                <a:gd name="T21" fmla="*/ 56 h 159"/>
                <a:gd name="T22" fmla="*/ 54 w 167"/>
                <a:gd name="T23" fmla="*/ 54 h 159"/>
                <a:gd name="T24" fmla="*/ 52 w 167"/>
                <a:gd name="T25" fmla="*/ 42 h 159"/>
                <a:gd name="T26" fmla="*/ 54 w 167"/>
                <a:gd name="T27" fmla="*/ 38 h 159"/>
                <a:gd name="T28" fmla="*/ 54 w 167"/>
                <a:gd name="T29" fmla="*/ 34 h 159"/>
                <a:gd name="T30" fmla="*/ 58 w 167"/>
                <a:gd name="T31" fmla="*/ 18 h 159"/>
                <a:gd name="T32" fmla="*/ 64 w 167"/>
                <a:gd name="T33" fmla="*/ 10 h 159"/>
                <a:gd name="T34" fmla="*/ 64 w 167"/>
                <a:gd name="T35" fmla="*/ 6 h 159"/>
                <a:gd name="T36" fmla="*/ 60 w 167"/>
                <a:gd name="T37" fmla="*/ 4 h 159"/>
                <a:gd name="T38" fmla="*/ 68 w 167"/>
                <a:gd name="T39" fmla="*/ 6 h 159"/>
                <a:gd name="T40" fmla="*/ 68 w 167"/>
                <a:gd name="T41" fmla="*/ 4 h 159"/>
                <a:gd name="T42" fmla="*/ 70 w 167"/>
                <a:gd name="T43" fmla="*/ 0 h 159"/>
                <a:gd name="T44" fmla="*/ 70 w 167"/>
                <a:gd name="T45" fmla="*/ 2 h 159"/>
                <a:gd name="T46" fmla="*/ 74 w 167"/>
                <a:gd name="T47" fmla="*/ 4 h 159"/>
                <a:gd name="T48" fmla="*/ 84 w 167"/>
                <a:gd name="T49" fmla="*/ 2 h 159"/>
                <a:gd name="T50" fmla="*/ 93 w 167"/>
                <a:gd name="T51" fmla="*/ 2 h 159"/>
                <a:gd name="T52" fmla="*/ 107 w 167"/>
                <a:gd name="T53" fmla="*/ 8 h 159"/>
                <a:gd name="T54" fmla="*/ 111 w 167"/>
                <a:gd name="T55" fmla="*/ 10 h 159"/>
                <a:gd name="T56" fmla="*/ 117 w 167"/>
                <a:gd name="T57" fmla="*/ 20 h 159"/>
                <a:gd name="T58" fmla="*/ 117 w 167"/>
                <a:gd name="T59" fmla="*/ 30 h 159"/>
                <a:gd name="T60" fmla="*/ 117 w 167"/>
                <a:gd name="T61" fmla="*/ 40 h 159"/>
                <a:gd name="T62" fmla="*/ 119 w 167"/>
                <a:gd name="T63" fmla="*/ 46 h 159"/>
                <a:gd name="T64" fmla="*/ 117 w 167"/>
                <a:gd name="T65" fmla="*/ 54 h 159"/>
                <a:gd name="T66" fmla="*/ 115 w 167"/>
                <a:gd name="T67" fmla="*/ 58 h 159"/>
                <a:gd name="T68" fmla="*/ 111 w 167"/>
                <a:gd name="T69" fmla="*/ 60 h 159"/>
                <a:gd name="T70" fmla="*/ 107 w 167"/>
                <a:gd name="T71" fmla="*/ 76 h 159"/>
                <a:gd name="T72" fmla="*/ 107 w 167"/>
                <a:gd name="T73" fmla="*/ 82 h 159"/>
                <a:gd name="T74" fmla="*/ 111 w 167"/>
                <a:gd name="T75" fmla="*/ 86 h 159"/>
                <a:gd name="T76" fmla="*/ 115 w 167"/>
                <a:gd name="T77" fmla="*/ 89 h 159"/>
                <a:gd name="T78" fmla="*/ 121 w 167"/>
                <a:gd name="T79" fmla="*/ 95 h 159"/>
                <a:gd name="T80" fmla="*/ 145 w 167"/>
                <a:gd name="T81" fmla="*/ 105 h 159"/>
                <a:gd name="T82" fmla="*/ 153 w 167"/>
                <a:gd name="T83" fmla="*/ 109 h 159"/>
                <a:gd name="T84" fmla="*/ 159 w 167"/>
                <a:gd name="T85" fmla="*/ 121 h 159"/>
                <a:gd name="T86" fmla="*/ 165 w 167"/>
                <a:gd name="T87" fmla="*/ 141 h 159"/>
                <a:gd name="T88" fmla="*/ 0 w 167"/>
                <a:gd name="T8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7" h="159">
                  <a:moveTo>
                    <a:pt x="0" y="159"/>
                  </a:moveTo>
                  <a:lnTo>
                    <a:pt x="0" y="159"/>
                  </a:lnTo>
                  <a:lnTo>
                    <a:pt x="0" y="145"/>
                  </a:lnTo>
                  <a:lnTo>
                    <a:pt x="0" y="131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8" y="111"/>
                  </a:lnTo>
                  <a:lnTo>
                    <a:pt x="12" y="105"/>
                  </a:lnTo>
                  <a:lnTo>
                    <a:pt x="18" y="103"/>
                  </a:lnTo>
                  <a:lnTo>
                    <a:pt x="30" y="101"/>
                  </a:lnTo>
                  <a:lnTo>
                    <a:pt x="30" y="101"/>
                  </a:lnTo>
                  <a:lnTo>
                    <a:pt x="40" y="97"/>
                  </a:lnTo>
                  <a:lnTo>
                    <a:pt x="48" y="95"/>
                  </a:lnTo>
                  <a:lnTo>
                    <a:pt x="58" y="89"/>
                  </a:lnTo>
                  <a:lnTo>
                    <a:pt x="58" y="89"/>
                  </a:lnTo>
                  <a:lnTo>
                    <a:pt x="66" y="84"/>
                  </a:lnTo>
                  <a:lnTo>
                    <a:pt x="66" y="84"/>
                  </a:lnTo>
                  <a:lnTo>
                    <a:pt x="64" y="74"/>
                  </a:lnTo>
                  <a:lnTo>
                    <a:pt x="62" y="66"/>
                  </a:lnTo>
                  <a:lnTo>
                    <a:pt x="56" y="58"/>
                  </a:lnTo>
                  <a:lnTo>
                    <a:pt x="56" y="58"/>
                  </a:lnTo>
                  <a:lnTo>
                    <a:pt x="56" y="56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2" y="46"/>
                  </a:lnTo>
                  <a:lnTo>
                    <a:pt x="52" y="42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54" y="34"/>
                  </a:lnTo>
                  <a:lnTo>
                    <a:pt x="54" y="34"/>
                  </a:lnTo>
                  <a:lnTo>
                    <a:pt x="56" y="26"/>
                  </a:lnTo>
                  <a:lnTo>
                    <a:pt x="58" y="18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4" y="8"/>
                  </a:lnTo>
                  <a:lnTo>
                    <a:pt x="64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2" y="4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8" y="4"/>
                  </a:lnTo>
                  <a:lnTo>
                    <a:pt x="68" y="2"/>
                  </a:lnTo>
                  <a:lnTo>
                    <a:pt x="70" y="0"/>
                  </a:lnTo>
                  <a:lnTo>
                    <a:pt x="70" y="0"/>
                  </a:lnTo>
                  <a:lnTo>
                    <a:pt x="70" y="2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4" y="2"/>
                  </a:lnTo>
                  <a:lnTo>
                    <a:pt x="93" y="2"/>
                  </a:lnTo>
                  <a:lnTo>
                    <a:pt x="93" y="2"/>
                  </a:lnTo>
                  <a:lnTo>
                    <a:pt x="99" y="6"/>
                  </a:lnTo>
                  <a:lnTo>
                    <a:pt x="107" y="8"/>
                  </a:lnTo>
                  <a:lnTo>
                    <a:pt x="107" y="8"/>
                  </a:lnTo>
                  <a:lnTo>
                    <a:pt x="111" y="10"/>
                  </a:lnTo>
                  <a:lnTo>
                    <a:pt x="115" y="14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7" y="30"/>
                  </a:lnTo>
                  <a:lnTo>
                    <a:pt x="117" y="40"/>
                  </a:lnTo>
                  <a:lnTo>
                    <a:pt x="117" y="40"/>
                  </a:lnTo>
                  <a:lnTo>
                    <a:pt x="119" y="42"/>
                  </a:lnTo>
                  <a:lnTo>
                    <a:pt x="119" y="46"/>
                  </a:lnTo>
                  <a:lnTo>
                    <a:pt x="119" y="46"/>
                  </a:lnTo>
                  <a:lnTo>
                    <a:pt x="117" y="54"/>
                  </a:lnTo>
                  <a:lnTo>
                    <a:pt x="115" y="58"/>
                  </a:lnTo>
                  <a:lnTo>
                    <a:pt x="115" y="58"/>
                  </a:lnTo>
                  <a:lnTo>
                    <a:pt x="111" y="60"/>
                  </a:lnTo>
                  <a:lnTo>
                    <a:pt x="111" y="60"/>
                  </a:lnTo>
                  <a:lnTo>
                    <a:pt x="109" y="68"/>
                  </a:lnTo>
                  <a:lnTo>
                    <a:pt x="107" y="76"/>
                  </a:lnTo>
                  <a:lnTo>
                    <a:pt x="107" y="76"/>
                  </a:lnTo>
                  <a:lnTo>
                    <a:pt x="107" y="82"/>
                  </a:lnTo>
                  <a:lnTo>
                    <a:pt x="109" y="86"/>
                  </a:lnTo>
                  <a:lnTo>
                    <a:pt x="111" y="86"/>
                  </a:lnTo>
                  <a:lnTo>
                    <a:pt x="111" y="86"/>
                  </a:lnTo>
                  <a:lnTo>
                    <a:pt x="115" y="89"/>
                  </a:lnTo>
                  <a:lnTo>
                    <a:pt x="121" y="95"/>
                  </a:lnTo>
                  <a:lnTo>
                    <a:pt x="121" y="95"/>
                  </a:lnTo>
                  <a:lnTo>
                    <a:pt x="131" y="99"/>
                  </a:lnTo>
                  <a:lnTo>
                    <a:pt x="145" y="105"/>
                  </a:lnTo>
                  <a:lnTo>
                    <a:pt x="145" y="105"/>
                  </a:lnTo>
                  <a:lnTo>
                    <a:pt x="153" y="109"/>
                  </a:lnTo>
                  <a:lnTo>
                    <a:pt x="157" y="113"/>
                  </a:lnTo>
                  <a:lnTo>
                    <a:pt x="159" y="121"/>
                  </a:lnTo>
                  <a:lnTo>
                    <a:pt x="159" y="121"/>
                  </a:lnTo>
                  <a:lnTo>
                    <a:pt x="165" y="141"/>
                  </a:lnTo>
                  <a:lnTo>
                    <a:pt x="167" y="159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8" name="Freeform 137">
              <a:extLst>
                <a:ext uri="{FF2B5EF4-FFF2-40B4-BE49-F238E27FC236}">
                  <a16:creationId xmlns:a16="http://schemas.microsoft.com/office/drawing/2014/main" id="{E6D6E55C-8EC6-4988-A1B4-8978CC232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5850" y="303213"/>
              <a:ext cx="108877" cy="171321"/>
            </a:xfrm>
            <a:custGeom>
              <a:avLst/>
              <a:gdLst>
                <a:gd name="T0" fmla="*/ 4 w 68"/>
                <a:gd name="T1" fmla="*/ 89 h 107"/>
                <a:gd name="T2" fmla="*/ 44 w 68"/>
                <a:gd name="T3" fmla="*/ 54 h 107"/>
                <a:gd name="T4" fmla="*/ 4 w 68"/>
                <a:gd name="T5" fmla="*/ 20 h 107"/>
                <a:gd name="T6" fmla="*/ 4 w 68"/>
                <a:gd name="T7" fmla="*/ 20 h 107"/>
                <a:gd name="T8" fmla="*/ 2 w 68"/>
                <a:gd name="T9" fmla="*/ 16 h 107"/>
                <a:gd name="T10" fmla="*/ 0 w 68"/>
                <a:gd name="T11" fmla="*/ 12 h 107"/>
                <a:gd name="T12" fmla="*/ 0 w 68"/>
                <a:gd name="T13" fmla="*/ 8 h 107"/>
                <a:gd name="T14" fmla="*/ 2 w 68"/>
                <a:gd name="T15" fmla="*/ 4 h 107"/>
                <a:gd name="T16" fmla="*/ 2 w 68"/>
                <a:gd name="T17" fmla="*/ 4 h 107"/>
                <a:gd name="T18" fmla="*/ 4 w 68"/>
                <a:gd name="T19" fmla="*/ 0 h 107"/>
                <a:gd name="T20" fmla="*/ 8 w 68"/>
                <a:gd name="T21" fmla="*/ 0 h 107"/>
                <a:gd name="T22" fmla="*/ 10 w 68"/>
                <a:gd name="T23" fmla="*/ 0 h 107"/>
                <a:gd name="T24" fmla="*/ 14 w 68"/>
                <a:gd name="T25" fmla="*/ 2 h 107"/>
                <a:gd name="T26" fmla="*/ 64 w 68"/>
                <a:gd name="T27" fmla="*/ 44 h 107"/>
                <a:gd name="T28" fmla="*/ 64 w 68"/>
                <a:gd name="T29" fmla="*/ 44 h 107"/>
                <a:gd name="T30" fmla="*/ 66 w 68"/>
                <a:gd name="T31" fmla="*/ 48 h 107"/>
                <a:gd name="T32" fmla="*/ 68 w 68"/>
                <a:gd name="T33" fmla="*/ 54 h 107"/>
                <a:gd name="T34" fmla="*/ 68 w 68"/>
                <a:gd name="T35" fmla="*/ 54 h 107"/>
                <a:gd name="T36" fmla="*/ 66 w 68"/>
                <a:gd name="T37" fmla="*/ 58 h 107"/>
                <a:gd name="T38" fmla="*/ 64 w 68"/>
                <a:gd name="T39" fmla="*/ 61 h 107"/>
                <a:gd name="T40" fmla="*/ 14 w 68"/>
                <a:gd name="T41" fmla="*/ 105 h 107"/>
                <a:gd name="T42" fmla="*/ 14 w 68"/>
                <a:gd name="T43" fmla="*/ 105 h 107"/>
                <a:gd name="T44" fmla="*/ 12 w 68"/>
                <a:gd name="T45" fmla="*/ 107 h 107"/>
                <a:gd name="T46" fmla="*/ 8 w 68"/>
                <a:gd name="T47" fmla="*/ 107 h 107"/>
                <a:gd name="T48" fmla="*/ 6 w 68"/>
                <a:gd name="T49" fmla="*/ 107 h 107"/>
                <a:gd name="T50" fmla="*/ 2 w 68"/>
                <a:gd name="T51" fmla="*/ 103 h 107"/>
                <a:gd name="T52" fmla="*/ 2 w 68"/>
                <a:gd name="T53" fmla="*/ 103 h 107"/>
                <a:gd name="T54" fmla="*/ 2 w 68"/>
                <a:gd name="T55" fmla="*/ 99 h 107"/>
                <a:gd name="T56" fmla="*/ 0 w 68"/>
                <a:gd name="T57" fmla="*/ 95 h 107"/>
                <a:gd name="T58" fmla="*/ 2 w 68"/>
                <a:gd name="T59" fmla="*/ 91 h 107"/>
                <a:gd name="T60" fmla="*/ 4 w 68"/>
                <a:gd name="T61" fmla="*/ 89 h 107"/>
                <a:gd name="T62" fmla="*/ 4 w 68"/>
                <a:gd name="T63" fmla="*/ 8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" h="107">
                  <a:moveTo>
                    <a:pt x="4" y="89"/>
                  </a:moveTo>
                  <a:lnTo>
                    <a:pt x="44" y="54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66" y="48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66" y="58"/>
                  </a:lnTo>
                  <a:lnTo>
                    <a:pt x="64" y="61"/>
                  </a:lnTo>
                  <a:lnTo>
                    <a:pt x="14" y="105"/>
                  </a:lnTo>
                  <a:lnTo>
                    <a:pt x="14" y="105"/>
                  </a:lnTo>
                  <a:lnTo>
                    <a:pt x="12" y="107"/>
                  </a:lnTo>
                  <a:lnTo>
                    <a:pt x="8" y="107"/>
                  </a:lnTo>
                  <a:lnTo>
                    <a:pt x="6" y="107"/>
                  </a:lnTo>
                  <a:lnTo>
                    <a:pt x="2" y="103"/>
                  </a:lnTo>
                  <a:lnTo>
                    <a:pt x="2" y="103"/>
                  </a:lnTo>
                  <a:lnTo>
                    <a:pt x="2" y="99"/>
                  </a:lnTo>
                  <a:lnTo>
                    <a:pt x="0" y="95"/>
                  </a:lnTo>
                  <a:lnTo>
                    <a:pt x="2" y="91"/>
                  </a:lnTo>
                  <a:lnTo>
                    <a:pt x="4" y="89"/>
                  </a:lnTo>
                  <a:lnTo>
                    <a:pt x="4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29" name="Rectangle 138">
              <a:extLst>
                <a:ext uri="{FF2B5EF4-FFF2-40B4-BE49-F238E27FC236}">
                  <a16:creationId xmlns:a16="http://schemas.microsoft.com/office/drawing/2014/main" id="{F3C89881-792C-4BF6-B24B-D11037A71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757" y="207512"/>
              <a:ext cx="9182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4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SWOT</a:t>
              </a:r>
              <a:endParaRPr kumimoji="0" lang="ko-KR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0" name="Rectangle 139">
              <a:extLst>
                <a:ext uri="{FF2B5EF4-FFF2-40B4-BE49-F238E27FC236}">
                  <a16:creationId xmlns:a16="http://schemas.microsoft.com/office/drawing/2014/main" id="{C0199E1F-6D92-4122-91F8-130105734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204" y="218486"/>
              <a:ext cx="54181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200" b="0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분석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1" name="Rectangle 140">
              <a:extLst>
                <a:ext uri="{FF2B5EF4-FFF2-40B4-BE49-F238E27FC236}">
                  <a16:creationId xmlns:a16="http://schemas.microsoft.com/office/drawing/2014/main" id="{35EBAD13-3F18-40AA-8A2F-147D08F6E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6951" y="253578"/>
              <a:ext cx="442429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800" b="0" i="0" u="none" strike="noStrike" cap="none" normalizeH="0" baseline="0" dirty="0">
                  <a:ln>
                    <a:noFill/>
                  </a:ln>
                  <a:solidFill>
                    <a:srgbClr val="3A4240"/>
                  </a:solidFill>
                  <a:effectLst/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01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7" name="Rectangle 166">
              <a:extLst>
                <a:ext uri="{FF2B5EF4-FFF2-40B4-BE49-F238E27FC236}">
                  <a16:creationId xmlns:a16="http://schemas.microsoft.com/office/drawing/2014/main" id="{27B54CBF-56C0-4EC4-8013-FB60894A8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2569" y="596219"/>
              <a:ext cx="10099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3A4240"/>
                  </a:solidFill>
                  <a:effectLst/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T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8" name="Rectangle 167">
              <a:extLst>
                <a:ext uri="{FF2B5EF4-FFF2-40B4-BE49-F238E27FC236}">
                  <a16:creationId xmlns:a16="http://schemas.microsoft.com/office/drawing/2014/main" id="{25BB9681-8EBC-4F01-8C6A-B0A1AD4515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1024" y="596219"/>
              <a:ext cx="255391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400" b="0" i="0" u="none" strike="noStrike" cap="none" normalizeH="0" baseline="0" dirty="0" err="1">
                  <a:ln>
                    <a:noFill/>
                  </a:ln>
                  <a:solidFill>
                    <a:srgbClr val="3A4240"/>
                  </a:solidFill>
                  <a:effectLst/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</a:rPr>
                <a:t>ext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169" name="Freeform 168">
            <a:extLst>
              <a:ext uri="{FF2B5EF4-FFF2-40B4-BE49-F238E27FC236}">
                <a16:creationId xmlns:a16="http://schemas.microsoft.com/office/drawing/2014/main" id="{1CA34B0C-A860-4792-ABE7-6F5704B3453C}"/>
              </a:ext>
            </a:extLst>
          </p:cNvPr>
          <p:cNvSpPr>
            <a:spLocks/>
          </p:cNvSpPr>
          <p:nvPr/>
        </p:nvSpPr>
        <p:spPr bwMode="auto">
          <a:xfrm>
            <a:off x="1886129" y="1702599"/>
            <a:ext cx="901435" cy="432305"/>
          </a:xfrm>
          <a:custGeom>
            <a:avLst/>
            <a:gdLst>
              <a:gd name="T0" fmla="*/ 446 w 563"/>
              <a:gd name="T1" fmla="*/ 270 h 270"/>
              <a:gd name="T2" fmla="*/ 119 w 563"/>
              <a:gd name="T3" fmla="*/ 270 h 270"/>
              <a:gd name="T4" fmla="*/ 119 w 563"/>
              <a:gd name="T5" fmla="*/ 270 h 270"/>
              <a:gd name="T6" fmla="*/ 107 w 563"/>
              <a:gd name="T7" fmla="*/ 268 h 270"/>
              <a:gd name="T8" fmla="*/ 95 w 563"/>
              <a:gd name="T9" fmla="*/ 266 h 270"/>
              <a:gd name="T10" fmla="*/ 73 w 563"/>
              <a:gd name="T11" fmla="*/ 260 h 270"/>
              <a:gd name="T12" fmla="*/ 52 w 563"/>
              <a:gd name="T13" fmla="*/ 250 h 270"/>
              <a:gd name="T14" fmla="*/ 36 w 563"/>
              <a:gd name="T15" fmla="*/ 234 h 270"/>
              <a:gd name="T16" fmla="*/ 20 w 563"/>
              <a:gd name="T17" fmla="*/ 219 h 270"/>
              <a:gd name="T18" fmla="*/ 10 w 563"/>
              <a:gd name="T19" fmla="*/ 197 h 270"/>
              <a:gd name="T20" fmla="*/ 4 w 563"/>
              <a:gd name="T21" fmla="*/ 175 h 270"/>
              <a:gd name="T22" fmla="*/ 2 w 563"/>
              <a:gd name="T23" fmla="*/ 163 h 270"/>
              <a:gd name="T24" fmla="*/ 0 w 563"/>
              <a:gd name="T25" fmla="*/ 151 h 270"/>
              <a:gd name="T26" fmla="*/ 0 w 563"/>
              <a:gd name="T27" fmla="*/ 117 h 270"/>
              <a:gd name="T28" fmla="*/ 0 w 563"/>
              <a:gd name="T29" fmla="*/ 117 h 270"/>
              <a:gd name="T30" fmla="*/ 2 w 563"/>
              <a:gd name="T31" fmla="*/ 106 h 270"/>
              <a:gd name="T32" fmla="*/ 4 w 563"/>
              <a:gd name="T33" fmla="*/ 94 h 270"/>
              <a:gd name="T34" fmla="*/ 10 w 563"/>
              <a:gd name="T35" fmla="*/ 72 h 270"/>
              <a:gd name="T36" fmla="*/ 20 w 563"/>
              <a:gd name="T37" fmla="*/ 52 h 270"/>
              <a:gd name="T38" fmla="*/ 36 w 563"/>
              <a:gd name="T39" fmla="*/ 34 h 270"/>
              <a:gd name="T40" fmla="*/ 52 w 563"/>
              <a:gd name="T41" fmla="*/ 20 h 270"/>
              <a:gd name="T42" fmla="*/ 73 w 563"/>
              <a:gd name="T43" fmla="*/ 10 h 270"/>
              <a:gd name="T44" fmla="*/ 95 w 563"/>
              <a:gd name="T45" fmla="*/ 2 h 270"/>
              <a:gd name="T46" fmla="*/ 107 w 563"/>
              <a:gd name="T47" fmla="*/ 0 h 270"/>
              <a:gd name="T48" fmla="*/ 119 w 563"/>
              <a:gd name="T49" fmla="*/ 0 h 270"/>
              <a:gd name="T50" fmla="*/ 446 w 563"/>
              <a:gd name="T51" fmla="*/ 0 h 270"/>
              <a:gd name="T52" fmla="*/ 446 w 563"/>
              <a:gd name="T53" fmla="*/ 0 h 270"/>
              <a:gd name="T54" fmla="*/ 458 w 563"/>
              <a:gd name="T55" fmla="*/ 0 h 270"/>
              <a:gd name="T56" fmla="*/ 470 w 563"/>
              <a:gd name="T57" fmla="*/ 2 h 270"/>
              <a:gd name="T58" fmla="*/ 492 w 563"/>
              <a:gd name="T59" fmla="*/ 10 h 270"/>
              <a:gd name="T60" fmla="*/ 512 w 563"/>
              <a:gd name="T61" fmla="*/ 20 h 270"/>
              <a:gd name="T62" fmla="*/ 530 w 563"/>
              <a:gd name="T63" fmla="*/ 34 h 270"/>
              <a:gd name="T64" fmla="*/ 543 w 563"/>
              <a:gd name="T65" fmla="*/ 52 h 270"/>
              <a:gd name="T66" fmla="*/ 555 w 563"/>
              <a:gd name="T67" fmla="*/ 72 h 270"/>
              <a:gd name="T68" fmla="*/ 561 w 563"/>
              <a:gd name="T69" fmla="*/ 94 h 270"/>
              <a:gd name="T70" fmla="*/ 563 w 563"/>
              <a:gd name="T71" fmla="*/ 106 h 270"/>
              <a:gd name="T72" fmla="*/ 563 w 563"/>
              <a:gd name="T73" fmla="*/ 117 h 270"/>
              <a:gd name="T74" fmla="*/ 563 w 563"/>
              <a:gd name="T75" fmla="*/ 151 h 270"/>
              <a:gd name="T76" fmla="*/ 563 w 563"/>
              <a:gd name="T77" fmla="*/ 151 h 270"/>
              <a:gd name="T78" fmla="*/ 563 w 563"/>
              <a:gd name="T79" fmla="*/ 163 h 270"/>
              <a:gd name="T80" fmla="*/ 561 w 563"/>
              <a:gd name="T81" fmla="*/ 175 h 270"/>
              <a:gd name="T82" fmla="*/ 555 w 563"/>
              <a:gd name="T83" fmla="*/ 197 h 270"/>
              <a:gd name="T84" fmla="*/ 543 w 563"/>
              <a:gd name="T85" fmla="*/ 219 h 270"/>
              <a:gd name="T86" fmla="*/ 530 w 563"/>
              <a:gd name="T87" fmla="*/ 234 h 270"/>
              <a:gd name="T88" fmla="*/ 512 w 563"/>
              <a:gd name="T89" fmla="*/ 250 h 270"/>
              <a:gd name="T90" fmla="*/ 492 w 563"/>
              <a:gd name="T91" fmla="*/ 260 h 270"/>
              <a:gd name="T92" fmla="*/ 470 w 563"/>
              <a:gd name="T93" fmla="*/ 266 h 270"/>
              <a:gd name="T94" fmla="*/ 458 w 563"/>
              <a:gd name="T95" fmla="*/ 268 h 270"/>
              <a:gd name="T96" fmla="*/ 446 w 563"/>
              <a:gd name="T97" fmla="*/ 270 h 270"/>
              <a:gd name="T98" fmla="*/ 446 w 563"/>
              <a:gd name="T99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63" h="270">
                <a:moveTo>
                  <a:pt x="446" y="270"/>
                </a:moveTo>
                <a:lnTo>
                  <a:pt x="119" y="270"/>
                </a:lnTo>
                <a:lnTo>
                  <a:pt x="119" y="270"/>
                </a:lnTo>
                <a:lnTo>
                  <a:pt x="107" y="268"/>
                </a:lnTo>
                <a:lnTo>
                  <a:pt x="95" y="266"/>
                </a:lnTo>
                <a:lnTo>
                  <a:pt x="73" y="260"/>
                </a:lnTo>
                <a:lnTo>
                  <a:pt x="52" y="250"/>
                </a:lnTo>
                <a:lnTo>
                  <a:pt x="36" y="234"/>
                </a:lnTo>
                <a:lnTo>
                  <a:pt x="20" y="219"/>
                </a:lnTo>
                <a:lnTo>
                  <a:pt x="10" y="197"/>
                </a:lnTo>
                <a:lnTo>
                  <a:pt x="4" y="175"/>
                </a:lnTo>
                <a:lnTo>
                  <a:pt x="2" y="163"/>
                </a:lnTo>
                <a:lnTo>
                  <a:pt x="0" y="151"/>
                </a:lnTo>
                <a:lnTo>
                  <a:pt x="0" y="117"/>
                </a:lnTo>
                <a:lnTo>
                  <a:pt x="0" y="117"/>
                </a:lnTo>
                <a:lnTo>
                  <a:pt x="2" y="106"/>
                </a:lnTo>
                <a:lnTo>
                  <a:pt x="4" y="94"/>
                </a:lnTo>
                <a:lnTo>
                  <a:pt x="10" y="72"/>
                </a:lnTo>
                <a:lnTo>
                  <a:pt x="20" y="52"/>
                </a:lnTo>
                <a:lnTo>
                  <a:pt x="36" y="34"/>
                </a:lnTo>
                <a:lnTo>
                  <a:pt x="52" y="20"/>
                </a:lnTo>
                <a:lnTo>
                  <a:pt x="73" y="10"/>
                </a:lnTo>
                <a:lnTo>
                  <a:pt x="95" y="2"/>
                </a:lnTo>
                <a:lnTo>
                  <a:pt x="107" y="0"/>
                </a:lnTo>
                <a:lnTo>
                  <a:pt x="119" y="0"/>
                </a:lnTo>
                <a:lnTo>
                  <a:pt x="446" y="0"/>
                </a:lnTo>
                <a:lnTo>
                  <a:pt x="446" y="0"/>
                </a:lnTo>
                <a:lnTo>
                  <a:pt x="458" y="0"/>
                </a:lnTo>
                <a:lnTo>
                  <a:pt x="470" y="2"/>
                </a:lnTo>
                <a:lnTo>
                  <a:pt x="492" y="10"/>
                </a:lnTo>
                <a:lnTo>
                  <a:pt x="512" y="20"/>
                </a:lnTo>
                <a:lnTo>
                  <a:pt x="530" y="34"/>
                </a:lnTo>
                <a:lnTo>
                  <a:pt x="543" y="52"/>
                </a:lnTo>
                <a:lnTo>
                  <a:pt x="555" y="72"/>
                </a:lnTo>
                <a:lnTo>
                  <a:pt x="561" y="94"/>
                </a:lnTo>
                <a:lnTo>
                  <a:pt x="563" y="106"/>
                </a:lnTo>
                <a:lnTo>
                  <a:pt x="563" y="117"/>
                </a:lnTo>
                <a:lnTo>
                  <a:pt x="563" y="151"/>
                </a:lnTo>
                <a:lnTo>
                  <a:pt x="563" y="151"/>
                </a:lnTo>
                <a:lnTo>
                  <a:pt x="563" y="163"/>
                </a:lnTo>
                <a:lnTo>
                  <a:pt x="561" y="175"/>
                </a:lnTo>
                <a:lnTo>
                  <a:pt x="555" y="197"/>
                </a:lnTo>
                <a:lnTo>
                  <a:pt x="543" y="219"/>
                </a:lnTo>
                <a:lnTo>
                  <a:pt x="530" y="234"/>
                </a:lnTo>
                <a:lnTo>
                  <a:pt x="512" y="250"/>
                </a:lnTo>
                <a:lnTo>
                  <a:pt x="492" y="260"/>
                </a:lnTo>
                <a:lnTo>
                  <a:pt x="470" y="266"/>
                </a:lnTo>
                <a:lnTo>
                  <a:pt x="458" y="268"/>
                </a:lnTo>
                <a:lnTo>
                  <a:pt x="446" y="270"/>
                </a:lnTo>
                <a:lnTo>
                  <a:pt x="446" y="270"/>
                </a:lnTo>
                <a:close/>
              </a:path>
            </a:pathLst>
          </a:custGeom>
          <a:solidFill>
            <a:srgbClr val="1C54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70" name="Rectangle 169">
            <a:extLst>
              <a:ext uri="{FF2B5EF4-FFF2-40B4-BE49-F238E27FC236}">
                <a16:creationId xmlns:a16="http://schemas.microsoft.com/office/drawing/2014/main" id="{7D78A309-3A78-4AEA-8011-1F3400E87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211" y="1753835"/>
            <a:ext cx="70852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 점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71" name="Freeform 170">
            <a:extLst>
              <a:ext uri="{FF2B5EF4-FFF2-40B4-BE49-F238E27FC236}">
                <a16:creationId xmlns:a16="http://schemas.microsoft.com/office/drawing/2014/main" id="{27D25FA4-3A89-42A0-B907-DD3704FFF057}"/>
              </a:ext>
            </a:extLst>
          </p:cNvPr>
          <p:cNvSpPr>
            <a:spLocks/>
          </p:cNvSpPr>
          <p:nvPr/>
        </p:nvSpPr>
        <p:spPr bwMode="auto">
          <a:xfrm>
            <a:off x="1886129" y="3756846"/>
            <a:ext cx="901435" cy="432305"/>
          </a:xfrm>
          <a:custGeom>
            <a:avLst/>
            <a:gdLst>
              <a:gd name="T0" fmla="*/ 446 w 563"/>
              <a:gd name="T1" fmla="*/ 270 h 270"/>
              <a:gd name="T2" fmla="*/ 119 w 563"/>
              <a:gd name="T3" fmla="*/ 270 h 270"/>
              <a:gd name="T4" fmla="*/ 119 w 563"/>
              <a:gd name="T5" fmla="*/ 270 h 270"/>
              <a:gd name="T6" fmla="*/ 107 w 563"/>
              <a:gd name="T7" fmla="*/ 268 h 270"/>
              <a:gd name="T8" fmla="*/ 95 w 563"/>
              <a:gd name="T9" fmla="*/ 268 h 270"/>
              <a:gd name="T10" fmla="*/ 73 w 563"/>
              <a:gd name="T11" fmla="*/ 260 h 270"/>
              <a:gd name="T12" fmla="*/ 52 w 563"/>
              <a:gd name="T13" fmla="*/ 250 h 270"/>
              <a:gd name="T14" fmla="*/ 36 w 563"/>
              <a:gd name="T15" fmla="*/ 234 h 270"/>
              <a:gd name="T16" fmla="*/ 20 w 563"/>
              <a:gd name="T17" fmla="*/ 219 h 270"/>
              <a:gd name="T18" fmla="*/ 10 w 563"/>
              <a:gd name="T19" fmla="*/ 199 h 270"/>
              <a:gd name="T20" fmla="*/ 4 w 563"/>
              <a:gd name="T21" fmla="*/ 175 h 270"/>
              <a:gd name="T22" fmla="*/ 2 w 563"/>
              <a:gd name="T23" fmla="*/ 165 h 270"/>
              <a:gd name="T24" fmla="*/ 0 w 563"/>
              <a:gd name="T25" fmla="*/ 153 h 270"/>
              <a:gd name="T26" fmla="*/ 0 w 563"/>
              <a:gd name="T27" fmla="*/ 117 h 270"/>
              <a:gd name="T28" fmla="*/ 0 w 563"/>
              <a:gd name="T29" fmla="*/ 117 h 270"/>
              <a:gd name="T30" fmla="*/ 2 w 563"/>
              <a:gd name="T31" fmla="*/ 106 h 270"/>
              <a:gd name="T32" fmla="*/ 4 w 563"/>
              <a:gd name="T33" fmla="*/ 94 h 270"/>
              <a:gd name="T34" fmla="*/ 10 w 563"/>
              <a:gd name="T35" fmla="*/ 72 h 270"/>
              <a:gd name="T36" fmla="*/ 20 w 563"/>
              <a:gd name="T37" fmla="*/ 52 h 270"/>
              <a:gd name="T38" fmla="*/ 36 w 563"/>
              <a:gd name="T39" fmla="*/ 34 h 270"/>
              <a:gd name="T40" fmla="*/ 52 w 563"/>
              <a:gd name="T41" fmla="*/ 20 h 270"/>
              <a:gd name="T42" fmla="*/ 73 w 563"/>
              <a:gd name="T43" fmla="*/ 10 h 270"/>
              <a:gd name="T44" fmla="*/ 95 w 563"/>
              <a:gd name="T45" fmla="*/ 2 h 270"/>
              <a:gd name="T46" fmla="*/ 107 w 563"/>
              <a:gd name="T47" fmla="*/ 0 h 270"/>
              <a:gd name="T48" fmla="*/ 119 w 563"/>
              <a:gd name="T49" fmla="*/ 0 h 270"/>
              <a:gd name="T50" fmla="*/ 446 w 563"/>
              <a:gd name="T51" fmla="*/ 0 h 270"/>
              <a:gd name="T52" fmla="*/ 446 w 563"/>
              <a:gd name="T53" fmla="*/ 0 h 270"/>
              <a:gd name="T54" fmla="*/ 458 w 563"/>
              <a:gd name="T55" fmla="*/ 0 h 270"/>
              <a:gd name="T56" fmla="*/ 470 w 563"/>
              <a:gd name="T57" fmla="*/ 2 h 270"/>
              <a:gd name="T58" fmla="*/ 492 w 563"/>
              <a:gd name="T59" fmla="*/ 10 h 270"/>
              <a:gd name="T60" fmla="*/ 512 w 563"/>
              <a:gd name="T61" fmla="*/ 20 h 270"/>
              <a:gd name="T62" fmla="*/ 530 w 563"/>
              <a:gd name="T63" fmla="*/ 34 h 270"/>
              <a:gd name="T64" fmla="*/ 543 w 563"/>
              <a:gd name="T65" fmla="*/ 52 h 270"/>
              <a:gd name="T66" fmla="*/ 555 w 563"/>
              <a:gd name="T67" fmla="*/ 72 h 270"/>
              <a:gd name="T68" fmla="*/ 561 w 563"/>
              <a:gd name="T69" fmla="*/ 94 h 270"/>
              <a:gd name="T70" fmla="*/ 563 w 563"/>
              <a:gd name="T71" fmla="*/ 106 h 270"/>
              <a:gd name="T72" fmla="*/ 563 w 563"/>
              <a:gd name="T73" fmla="*/ 117 h 270"/>
              <a:gd name="T74" fmla="*/ 563 w 563"/>
              <a:gd name="T75" fmla="*/ 153 h 270"/>
              <a:gd name="T76" fmla="*/ 563 w 563"/>
              <a:gd name="T77" fmla="*/ 153 h 270"/>
              <a:gd name="T78" fmla="*/ 563 w 563"/>
              <a:gd name="T79" fmla="*/ 165 h 270"/>
              <a:gd name="T80" fmla="*/ 561 w 563"/>
              <a:gd name="T81" fmla="*/ 175 h 270"/>
              <a:gd name="T82" fmla="*/ 555 w 563"/>
              <a:gd name="T83" fmla="*/ 199 h 270"/>
              <a:gd name="T84" fmla="*/ 543 w 563"/>
              <a:gd name="T85" fmla="*/ 219 h 270"/>
              <a:gd name="T86" fmla="*/ 530 w 563"/>
              <a:gd name="T87" fmla="*/ 234 h 270"/>
              <a:gd name="T88" fmla="*/ 512 w 563"/>
              <a:gd name="T89" fmla="*/ 250 h 270"/>
              <a:gd name="T90" fmla="*/ 492 w 563"/>
              <a:gd name="T91" fmla="*/ 260 h 270"/>
              <a:gd name="T92" fmla="*/ 470 w 563"/>
              <a:gd name="T93" fmla="*/ 268 h 270"/>
              <a:gd name="T94" fmla="*/ 458 w 563"/>
              <a:gd name="T95" fmla="*/ 268 h 270"/>
              <a:gd name="T96" fmla="*/ 446 w 563"/>
              <a:gd name="T97" fmla="*/ 270 h 270"/>
              <a:gd name="T98" fmla="*/ 446 w 563"/>
              <a:gd name="T99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63" h="270">
                <a:moveTo>
                  <a:pt x="446" y="270"/>
                </a:moveTo>
                <a:lnTo>
                  <a:pt x="119" y="270"/>
                </a:lnTo>
                <a:lnTo>
                  <a:pt x="119" y="270"/>
                </a:lnTo>
                <a:lnTo>
                  <a:pt x="107" y="268"/>
                </a:lnTo>
                <a:lnTo>
                  <a:pt x="95" y="268"/>
                </a:lnTo>
                <a:lnTo>
                  <a:pt x="73" y="260"/>
                </a:lnTo>
                <a:lnTo>
                  <a:pt x="52" y="250"/>
                </a:lnTo>
                <a:lnTo>
                  <a:pt x="36" y="234"/>
                </a:lnTo>
                <a:lnTo>
                  <a:pt x="20" y="219"/>
                </a:lnTo>
                <a:lnTo>
                  <a:pt x="10" y="199"/>
                </a:lnTo>
                <a:lnTo>
                  <a:pt x="4" y="175"/>
                </a:lnTo>
                <a:lnTo>
                  <a:pt x="2" y="165"/>
                </a:lnTo>
                <a:lnTo>
                  <a:pt x="0" y="153"/>
                </a:lnTo>
                <a:lnTo>
                  <a:pt x="0" y="117"/>
                </a:lnTo>
                <a:lnTo>
                  <a:pt x="0" y="117"/>
                </a:lnTo>
                <a:lnTo>
                  <a:pt x="2" y="106"/>
                </a:lnTo>
                <a:lnTo>
                  <a:pt x="4" y="94"/>
                </a:lnTo>
                <a:lnTo>
                  <a:pt x="10" y="72"/>
                </a:lnTo>
                <a:lnTo>
                  <a:pt x="20" y="52"/>
                </a:lnTo>
                <a:lnTo>
                  <a:pt x="36" y="34"/>
                </a:lnTo>
                <a:lnTo>
                  <a:pt x="52" y="20"/>
                </a:lnTo>
                <a:lnTo>
                  <a:pt x="73" y="10"/>
                </a:lnTo>
                <a:lnTo>
                  <a:pt x="95" y="2"/>
                </a:lnTo>
                <a:lnTo>
                  <a:pt x="107" y="0"/>
                </a:lnTo>
                <a:lnTo>
                  <a:pt x="119" y="0"/>
                </a:lnTo>
                <a:lnTo>
                  <a:pt x="446" y="0"/>
                </a:lnTo>
                <a:lnTo>
                  <a:pt x="446" y="0"/>
                </a:lnTo>
                <a:lnTo>
                  <a:pt x="458" y="0"/>
                </a:lnTo>
                <a:lnTo>
                  <a:pt x="470" y="2"/>
                </a:lnTo>
                <a:lnTo>
                  <a:pt x="492" y="10"/>
                </a:lnTo>
                <a:lnTo>
                  <a:pt x="512" y="20"/>
                </a:lnTo>
                <a:lnTo>
                  <a:pt x="530" y="34"/>
                </a:lnTo>
                <a:lnTo>
                  <a:pt x="543" y="52"/>
                </a:lnTo>
                <a:lnTo>
                  <a:pt x="555" y="72"/>
                </a:lnTo>
                <a:lnTo>
                  <a:pt x="561" y="94"/>
                </a:lnTo>
                <a:lnTo>
                  <a:pt x="563" y="106"/>
                </a:lnTo>
                <a:lnTo>
                  <a:pt x="563" y="117"/>
                </a:lnTo>
                <a:lnTo>
                  <a:pt x="563" y="153"/>
                </a:lnTo>
                <a:lnTo>
                  <a:pt x="563" y="153"/>
                </a:lnTo>
                <a:lnTo>
                  <a:pt x="563" y="165"/>
                </a:lnTo>
                <a:lnTo>
                  <a:pt x="561" y="175"/>
                </a:lnTo>
                <a:lnTo>
                  <a:pt x="555" y="199"/>
                </a:lnTo>
                <a:lnTo>
                  <a:pt x="543" y="219"/>
                </a:lnTo>
                <a:lnTo>
                  <a:pt x="530" y="234"/>
                </a:lnTo>
                <a:lnTo>
                  <a:pt x="512" y="250"/>
                </a:lnTo>
                <a:lnTo>
                  <a:pt x="492" y="260"/>
                </a:lnTo>
                <a:lnTo>
                  <a:pt x="470" y="268"/>
                </a:lnTo>
                <a:lnTo>
                  <a:pt x="458" y="268"/>
                </a:lnTo>
                <a:lnTo>
                  <a:pt x="446" y="270"/>
                </a:lnTo>
                <a:lnTo>
                  <a:pt x="446" y="270"/>
                </a:lnTo>
                <a:close/>
              </a:path>
            </a:pathLst>
          </a:custGeom>
          <a:solidFill>
            <a:srgbClr val="1C54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72" name="Freeform 171">
            <a:extLst>
              <a:ext uri="{FF2B5EF4-FFF2-40B4-BE49-F238E27FC236}">
                <a16:creationId xmlns:a16="http://schemas.microsoft.com/office/drawing/2014/main" id="{52BD5E1B-C3A4-4660-B004-27E88F98D232}"/>
              </a:ext>
            </a:extLst>
          </p:cNvPr>
          <p:cNvSpPr>
            <a:spLocks/>
          </p:cNvSpPr>
          <p:nvPr/>
        </p:nvSpPr>
        <p:spPr bwMode="auto">
          <a:xfrm>
            <a:off x="9340980" y="3843307"/>
            <a:ext cx="903036" cy="429102"/>
          </a:xfrm>
          <a:custGeom>
            <a:avLst/>
            <a:gdLst>
              <a:gd name="T0" fmla="*/ 445 w 564"/>
              <a:gd name="T1" fmla="*/ 268 h 268"/>
              <a:gd name="T2" fmla="*/ 117 w 564"/>
              <a:gd name="T3" fmla="*/ 268 h 268"/>
              <a:gd name="T4" fmla="*/ 117 w 564"/>
              <a:gd name="T5" fmla="*/ 268 h 268"/>
              <a:gd name="T6" fmla="*/ 106 w 564"/>
              <a:gd name="T7" fmla="*/ 268 h 268"/>
              <a:gd name="T8" fmla="*/ 94 w 564"/>
              <a:gd name="T9" fmla="*/ 266 h 268"/>
              <a:gd name="T10" fmla="*/ 72 w 564"/>
              <a:gd name="T11" fmla="*/ 260 h 268"/>
              <a:gd name="T12" fmla="*/ 52 w 564"/>
              <a:gd name="T13" fmla="*/ 248 h 268"/>
              <a:gd name="T14" fmla="*/ 34 w 564"/>
              <a:gd name="T15" fmla="*/ 234 h 268"/>
              <a:gd name="T16" fmla="*/ 20 w 564"/>
              <a:gd name="T17" fmla="*/ 216 h 268"/>
              <a:gd name="T18" fmla="*/ 8 w 564"/>
              <a:gd name="T19" fmla="*/ 196 h 268"/>
              <a:gd name="T20" fmla="*/ 2 w 564"/>
              <a:gd name="T21" fmla="*/ 175 h 268"/>
              <a:gd name="T22" fmla="*/ 0 w 564"/>
              <a:gd name="T23" fmla="*/ 163 h 268"/>
              <a:gd name="T24" fmla="*/ 0 w 564"/>
              <a:gd name="T25" fmla="*/ 151 h 268"/>
              <a:gd name="T26" fmla="*/ 0 w 564"/>
              <a:gd name="T27" fmla="*/ 117 h 268"/>
              <a:gd name="T28" fmla="*/ 0 w 564"/>
              <a:gd name="T29" fmla="*/ 117 h 268"/>
              <a:gd name="T30" fmla="*/ 0 w 564"/>
              <a:gd name="T31" fmla="*/ 105 h 268"/>
              <a:gd name="T32" fmla="*/ 2 w 564"/>
              <a:gd name="T33" fmla="*/ 93 h 268"/>
              <a:gd name="T34" fmla="*/ 8 w 564"/>
              <a:gd name="T35" fmla="*/ 71 h 268"/>
              <a:gd name="T36" fmla="*/ 20 w 564"/>
              <a:gd name="T37" fmla="*/ 52 h 268"/>
              <a:gd name="T38" fmla="*/ 34 w 564"/>
              <a:gd name="T39" fmla="*/ 34 h 268"/>
              <a:gd name="T40" fmla="*/ 52 w 564"/>
              <a:gd name="T41" fmla="*/ 20 h 268"/>
              <a:gd name="T42" fmla="*/ 72 w 564"/>
              <a:gd name="T43" fmla="*/ 8 h 268"/>
              <a:gd name="T44" fmla="*/ 94 w 564"/>
              <a:gd name="T45" fmla="*/ 2 h 268"/>
              <a:gd name="T46" fmla="*/ 106 w 564"/>
              <a:gd name="T47" fmla="*/ 0 h 268"/>
              <a:gd name="T48" fmla="*/ 117 w 564"/>
              <a:gd name="T49" fmla="*/ 0 h 268"/>
              <a:gd name="T50" fmla="*/ 445 w 564"/>
              <a:gd name="T51" fmla="*/ 0 h 268"/>
              <a:gd name="T52" fmla="*/ 445 w 564"/>
              <a:gd name="T53" fmla="*/ 0 h 268"/>
              <a:gd name="T54" fmla="*/ 459 w 564"/>
              <a:gd name="T55" fmla="*/ 0 h 268"/>
              <a:gd name="T56" fmla="*/ 468 w 564"/>
              <a:gd name="T57" fmla="*/ 2 h 268"/>
              <a:gd name="T58" fmla="*/ 492 w 564"/>
              <a:gd name="T59" fmla="*/ 8 h 268"/>
              <a:gd name="T60" fmla="*/ 512 w 564"/>
              <a:gd name="T61" fmla="*/ 20 h 268"/>
              <a:gd name="T62" fmla="*/ 528 w 564"/>
              <a:gd name="T63" fmla="*/ 34 h 268"/>
              <a:gd name="T64" fmla="*/ 544 w 564"/>
              <a:gd name="T65" fmla="*/ 52 h 268"/>
              <a:gd name="T66" fmla="*/ 554 w 564"/>
              <a:gd name="T67" fmla="*/ 71 h 268"/>
              <a:gd name="T68" fmla="*/ 562 w 564"/>
              <a:gd name="T69" fmla="*/ 93 h 268"/>
              <a:gd name="T70" fmla="*/ 562 w 564"/>
              <a:gd name="T71" fmla="*/ 105 h 268"/>
              <a:gd name="T72" fmla="*/ 564 w 564"/>
              <a:gd name="T73" fmla="*/ 117 h 268"/>
              <a:gd name="T74" fmla="*/ 564 w 564"/>
              <a:gd name="T75" fmla="*/ 151 h 268"/>
              <a:gd name="T76" fmla="*/ 564 w 564"/>
              <a:gd name="T77" fmla="*/ 151 h 268"/>
              <a:gd name="T78" fmla="*/ 562 w 564"/>
              <a:gd name="T79" fmla="*/ 163 h 268"/>
              <a:gd name="T80" fmla="*/ 562 w 564"/>
              <a:gd name="T81" fmla="*/ 175 h 268"/>
              <a:gd name="T82" fmla="*/ 554 w 564"/>
              <a:gd name="T83" fmla="*/ 196 h 268"/>
              <a:gd name="T84" fmla="*/ 544 w 564"/>
              <a:gd name="T85" fmla="*/ 216 h 268"/>
              <a:gd name="T86" fmla="*/ 528 w 564"/>
              <a:gd name="T87" fmla="*/ 234 h 268"/>
              <a:gd name="T88" fmla="*/ 512 w 564"/>
              <a:gd name="T89" fmla="*/ 248 h 268"/>
              <a:gd name="T90" fmla="*/ 492 w 564"/>
              <a:gd name="T91" fmla="*/ 260 h 268"/>
              <a:gd name="T92" fmla="*/ 468 w 564"/>
              <a:gd name="T93" fmla="*/ 266 h 268"/>
              <a:gd name="T94" fmla="*/ 459 w 564"/>
              <a:gd name="T95" fmla="*/ 268 h 268"/>
              <a:gd name="T96" fmla="*/ 445 w 564"/>
              <a:gd name="T97" fmla="*/ 268 h 268"/>
              <a:gd name="T98" fmla="*/ 445 w 564"/>
              <a:gd name="T99" fmla="*/ 26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64" h="268">
                <a:moveTo>
                  <a:pt x="445" y="268"/>
                </a:moveTo>
                <a:lnTo>
                  <a:pt x="117" y="268"/>
                </a:lnTo>
                <a:lnTo>
                  <a:pt x="117" y="268"/>
                </a:lnTo>
                <a:lnTo>
                  <a:pt x="106" y="268"/>
                </a:lnTo>
                <a:lnTo>
                  <a:pt x="94" y="266"/>
                </a:lnTo>
                <a:lnTo>
                  <a:pt x="72" y="260"/>
                </a:lnTo>
                <a:lnTo>
                  <a:pt x="52" y="248"/>
                </a:lnTo>
                <a:lnTo>
                  <a:pt x="34" y="234"/>
                </a:lnTo>
                <a:lnTo>
                  <a:pt x="20" y="216"/>
                </a:lnTo>
                <a:lnTo>
                  <a:pt x="8" y="196"/>
                </a:lnTo>
                <a:lnTo>
                  <a:pt x="2" y="175"/>
                </a:lnTo>
                <a:lnTo>
                  <a:pt x="0" y="163"/>
                </a:lnTo>
                <a:lnTo>
                  <a:pt x="0" y="151"/>
                </a:lnTo>
                <a:lnTo>
                  <a:pt x="0" y="117"/>
                </a:lnTo>
                <a:lnTo>
                  <a:pt x="0" y="117"/>
                </a:lnTo>
                <a:lnTo>
                  <a:pt x="0" y="105"/>
                </a:lnTo>
                <a:lnTo>
                  <a:pt x="2" y="93"/>
                </a:lnTo>
                <a:lnTo>
                  <a:pt x="8" y="71"/>
                </a:lnTo>
                <a:lnTo>
                  <a:pt x="20" y="52"/>
                </a:lnTo>
                <a:lnTo>
                  <a:pt x="34" y="34"/>
                </a:lnTo>
                <a:lnTo>
                  <a:pt x="52" y="20"/>
                </a:lnTo>
                <a:lnTo>
                  <a:pt x="72" y="8"/>
                </a:lnTo>
                <a:lnTo>
                  <a:pt x="94" y="2"/>
                </a:lnTo>
                <a:lnTo>
                  <a:pt x="106" y="0"/>
                </a:lnTo>
                <a:lnTo>
                  <a:pt x="117" y="0"/>
                </a:lnTo>
                <a:lnTo>
                  <a:pt x="445" y="0"/>
                </a:lnTo>
                <a:lnTo>
                  <a:pt x="445" y="0"/>
                </a:lnTo>
                <a:lnTo>
                  <a:pt x="459" y="0"/>
                </a:lnTo>
                <a:lnTo>
                  <a:pt x="468" y="2"/>
                </a:lnTo>
                <a:lnTo>
                  <a:pt x="492" y="8"/>
                </a:lnTo>
                <a:lnTo>
                  <a:pt x="512" y="20"/>
                </a:lnTo>
                <a:lnTo>
                  <a:pt x="528" y="34"/>
                </a:lnTo>
                <a:lnTo>
                  <a:pt x="544" y="52"/>
                </a:lnTo>
                <a:lnTo>
                  <a:pt x="554" y="71"/>
                </a:lnTo>
                <a:lnTo>
                  <a:pt x="562" y="93"/>
                </a:lnTo>
                <a:lnTo>
                  <a:pt x="562" y="105"/>
                </a:lnTo>
                <a:lnTo>
                  <a:pt x="564" y="117"/>
                </a:lnTo>
                <a:lnTo>
                  <a:pt x="564" y="151"/>
                </a:lnTo>
                <a:lnTo>
                  <a:pt x="564" y="151"/>
                </a:lnTo>
                <a:lnTo>
                  <a:pt x="562" y="163"/>
                </a:lnTo>
                <a:lnTo>
                  <a:pt x="562" y="175"/>
                </a:lnTo>
                <a:lnTo>
                  <a:pt x="554" y="196"/>
                </a:lnTo>
                <a:lnTo>
                  <a:pt x="544" y="216"/>
                </a:lnTo>
                <a:lnTo>
                  <a:pt x="528" y="234"/>
                </a:lnTo>
                <a:lnTo>
                  <a:pt x="512" y="248"/>
                </a:lnTo>
                <a:lnTo>
                  <a:pt x="492" y="260"/>
                </a:lnTo>
                <a:lnTo>
                  <a:pt x="468" y="266"/>
                </a:lnTo>
                <a:lnTo>
                  <a:pt x="459" y="268"/>
                </a:lnTo>
                <a:lnTo>
                  <a:pt x="445" y="268"/>
                </a:lnTo>
                <a:lnTo>
                  <a:pt x="445" y="268"/>
                </a:lnTo>
                <a:close/>
              </a:path>
            </a:pathLst>
          </a:custGeom>
          <a:solidFill>
            <a:srgbClr val="1C54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73" name="Freeform 172">
            <a:extLst>
              <a:ext uri="{FF2B5EF4-FFF2-40B4-BE49-F238E27FC236}">
                <a16:creationId xmlns:a16="http://schemas.microsoft.com/office/drawing/2014/main" id="{36C86404-BA65-4560-BD6D-A583EBC5AF70}"/>
              </a:ext>
            </a:extLst>
          </p:cNvPr>
          <p:cNvSpPr>
            <a:spLocks/>
          </p:cNvSpPr>
          <p:nvPr/>
        </p:nvSpPr>
        <p:spPr bwMode="auto">
          <a:xfrm>
            <a:off x="9320165" y="1702599"/>
            <a:ext cx="901435" cy="432305"/>
          </a:xfrm>
          <a:custGeom>
            <a:avLst/>
            <a:gdLst>
              <a:gd name="T0" fmla="*/ 446 w 563"/>
              <a:gd name="T1" fmla="*/ 270 h 270"/>
              <a:gd name="T2" fmla="*/ 117 w 563"/>
              <a:gd name="T3" fmla="*/ 270 h 270"/>
              <a:gd name="T4" fmla="*/ 117 w 563"/>
              <a:gd name="T5" fmla="*/ 270 h 270"/>
              <a:gd name="T6" fmla="*/ 105 w 563"/>
              <a:gd name="T7" fmla="*/ 268 h 270"/>
              <a:gd name="T8" fmla="*/ 93 w 563"/>
              <a:gd name="T9" fmla="*/ 266 h 270"/>
              <a:gd name="T10" fmla="*/ 71 w 563"/>
              <a:gd name="T11" fmla="*/ 260 h 270"/>
              <a:gd name="T12" fmla="*/ 51 w 563"/>
              <a:gd name="T13" fmla="*/ 250 h 270"/>
              <a:gd name="T14" fmla="*/ 33 w 563"/>
              <a:gd name="T15" fmla="*/ 234 h 270"/>
              <a:gd name="T16" fmla="*/ 19 w 563"/>
              <a:gd name="T17" fmla="*/ 219 h 270"/>
              <a:gd name="T18" fmla="*/ 10 w 563"/>
              <a:gd name="T19" fmla="*/ 197 h 270"/>
              <a:gd name="T20" fmla="*/ 2 w 563"/>
              <a:gd name="T21" fmla="*/ 175 h 270"/>
              <a:gd name="T22" fmla="*/ 0 w 563"/>
              <a:gd name="T23" fmla="*/ 163 h 270"/>
              <a:gd name="T24" fmla="*/ 0 w 563"/>
              <a:gd name="T25" fmla="*/ 151 h 270"/>
              <a:gd name="T26" fmla="*/ 0 w 563"/>
              <a:gd name="T27" fmla="*/ 117 h 270"/>
              <a:gd name="T28" fmla="*/ 0 w 563"/>
              <a:gd name="T29" fmla="*/ 117 h 270"/>
              <a:gd name="T30" fmla="*/ 0 w 563"/>
              <a:gd name="T31" fmla="*/ 106 h 270"/>
              <a:gd name="T32" fmla="*/ 2 w 563"/>
              <a:gd name="T33" fmla="*/ 94 h 270"/>
              <a:gd name="T34" fmla="*/ 10 w 563"/>
              <a:gd name="T35" fmla="*/ 72 h 270"/>
              <a:gd name="T36" fmla="*/ 19 w 563"/>
              <a:gd name="T37" fmla="*/ 52 h 270"/>
              <a:gd name="T38" fmla="*/ 33 w 563"/>
              <a:gd name="T39" fmla="*/ 34 h 270"/>
              <a:gd name="T40" fmla="*/ 51 w 563"/>
              <a:gd name="T41" fmla="*/ 20 h 270"/>
              <a:gd name="T42" fmla="*/ 71 w 563"/>
              <a:gd name="T43" fmla="*/ 10 h 270"/>
              <a:gd name="T44" fmla="*/ 93 w 563"/>
              <a:gd name="T45" fmla="*/ 2 h 270"/>
              <a:gd name="T46" fmla="*/ 105 w 563"/>
              <a:gd name="T47" fmla="*/ 0 h 270"/>
              <a:gd name="T48" fmla="*/ 117 w 563"/>
              <a:gd name="T49" fmla="*/ 0 h 270"/>
              <a:gd name="T50" fmla="*/ 446 w 563"/>
              <a:gd name="T51" fmla="*/ 0 h 270"/>
              <a:gd name="T52" fmla="*/ 446 w 563"/>
              <a:gd name="T53" fmla="*/ 0 h 270"/>
              <a:gd name="T54" fmla="*/ 458 w 563"/>
              <a:gd name="T55" fmla="*/ 0 h 270"/>
              <a:gd name="T56" fmla="*/ 470 w 563"/>
              <a:gd name="T57" fmla="*/ 2 h 270"/>
              <a:gd name="T58" fmla="*/ 491 w 563"/>
              <a:gd name="T59" fmla="*/ 10 h 270"/>
              <a:gd name="T60" fmla="*/ 511 w 563"/>
              <a:gd name="T61" fmla="*/ 20 h 270"/>
              <a:gd name="T62" fmla="*/ 529 w 563"/>
              <a:gd name="T63" fmla="*/ 34 h 270"/>
              <a:gd name="T64" fmla="*/ 543 w 563"/>
              <a:gd name="T65" fmla="*/ 52 h 270"/>
              <a:gd name="T66" fmla="*/ 553 w 563"/>
              <a:gd name="T67" fmla="*/ 72 h 270"/>
              <a:gd name="T68" fmla="*/ 561 w 563"/>
              <a:gd name="T69" fmla="*/ 94 h 270"/>
              <a:gd name="T70" fmla="*/ 563 w 563"/>
              <a:gd name="T71" fmla="*/ 106 h 270"/>
              <a:gd name="T72" fmla="*/ 563 w 563"/>
              <a:gd name="T73" fmla="*/ 117 h 270"/>
              <a:gd name="T74" fmla="*/ 563 w 563"/>
              <a:gd name="T75" fmla="*/ 151 h 270"/>
              <a:gd name="T76" fmla="*/ 563 w 563"/>
              <a:gd name="T77" fmla="*/ 151 h 270"/>
              <a:gd name="T78" fmla="*/ 563 w 563"/>
              <a:gd name="T79" fmla="*/ 163 h 270"/>
              <a:gd name="T80" fmla="*/ 561 w 563"/>
              <a:gd name="T81" fmla="*/ 175 h 270"/>
              <a:gd name="T82" fmla="*/ 553 w 563"/>
              <a:gd name="T83" fmla="*/ 197 h 270"/>
              <a:gd name="T84" fmla="*/ 543 w 563"/>
              <a:gd name="T85" fmla="*/ 219 h 270"/>
              <a:gd name="T86" fmla="*/ 529 w 563"/>
              <a:gd name="T87" fmla="*/ 234 h 270"/>
              <a:gd name="T88" fmla="*/ 511 w 563"/>
              <a:gd name="T89" fmla="*/ 250 h 270"/>
              <a:gd name="T90" fmla="*/ 491 w 563"/>
              <a:gd name="T91" fmla="*/ 260 h 270"/>
              <a:gd name="T92" fmla="*/ 470 w 563"/>
              <a:gd name="T93" fmla="*/ 266 h 270"/>
              <a:gd name="T94" fmla="*/ 458 w 563"/>
              <a:gd name="T95" fmla="*/ 268 h 270"/>
              <a:gd name="T96" fmla="*/ 446 w 563"/>
              <a:gd name="T97" fmla="*/ 270 h 270"/>
              <a:gd name="T98" fmla="*/ 446 w 563"/>
              <a:gd name="T99" fmla="*/ 27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63" h="270">
                <a:moveTo>
                  <a:pt x="446" y="270"/>
                </a:moveTo>
                <a:lnTo>
                  <a:pt x="117" y="270"/>
                </a:lnTo>
                <a:lnTo>
                  <a:pt x="117" y="270"/>
                </a:lnTo>
                <a:lnTo>
                  <a:pt x="105" y="268"/>
                </a:lnTo>
                <a:lnTo>
                  <a:pt x="93" y="266"/>
                </a:lnTo>
                <a:lnTo>
                  <a:pt x="71" y="260"/>
                </a:lnTo>
                <a:lnTo>
                  <a:pt x="51" y="250"/>
                </a:lnTo>
                <a:lnTo>
                  <a:pt x="33" y="234"/>
                </a:lnTo>
                <a:lnTo>
                  <a:pt x="19" y="219"/>
                </a:lnTo>
                <a:lnTo>
                  <a:pt x="10" y="197"/>
                </a:lnTo>
                <a:lnTo>
                  <a:pt x="2" y="175"/>
                </a:lnTo>
                <a:lnTo>
                  <a:pt x="0" y="163"/>
                </a:lnTo>
                <a:lnTo>
                  <a:pt x="0" y="151"/>
                </a:lnTo>
                <a:lnTo>
                  <a:pt x="0" y="117"/>
                </a:lnTo>
                <a:lnTo>
                  <a:pt x="0" y="117"/>
                </a:lnTo>
                <a:lnTo>
                  <a:pt x="0" y="106"/>
                </a:lnTo>
                <a:lnTo>
                  <a:pt x="2" y="94"/>
                </a:lnTo>
                <a:lnTo>
                  <a:pt x="10" y="72"/>
                </a:lnTo>
                <a:lnTo>
                  <a:pt x="19" y="52"/>
                </a:lnTo>
                <a:lnTo>
                  <a:pt x="33" y="34"/>
                </a:lnTo>
                <a:lnTo>
                  <a:pt x="51" y="20"/>
                </a:lnTo>
                <a:lnTo>
                  <a:pt x="71" y="10"/>
                </a:lnTo>
                <a:lnTo>
                  <a:pt x="93" y="2"/>
                </a:lnTo>
                <a:lnTo>
                  <a:pt x="105" y="0"/>
                </a:lnTo>
                <a:lnTo>
                  <a:pt x="117" y="0"/>
                </a:lnTo>
                <a:lnTo>
                  <a:pt x="446" y="0"/>
                </a:lnTo>
                <a:lnTo>
                  <a:pt x="446" y="0"/>
                </a:lnTo>
                <a:lnTo>
                  <a:pt x="458" y="0"/>
                </a:lnTo>
                <a:lnTo>
                  <a:pt x="470" y="2"/>
                </a:lnTo>
                <a:lnTo>
                  <a:pt x="491" y="10"/>
                </a:lnTo>
                <a:lnTo>
                  <a:pt x="511" y="20"/>
                </a:lnTo>
                <a:lnTo>
                  <a:pt x="529" y="34"/>
                </a:lnTo>
                <a:lnTo>
                  <a:pt x="543" y="52"/>
                </a:lnTo>
                <a:lnTo>
                  <a:pt x="553" y="72"/>
                </a:lnTo>
                <a:lnTo>
                  <a:pt x="561" y="94"/>
                </a:lnTo>
                <a:lnTo>
                  <a:pt x="563" y="106"/>
                </a:lnTo>
                <a:lnTo>
                  <a:pt x="563" y="117"/>
                </a:lnTo>
                <a:lnTo>
                  <a:pt x="563" y="151"/>
                </a:lnTo>
                <a:lnTo>
                  <a:pt x="563" y="151"/>
                </a:lnTo>
                <a:lnTo>
                  <a:pt x="563" y="163"/>
                </a:lnTo>
                <a:lnTo>
                  <a:pt x="561" y="175"/>
                </a:lnTo>
                <a:lnTo>
                  <a:pt x="553" y="197"/>
                </a:lnTo>
                <a:lnTo>
                  <a:pt x="543" y="219"/>
                </a:lnTo>
                <a:lnTo>
                  <a:pt x="529" y="234"/>
                </a:lnTo>
                <a:lnTo>
                  <a:pt x="511" y="250"/>
                </a:lnTo>
                <a:lnTo>
                  <a:pt x="491" y="260"/>
                </a:lnTo>
                <a:lnTo>
                  <a:pt x="470" y="266"/>
                </a:lnTo>
                <a:lnTo>
                  <a:pt x="458" y="268"/>
                </a:lnTo>
                <a:lnTo>
                  <a:pt x="446" y="270"/>
                </a:lnTo>
                <a:lnTo>
                  <a:pt x="446" y="270"/>
                </a:lnTo>
                <a:close/>
              </a:path>
            </a:pathLst>
          </a:custGeom>
          <a:solidFill>
            <a:srgbClr val="1C54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74" name="Rectangle 173">
            <a:extLst>
              <a:ext uri="{FF2B5EF4-FFF2-40B4-BE49-F238E27FC236}">
                <a16:creationId xmlns:a16="http://schemas.microsoft.com/office/drawing/2014/main" id="{0AECC2D2-05EE-4AEB-B2BA-19E94E4B3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248" y="1753835"/>
            <a:ext cx="70852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약 점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175" name="Rectangle 174">
            <a:extLst>
              <a:ext uri="{FF2B5EF4-FFF2-40B4-BE49-F238E27FC236}">
                <a16:creationId xmlns:a16="http://schemas.microsoft.com/office/drawing/2014/main" id="{A3ADECED-BC48-4757-8A2A-018924D13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2484" y="3892942"/>
            <a:ext cx="70852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 협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36" name="Rectangle 175">
            <a:extLst>
              <a:ext uri="{FF2B5EF4-FFF2-40B4-BE49-F238E27FC236}">
                <a16:creationId xmlns:a16="http://schemas.microsoft.com/office/drawing/2014/main" id="{8D341223-B5D7-42E3-B754-BABB5E9C3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7211" y="3808082"/>
            <a:ext cx="70852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 회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8" name="Rectangle 163">
            <a:extLst>
              <a:ext uri="{FF2B5EF4-FFF2-40B4-BE49-F238E27FC236}">
                <a16:creationId xmlns:a16="http://schemas.microsoft.com/office/drawing/2014/main" id="{559624F8-6A67-430E-B211-860C1F1F96F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0893166" y="5127174"/>
            <a:ext cx="8143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ample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64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AutoShape 70">
            <a:extLst>
              <a:ext uri="{FF2B5EF4-FFF2-40B4-BE49-F238E27FC236}">
                <a16:creationId xmlns:a16="http://schemas.microsoft.com/office/drawing/2014/main" id="{1206FA2C-DA4B-452A-AACA-4E29E029F37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-65882"/>
            <a:ext cx="11879263" cy="689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4" name="Freeform 73">
            <a:extLst>
              <a:ext uri="{FF2B5EF4-FFF2-40B4-BE49-F238E27FC236}">
                <a16:creationId xmlns:a16="http://schemas.microsoft.com/office/drawing/2014/main" id="{1A4C8C38-A03D-4E38-B359-425054B62F1D}"/>
              </a:ext>
            </a:extLst>
          </p:cNvPr>
          <p:cNvSpPr>
            <a:spLocks/>
          </p:cNvSpPr>
          <p:nvPr/>
        </p:nvSpPr>
        <p:spPr bwMode="auto">
          <a:xfrm>
            <a:off x="9525" y="-5557"/>
            <a:ext cx="11869738" cy="6832601"/>
          </a:xfrm>
          <a:custGeom>
            <a:avLst/>
            <a:gdLst>
              <a:gd name="T0" fmla="*/ 5463 w 7477"/>
              <a:gd name="T1" fmla="*/ 0 h 4304"/>
              <a:gd name="T2" fmla="*/ 2963 w 7477"/>
              <a:gd name="T3" fmla="*/ 0 h 4304"/>
              <a:gd name="T4" fmla="*/ 2965 w 7477"/>
              <a:gd name="T5" fmla="*/ 2 h 4304"/>
              <a:gd name="T6" fmla="*/ 3281 w 7477"/>
              <a:gd name="T7" fmla="*/ 2 h 4304"/>
              <a:gd name="T8" fmla="*/ 3281 w 7477"/>
              <a:gd name="T9" fmla="*/ 492 h 4304"/>
              <a:gd name="T10" fmla="*/ 3243 w 7477"/>
              <a:gd name="T11" fmla="*/ 492 h 4304"/>
              <a:gd name="T12" fmla="*/ 3243 w 7477"/>
              <a:gd name="T13" fmla="*/ 527 h 4304"/>
              <a:gd name="T14" fmla="*/ 2703 w 7477"/>
              <a:gd name="T15" fmla="*/ 527 h 4304"/>
              <a:gd name="T16" fmla="*/ 2699 w 7477"/>
              <a:gd name="T17" fmla="*/ 535 h 4304"/>
              <a:gd name="T18" fmla="*/ 2697 w 7477"/>
              <a:gd name="T19" fmla="*/ 535 h 4304"/>
              <a:gd name="T20" fmla="*/ 2685 w 7477"/>
              <a:gd name="T21" fmla="*/ 527 h 4304"/>
              <a:gd name="T22" fmla="*/ 1053 w 7477"/>
              <a:gd name="T23" fmla="*/ 527 h 4304"/>
              <a:gd name="T24" fmla="*/ 1053 w 7477"/>
              <a:gd name="T25" fmla="*/ 38 h 4304"/>
              <a:gd name="T26" fmla="*/ 1089 w 7477"/>
              <a:gd name="T27" fmla="*/ 38 h 4304"/>
              <a:gd name="T28" fmla="*/ 1089 w 7477"/>
              <a:gd name="T29" fmla="*/ 2 h 4304"/>
              <a:gd name="T30" fmla="*/ 2871 w 7477"/>
              <a:gd name="T31" fmla="*/ 2 h 4304"/>
              <a:gd name="T32" fmla="*/ 2871 w 7477"/>
              <a:gd name="T33" fmla="*/ 0 h 4304"/>
              <a:gd name="T34" fmla="*/ 0 w 7477"/>
              <a:gd name="T35" fmla="*/ 0 h 4304"/>
              <a:gd name="T36" fmla="*/ 0 w 7477"/>
              <a:gd name="T37" fmla="*/ 4304 h 4304"/>
              <a:gd name="T38" fmla="*/ 7477 w 7477"/>
              <a:gd name="T39" fmla="*/ 4304 h 4304"/>
              <a:gd name="T40" fmla="*/ 5463 w 7477"/>
              <a:gd name="T41" fmla="*/ 4304 h 4304"/>
              <a:gd name="T42" fmla="*/ 5463 w 7477"/>
              <a:gd name="T43" fmla="*/ 3653 h 4304"/>
              <a:gd name="T44" fmla="*/ 4696 w 7477"/>
              <a:gd name="T45" fmla="*/ 3653 h 4304"/>
              <a:gd name="T46" fmla="*/ 4696 w 7477"/>
              <a:gd name="T47" fmla="*/ 3653 h 4304"/>
              <a:gd name="T48" fmla="*/ 4688 w 7477"/>
              <a:gd name="T49" fmla="*/ 3653 h 4304"/>
              <a:gd name="T50" fmla="*/ 4682 w 7477"/>
              <a:gd name="T51" fmla="*/ 3651 h 4304"/>
              <a:gd name="T52" fmla="*/ 4676 w 7477"/>
              <a:gd name="T53" fmla="*/ 3649 h 4304"/>
              <a:gd name="T54" fmla="*/ 4672 w 7477"/>
              <a:gd name="T55" fmla="*/ 3645 h 4304"/>
              <a:gd name="T56" fmla="*/ 4666 w 7477"/>
              <a:gd name="T57" fmla="*/ 3639 h 4304"/>
              <a:gd name="T58" fmla="*/ 4664 w 7477"/>
              <a:gd name="T59" fmla="*/ 3633 h 4304"/>
              <a:gd name="T60" fmla="*/ 4662 w 7477"/>
              <a:gd name="T61" fmla="*/ 3627 h 4304"/>
              <a:gd name="T62" fmla="*/ 4662 w 7477"/>
              <a:gd name="T63" fmla="*/ 3621 h 4304"/>
              <a:gd name="T64" fmla="*/ 4662 w 7477"/>
              <a:gd name="T65" fmla="*/ 679 h 4304"/>
              <a:gd name="T66" fmla="*/ 4662 w 7477"/>
              <a:gd name="T67" fmla="*/ 679 h 4304"/>
              <a:gd name="T68" fmla="*/ 4662 w 7477"/>
              <a:gd name="T69" fmla="*/ 673 h 4304"/>
              <a:gd name="T70" fmla="*/ 4664 w 7477"/>
              <a:gd name="T71" fmla="*/ 667 h 4304"/>
              <a:gd name="T72" fmla="*/ 4666 w 7477"/>
              <a:gd name="T73" fmla="*/ 661 h 4304"/>
              <a:gd name="T74" fmla="*/ 4672 w 7477"/>
              <a:gd name="T75" fmla="*/ 655 h 4304"/>
              <a:gd name="T76" fmla="*/ 4676 w 7477"/>
              <a:gd name="T77" fmla="*/ 651 h 4304"/>
              <a:gd name="T78" fmla="*/ 4682 w 7477"/>
              <a:gd name="T79" fmla="*/ 647 h 4304"/>
              <a:gd name="T80" fmla="*/ 4688 w 7477"/>
              <a:gd name="T81" fmla="*/ 647 h 4304"/>
              <a:gd name="T82" fmla="*/ 4696 w 7477"/>
              <a:gd name="T83" fmla="*/ 645 h 4304"/>
              <a:gd name="T84" fmla="*/ 4809 w 7477"/>
              <a:gd name="T85" fmla="*/ 645 h 4304"/>
              <a:gd name="T86" fmla="*/ 4809 w 7477"/>
              <a:gd name="T87" fmla="*/ 645 h 4304"/>
              <a:gd name="T88" fmla="*/ 5463 w 7477"/>
              <a:gd name="T89" fmla="*/ 645 h 4304"/>
              <a:gd name="T90" fmla="*/ 5463 w 7477"/>
              <a:gd name="T91" fmla="*/ 0 h 4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477" h="4304">
                <a:moveTo>
                  <a:pt x="5463" y="0"/>
                </a:moveTo>
                <a:lnTo>
                  <a:pt x="2963" y="0"/>
                </a:lnTo>
                <a:lnTo>
                  <a:pt x="2965" y="2"/>
                </a:lnTo>
                <a:lnTo>
                  <a:pt x="3281" y="2"/>
                </a:lnTo>
                <a:lnTo>
                  <a:pt x="3281" y="492"/>
                </a:lnTo>
                <a:lnTo>
                  <a:pt x="3243" y="492"/>
                </a:lnTo>
                <a:lnTo>
                  <a:pt x="3243" y="527"/>
                </a:lnTo>
                <a:lnTo>
                  <a:pt x="2703" y="527"/>
                </a:lnTo>
                <a:lnTo>
                  <a:pt x="2699" y="535"/>
                </a:lnTo>
                <a:lnTo>
                  <a:pt x="2697" y="535"/>
                </a:lnTo>
                <a:lnTo>
                  <a:pt x="2685" y="527"/>
                </a:lnTo>
                <a:lnTo>
                  <a:pt x="1053" y="527"/>
                </a:lnTo>
                <a:lnTo>
                  <a:pt x="1053" y="38"/>
                </a:lnTo>
                <a:lnTo>
                  <a:pt x="1089" y="38"/>
                </a:lnTo>
                <a:lnTo>
                  <a:pt x="1089" y="2"/>
                </a:lnTo>
                <a:lnTo>
                  <a:pt x="2871" y="2"/>
                </a:lnTo>
                <a:lnTo>
                  <a:pt x="2871" y="0"/>
                </a:lnTo>
                <a:lnTo>
                  <a:pt x="0" y="0"/>
                </a:lnTo>
                <a:lnTo>
                  <a:pt x="0" y="4304"/>
                </a:lnTo>
                <a:lnTo>
                  <a:pt x="7477" y="4304"/>
                </a:lnTo>
                <a:lnTo>
                  <a:pt x="5463" y="4304"/>
                </a:lnTo>
                <a:lnTo>
                  <a:pt x="5463" y="3653"/>
                </a:lnTo>
                <a:lnTo>
                  <a:pt x="4696" y="3653"/>
                </a:lnTo>
                <a:lnTo>
                  <a:pt x="4696" y="3653"/>
                </a:lnTo>
                <a:lnTo>
                  <a:pt x="4688" y="3653"/>
                </a:lnTo>
                <a:lnTo>
                  <a:pt x="4682" y="3651"/>
                </a:lnTo>
                <a:lnTo>
                  <a:pt x="4676" y="3649"/>
                </a:lnTo>
                <a:lnTo>
                  <a:pt x="4672" y="3645"/>
                </a:lnTo>
                <a:lnTo>
                  <a:pt x="4666" y="3639"/>
                </a:lnTo>
                <a:lnTo>
                  <a:pt x="4664" y="3633"/>
                </a:lnTo>
                <a:lnTo>
                  <a:pt x="4662" y="3627"/>
                </a:lnTo>
                <a:lnTo>
                  <a:pt x="4662" y="3621"/>
                </a:lnTo>
                <a:lnTo>
                  <a:pt x="4662" y="679"/>
                </a:lnTo>
                <a:lnTo>
                  <a:pt x="4662" y="679"/>
                </a:lnTo>
                <a:lnTo>
                  <a:pt x="4662" y="673"/>
                </a:lnTo>
                <a:lnTo>
                  <a:pt x="4664" y="667"/>
                </a:lnTo>
                <a:lnTo>
                  <a:pt x="4666" y="661"/>
                </a:lnTo>
                <a:lnTo>
                  <a:pt x="4672" y="655"/>
                </a:lnTo>
                <a:lnTo>
                  <a:pt x="4676" y="651"/>
                </a:lnTo>
                <a:lnTo>
                  <a:pt x="4682" y="647"/>
                </a:lnTo>
                <a:lnTo>
                  <a:pt x="4688" y="647"/>
                </a:lnTo>
                <a:lnTo>
                  <a:pt x="4696" y="645"/>
                </a:lnTo>
                <a:lnTo>
                  <a:pt x="4809" y="645"/>
                </a:lnTo>
                <a:lnTo>
                  <a:pt x="4809" y="645"/>
                </a:lnTo>
                <a:lnTo>
                  <a:pt x="5463" y="645"/>
                </a:lnTo>
                <a:lnTo>
                  <a:pt x="546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5" name="Rectangle 74">
            <a:extLst>
              <a:ext uri="{FF2B5EF4-FFF2-40B4-BE49-F238E27FC236}">
                <a16:creationId xmlns:a16="http://schemas.microsoft.com/office/drawing/2014/main" id="{954DAA94-0087-4279-B838-9AE8FB7FA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838" y="6522244"/>
            <a:ext cx="2428875" cy="304800"/>
          </a:xfrm>
          <a:prstGeom prst="rect">
            <a:avLst/>
          </a:prstGeom>
          <a:solidFill>
            <a:srgbClr val="1C54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6" name="Rectangle 75">
            <a:extLst>
              <a:ext uri="{FF2B5EF4-FFF2-40B4-BE49-F238E27FC236}">
                <a16:creationId xmlns:a16="http://schemas.microsoft.com/office/drawing/2014/main" id="{1200BAAA-FC3E-4A71-9192-8736C86CB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450" y="6547644"/>
            <a:ext cx="8143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ample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51" name="Rectangle 80">
            <a:extLst>
              <a:ext uri="{FF2B5EF4-FFF2-40B4-BE49-F238E27FC236}">
                <a16:creationId xmlns:a16="http://schemas.microsoft.com/office/drawing/2014/main" id="{7FA18769-EFA0-458B-9308-96655E17D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6831"/>
            <a:ext cx="1322388" cy="4476751"/>
          </a:xfrm>
          <a:prstGeom prst="rect">
            <a:avLst/>
          </a:prstGeom>
          <a:solidFill>
            <a:srgbClr val="B4B3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2" name="Freeform 81">
            <a:extLst>
              <a:ext uri="{FF2B5EF4-FFF2-40B4-BE49-F238E27FC236}">
                <a16:creationId xmlns:a16="http://schemas.microsoft.com/office/drawing/2014/main" id="{0D7DDA7D-1C20-4672-9928-F8F1D686186F}"/>
              </a:ext>
            </a:extLst>
          </p:cNvPr>
          <p:cNvSpPr>
            <a:spLocks noEditPoints="1"/>
          </p:cNvSpPr>
          <p:nvPr/>
        </p:nvSpPr>
        <p:spPr bwMode="auto">
          <a:xfrm>
            <a:off x="387350" y="3359943"/>
            <a:ext cx="550863" cy="552450"/>
          </a:xfrm>
          <a:custGeom>
            <a:avLst/>
            <a:gdLst>
              <a:gd name="T0" fmla="*/ 295 w 347"/>
              <a:gd name="T1" fmla="*/ 88 h 348"/>
              <a:gd name="T2" fmla="*/ 293 w 347"/>
              <a:gd name="T3" fmla="*/ 32 h 348"/>
              <a:gd name="T4" fmla="*/ 272 w 347"/>
              <a:gd name="T5" fmla="*/ 24 h 348"/>
              <a:gd name="T6" fmla="*/ 190 w 347"/>
              <a:gd name="T7" fmla="*/ 4 h 348"/>
              <a:gd name="T8" fmla="*/ 156 w 347"/>
              <a:gd name="T9" fmla="*/ 4 h 348"/>
              <a:gd name="T10" fmla="*/ 76 w 347"/>
              <a:gd name="T11" fmla="*/ 24 h 348"/>
              <a:gd name="T12" fmla="*/ 52 w 347"/>
              <a:gd name="T13" fmla="*/ 32 h 348"/>
              <a:gd name="T14" fmla="*/ 0 w 347"/>
              <a:gd name="T15" fmla="*/ 170 h 348"/>
              <a:gd name="T16" fmla="*/ 0 w 347"/>
              <a:gd name="T17" fmla="*/ 174 h 348"/>
              <a:gd name="T18" fmla="*/ 24 w 347"/>
              <a:gd name="T19" fmla="*/ 212 h 348"/>
              <a:gd name="T20" fmla="*/ 68 w 347"/>
              <a:gd name="T21" fmla="*/ 218 h 348"/>
              <a:gd name="T22" fmla="*/ 110 w 347"/>
              <a:gd name="T23" fmla="*/ 192 h 348"/>
              <a:gd name="T24" fmla="*/ 114 w 347"/>
              <a:gd name="T25" fmla="*/ 172 h 348"/>
              <a:gd name="T26" fmla="*/ 80 w 347"/>
              <a:gd name="T27" fmla="*/ 46 h 348"/>
              <a:gd name="T28" fmla="*/ 154 w 347"/>
              <a:gd name="T29" fmla="*/ 64 h 348"/>
              <a:gd name="T30" fmla="*/ 158 w 347"/>
              <a:gd name="T31" fmla="*/ 162 h 348"/>
              <a:gd name="T32" fmla="*/ 144 w 347"/>
              <a:gd name="T33" fmla="*/ 308 h 348"/>
              <a:gd name="T34" fmla="*/ 90 w 347"/>
              <a:gd name="T35" fmla="*/ 340 h 348"/>
              <a:gd name="T36" fmla="*/ 94 w 347"/>
              <a:gd name="T37" fmla="*/ 348 h 348"/>
              <a:gd name="T38" fmla="*/ 258 w 347"/>
              <a:gd name="T39" fmla="*/ 346 h 348"/>
              <a:gd name="T40" fmla="*/ 232 w 347"/>
              <a:gd name="T41" fmla="*/ 320 h 348"/>
              <a:gd name="T42" fmla="*/ 200 w 347"/>
              <a:gd name="T43" fmla="*/ 176 h 348"/>
              <a:gd name="T44" fmla="*/ 178 w 347"/>
              <a:gd name="T45" fmla="*/ 70 h 348"/>
              <a:gd name="T46" fmla="*/ 202 w 347"/>
              <a:gd name="T47" fmla="*/ 54 h 348"/>
              <a:gd name="T48" fmla="*/ 234 w 347"/>
              <a:gd name="T49" fmla="*/ 170 h 348"/>
              <a:gd name="T50" fmla="*/ 234 w 347"/>
              <a:gd name="T51" fmla="*/ 174 h 348"/>
              <a:gd name="T52" fmla="*/ 258 w 347"/>
              <a:gd name="T53" fmla="*/ 212 h 348"/>
              <a:gd name="T54" fmla="*/ 301 w 347"/>
              <a:gd name="T55" fmla="*/ 218 h 348"/>
              <a:gd name="T56" fmla="*/ 343 w 347"/>
              <a:gd name="T57" fmla="*/ 192 h 348"/>
              <a:gd name="T58" fmla="*/ 56 w 347"/>
              <a:gd name="T59" fmla="*/ 208 h 348"/>
              <a:gd name="T60" fmla="*/ 12 w 347"/>
              <a:gd name="T61" fmla="*/ 184 h 348"/>
              <a:gd name="T62" fmla="*/ 98 w 347"/>
              <a:gd name="T63" fmla="*/ 190 h 348"/>
              <a:gd name="T64" fmla="*/ 56 w 347"/>
              <a:gd name="T65" fmla="*/ 208 h 348"/>
              <a:gd name="T66" fmla="*/ 78 w 347"/>
              <a:gd name="T67" fmla="*/ 36 h 348"/>
              <a:gd name="T68" fmla="*/ 140 w 347"/>
              <a:gd name="T69" fmla="*/ 36 h 348"/>
              <a:gd name="T70" fmla="*/ 78 w 347"/>
              <a:gd name="T71" fmla="*/ 36 h 348"/>
              <a:gd name="T72" fmla="*/ 140 w 347"/>
              <a:gd name="T73" fmla="*/ 322 h 348"/>
              <a:gd name="T74" fmla="*/ 224 w 347"/>
              <a:gd name="T75" fmla="*/ 328 h 348"/>
              <a:gd name="T76" fmla="*/ 192 w 347"/>
              <a:gd name="T77" fmla="*/ 306 h 348"/>
              <a:gd name="T78" fmla="*/ 156 w 347"/>
              <a:gd name="T79" fmla="*/ 180 h 348"/>
              <a:gd name="T80" fmla="*/ 180 w 347"/>
              <a:gd name="T81" fmla="*/ 170 h 348"/>
              <a:gd name="T82" fmla="*/ 174 w 347"/>
              <a:gd name="T83" fmla="*/ 60 h 348"/>
              <a:gd name="T84" fmla="*/ 150 w 347"/>
              <a:gd name="T85" fmla="*/ 36 h 348"/>
              <a:gd name="T86" fmla="*/ 174 w 347"/>
              <a:gd name="T87" fmla="*/ 12 h 348"/>
              <a:gd name="T88" fmla="*/ 198 w 347"/>
              <a:gd name="T89" fmla="*/ 36 h 348"/>
              <a:gd name="T90" fmla="*/ 174 w 347"/>
              <a:gd name="T91" fmla="*/ 60 h 348"/>
              <a:gd name="T92" fmla="*/ 208 w 347"/>
              <a:gd name="T93" fmla="*/ 36 h 348"/>
              <a:gd name="T94" fmla="*/ 270 w 347"/>
              <a:gd name="T95" fmla="*/ 36 h 348"/>
              <a:gd name="T96" fmla="*/ 333 w 347"/>
              <a:gd name="T97" fmla="*/ 168 h 348"/>
              <a:gd name="T98" fmla="*/ 274 w 347"/>
              <a:gd name="T99" fmla="*/ 206 h 348"/>
              <a:gd name="T100" fmla="*/ 244 w 347"/>
              <a:gd name="T101" fmla="*/ 178 h 348"/>
              <a:gd name="T102" fmla="*/ 325 w 347"/>
              <a:gd name="T103" fmla="*/ 196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7" h="348">
                <a:moveTo>
                  <a:pt x="347" y="174"/>
                </a:moveTo>
                <a:lnTo>
                  <a:pt x="347" y="172"/>
                </a:lnTo>
                <a:lnTo>
                  <a:pt x="347" y="172"/>
                </a:lnTo>
                <a:lnTo>
                  <a:pt x="345" y="170"/>
                </a:lnTo>
                <a:lnTo>
                  <a:pt x="295" y="88"/>
                </a:lnTo>
                <a:lnTo>
                  <a:pt x="295" y="36"/>
                </a:lnTo>
                <a:lnTo>
                  <a:pt x="295" y="34"/>
                </a:lnTo>
                <a:lnTo>
                  <a:pt x="293" y="32"/>
                </a:lnTo>
                <a:lnTo>
                  <a:pt x="293" y="32"/>
                </a:lnTo>
                <a:lnTo>
                  <a:pt x="293" y="32"/>
                </a:lnTo>
                <a:lnTo>
                  <a:pt x="291" y="30"/>
                </a:lnTo>
                <a:lnTo>
                  <a:pt x="291" y="30"/>
                </a:lnTo>
                <a:lnTo>
                  <a:pt x="291" y="30"/>
                </a:lnTo>
                <a:lnTo>
                  <a:pt x="291" y="30"/>
                </a:lnTo>
                <a:lnTo>
                  <a:pt x="272" y="24"/>
                </a:lnTo>
                <a:lnTo>
                  <a:pt x="250" y="20"/>
                </a:lnTo>
                <a:lnTo>
                  <a:pt x="202" y="16"/>
                </a:lnTo>
                <a:lnTo>
                  <a:pt x="202" y="16"/>
                </a:lnTo>
                <a:lnTo>
                  <a:pt x="196" y="10"/>
                </a:lnTo>
                <a:lnTo>
                  <a:pt x="190" y="4"/>
                </a:lnTo>
                <a:lnTo>
                  <a:pt x="182" y="2"/>
                </a:lnTo>
                <a:lnTo>
                  <a:pt x="174" y="0"/>
                </a:lnTo>
                <a:lnTo>
                  <a:pt x="174" y="0"/>
                </a:lnTo>
                <a:lnTo>
                  <a:pt x="164" y="2"/>
                </a:lnTo>
                <a:lnTo>
                  <a:pt x="156" y="4"/>
                </a:lnTo>
                <a:lnTo>
                  <a:pt x="150" y="10"/>
                </a:lnTo>
                <a:lnTo>
                  <a:pt x="144" y="16"/>
                </a:lnTo>
                <a:lnTo>
                  <a:pt x="144" y="16"/>
                </a:lnTo>
                <a:lnTo>
                  <a:pt x="98" y="20"/>
                </a:lnTo>
                <a:lnTo>
                  <a:pt x="76" y="24"/>
                </a:lnTo>
                <a:lnTo>
                  <a:pt x="56" y="30"/>
                </a:lnTo>
                <a:lnTo>
                  <a:pt x="54" y="30"/>
                </a:lnTo>
                <a:lnTo>
                  <a:pt x="54" y="30"/>
                </a:lnTo>
                <a:lnTo>
                  <a:pt x="54" y="32"/>
                </a:lnTo>
                <a:lnTo>
                  <a:pt x="52" y="32"/>
                </a:lnTo>
                <a:lnTo>
                  <a:pt x="52" y="32"/>
                </a:lnTo>
                <a:lnTo>
                  <a:pt x="52" y="34"/>
                </a:lnTo>
                <a:lnTo>
                  <a:pt x="52" y="36"/>
                </a:lnTo>
                <a:lnTo>
                  <a:pt x="52" y="88"/>
                </a:lnTo>
                <a:lnTo>
                  <a:pt x="0" y="170"/>
                </a:lnTo>
                <a:lnTo>
                  <a:pt x="0" y="172"/>
                </a:lnTo>
                <a:lnTo>
                  <a:pt x="0" y="172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82"/>
                </a:lnTo>
                <a:lnTo>
                  <a:pt x="4" y="192"/>
                </a:lnTo>
                <a:lnTo>
                  <a:pt x="10" y="198"/>
                </a:lnTo>
                <a:lnTo>
                  <a:pt x="16" y="206"/>
                </a:lnTo>
                <a:lnTo>
                  <a:pt x="24" y="212"/>
                </a:lnTo>
                <a:lnTo>
                  <a:pt x="34" y="216"/>
                </a:lnTo>
                <a:lnTo>
                  <a:pt x="46" y="218"/>
                </a:lnTo>
                <a:lnTo>
                  <a:pt x="56" y="218"/>
                </a:lnTo>
                <a:lnTo>
                  <a:pt x="56" y="218"/>
                </a:lnTo>
                <a:lnTo>
                  <a:pt x="68" y="218"/>
                </a:lnTo>
                <a:lnTo>
                  <a:pt x="78" y="216"/>
                </a:lnTo>
                <a:lnTo>
                  <a:pt x="88" y="212"/>
                </a:lnTo>
                <a:lnTo>
                  <a:pt x="98" y="206"/>
                </a:lnTo>
                <a:lnTo>
                  <a:pt x="104" y="198"/>
                </a:lnTo>
                <a:lnTo>
                  <a:pt x="110" y="192"/>
                </a:lnTo>
                <a:lnTo>
                  <a:pt x="112" y="182"/>
                </a:lnTo>
                <a:lnTo>
                  <a:pt x="114" y="174"/>
                </a:lnTo>
                <a:lnTo>
                  <a:pt x="114" y="174"/>
                </a:lnTo>
                <a:lnTo>
                  <a:pt x="114" y="172"/>
                </a:lnTo>
                <a:lnTo>
                  <a:pt x="114" y="172"/>
                </a:lnTo>
                <a:lnTo>
                  <a:pt x="114" y="170"/>
                </a:lnTo>
                <a:lnTo>
                  <a:pt x="62" y="88"/>
                </a:lnTo>
                <a:lnTo>
                  <a:pt x="62" y="42"/>
                </a:lnTo>
                <a:lnTo>
                  <a:pt x="62" y="42"/>
                </a:lnTo>
                <a:lnTo>
                  <a:pt x="80" y="46"/>
                </a:lnTo>
                <a:lnTo>
                  <a:pt x="102" y="50"/>
                </a:lnTo>
                <a:lnTo>
                  <a:pt x="144" y="54"/>
                </a:lnTo>
                <a:lnTo>
                  <a:pt x="144" y="54"/>
                </a:lnTo>
                <a:lnTo>
                  <a:pt x="150" y="60"/>
                </a:lnTo>
                <a:lnTo>
                  <a:pt x="154" y="64"/>
                </a:lnTo>
                <a:lnTo>
                  <a:pt x="162" y="68"/>
                </a:lnTo>
                <a:lnTo>
                  <a:pt x="168" y="70"/>
                </a:lnTo>
                <a:lnTo>
                  <a:pt x="168" y="158"/>
                </a:lnTo>
                <a:lnTo>
                  <a:pt x="168" y="158"/>
                </a:lnTo>
                <a:lnTo>
                  <a:pt x="158" y="162"/>
                </a:lnTo>
                <a:lnTo>
                  <a:pt x="152" y="168"/>
                </a:lnTo>
                <a:lnTo>
                  <a:pt x="146" y="176"/>
                </a:lnTo>
                <a:lnTo>
                  <a:pt x="144" y="186"/>
                </a:lnTo>
                <a:lnTo>
                  <a:pt x="144" y="308"/>
                </a:lnTo>
                <a:lnTo>
                  <a:pt x="144" y="308"/>
                </a:lnTo>
                <a:lnTo>
                  <a:pt x="130" y="314"/>
                </a:lnTo>
                <a:lnTo>
                  <a:pt x="116" y="320"/>
                </a:lnTo>
                <a:lnTo>
                  <a:pt x="102" y="328"/>
                </a:lnTo>
                <a:lnTo>
                  <a:pt x="90" y="340"/>
                </a:lnTo>
                <a:lnTo>
                  <a:pt x="90" y="340"/>
                </a:lnTo>
                <a:lnTo>
                  <a:pt x="88" y="342"/>
                </a:lnTo>
                <a:lnTo>
                  <a:pt x="88" y="346"/>
                </a:lnTo>
                <a:lnTo>
                  <a:pt x="88" y="346"/>
                </a:lnTo>
                <a:lnTo>
                  <a:pt x="90" y="348"/>
                </a:lnTo>
                <a:lnTo>
                  <a:pt x="94" y="348"/>
                </a:lnTo>
                <a:lnTo>
                  <a:pt x="254" y="348"/>
                </a:lnTo>
                <a:lnTo>
                  <a:pt x="254" y="348"/>
                </a:lnTo>
                <a:lnTo>
                  <a:pt x="256" y="348"/>
                </a:lnTo>
                <a:lnTo>
                  <a:pt x="258" y="346"/>
                </a:lnTo>
                <a:lnTo>
                  <a:pt x="258" y="346"/>
                </a:lnTo>
                <a:lnTo>
                  <a:pt x="258" y="342"/>
                </a:lnTo>
                <a:lnTo>
                  <a:pt x="256" y="340"/>
                </a:lnTo>
                <a:lnTo>
                  <a:pt x="256" y="340"/>
                </a:lnTo>
                <a:lnTo>
                  <a:pt x="244" y="328"/>
                </a:lnTo>
                <a:lnTo>
                  <a:pt x="232" y="320"/>
                </a:lnTo>
                <a:lnTo>
                  <a:pt x="218" y="314"/>
                </a:lnTo>
                <a:lnTo>
                  <a:pt x="202" y="308"/>
                </a:lnTo>
                <a:lnTo>
                  <a:pt x="202" y="186"/>
                </a:lnTo>
                <a:lnTo>
                  <a:pt x="202" y="186"/>
                </a:lnTo>
                <a:lnTo>
                  <a:pt x="200" y="176"/>
                </a:lnTo>
                <a:lnTo>
                  <a:pt x="196" y="168"/>
                </a:lnTo>
                <a:lnTo>
                  <a:pt x="188" y="162"/>
                </a:lnTo>
                <a:lnTo>
                  <a:pt x="178" y="158"/>
                </a:lnTo>
                <a:lnTo>
                  <a:pt x="178" y="70"/>
                </a:lnTo>
                <a:lnTo>
                  <a:pt x="178" y="70"/>
                </a:lnTo>
                <a:lnTo>
                  <a:pt x="186" y="68"/>
                </a:lnTo>
                <a:lnTo>
                  <a:pt x="192" y="64"/>
                </a:lnTo>
                <a:lnTo>
                  <a:pt x="198" y="60"/>
                </a:lnTo>
                <a:lnTo>
                  <a:pt x="202" y="54"/>
                </a:lnTo>
                <a:lnTo>
                  <a:pt x="202" y="54"/>
                </a:lnTo>
                <a:lnTo>
                  <a:pt x="246" y="50"/>
                </a:lnTo>
                <a:lnTo>
                  <a:pt x="266" y="46"/>
                </a:lnTo>
                <a:lnTo>
                  <a:pt x="286" y="42"/>
                </a:lnTo>
                <a:lnTo>
                  <a:pt x="286" y="88"/>
                </a:lnTo>
                <a:lnTo>
                  <a:pt x="234" y="170"/>
                </a:lnTo>
                <a:lnTo>
                  <a:pt x="234" y="172"/>
                </a:lnTo>
                <a:lnTo>
                  <a:pt x="234" y="172"/>
                </a:lnTo>
                <a:lnTo>
                  <a:pt x="234" y="174"/>
                </a:lnTo>
                <a:lnTo>
                  <a:pt x="234" y="174"/>
                </a:lnTo>
                <a:lnTo>
                  <a:pt x="234" y="174"/>
                </a:lnTo>
                <a:lnTo>
                  <a:pt x="234" y="182"/>
                </a:lnTo>
                <a:lnTo>
                  <a:pt x="238" y="192"/>
                </a:lnTo>
                <a:lnTo>
                  <a:pt x="242" y="198"/>
                </a:lnTo>
                <a:lnTo>
                  <a:pt x="250" y="206"/>
                </a:lnTo>
                <a:lnTo>
                  <a:pt x="258" y="212"/>
                </a:lnTo>
                <a:lnTo>
                  <a:pt x="268" y="216"/>
                </a:lnTo>
                <a:lnTo>
                  <a:pt x="278" y="218"/>
                </a:lnTo>
                <a:lnTo>
                  <a:pt x="290" y="218"/>
                </a:lnTo>
                <a:lnTo>
                  <a:pt x="290" y="218"/>
                </a:lnTo>
                <a:lnTo>
                  <a:pt x="301" y="218"/>
                </a:lnTo>
                <a:lnTo>
                  <a:pt x="311" y="216"/>
                </a:lnTo>
                <a:lnTo>
                  <a:pt x="321" y="212"/>
                </a:lnTo>
                <a:lnTo>
                  <a:pt x="329" y="206"/>
                </a:lnTo>
                <a:lnTo>
                  <a:pt x="337" y="198"/>
                </a:lnTo>
                <a:lnTo>
                  <a:pt x="343" y="192"/>
                </a:lnTo>
                <a:lnTo>
                  <a:pt x="345" y="182"/>
                </a:lnTo>
                <a:lnTo>
                  <a:pt x="347" y="174"/>
                </a:lnTo>
                <a:lnTo>
                  <a:pt x="347" y="174"/>
                </a:lnTo>
                <a:close/>
                <a:moveTo>
                  <a:pt x="56" y="208"/>
                </a:moveTo>
                <a:lnTo>
                  <a:pt x="56" y="208"/>
                </a:lnTo>
                <a:lnTo>
                  <a:pt x="40" y="206"/>
                </a:lnTo>
                <a:lnTo>
                  <a:pt x="26" y="200"/>
                </a:lnTo>
                <a:lnTo>
                  <a:pt x="20" y="196"/>
                </a:lnTo>
                <a:lnTo>
                  <a:pt x="16" y="190"/>
                </a:lnTo>
                <a:lnTo>
                  <a:pt x="12" y="184"/>
                </a:lnTo>
                <a:lnTo>
                  <a:pt x="10" y="178"/>
                </a:lnTo>
                <a:lnTo>
                  <a:pt x="102" y="178"/>
                </a:lnTo>
                <a:lnTo>
                  <a:pt x="102" y="178"/>
                </a:lnTo>
                <a:lnTo>
                  <a:pt x="100" y="184"/>
                </a:lnTo>
                <a:lnTo>
                  <a:pt x="98" y="190"/>
                </a:lnTo>
                <a:lnTo>
                  <a:pt x="92" y="196"/>
                </a:lnTo>
                <a:lnTo>
                  <a:pt x="88" y="200"/>
                </a:lnTo>
                <a:lnTo>
                  <a:pt x="74" y="206"/>
                </a:lnTo>
                <a:lnTo>
                  <a:pt x="56" y="208"/>
                </a:lnTo>
                <a:lnTo>
                  <a:pt x="56" y="208"/>
                </a:lnTo>
                <a:close/>
                <a:moveTo>
                  <a:pt x="100" y="168"/>
                </a:moveTo>
                <a:lnTo>
                  <a:pt x="14" y="168"/>
                </a:lnTo>
                <a:lnTo>
                  <a:pt x="56" y="98"/>
                </a:lnTo>
                <a:lnTo>
                  <a:pt x="100" y="168"/>
                </a:lnTo>
                <a:close/>
                <a:moveTo>
                  <a:pt x="78" y="36"/>
                </a:moveTo>
                <a:lnTo>
                  <a:pt x="78" y="36"/>
                </a:lnTo>
                <a:lnTo>
                  <a:pt x="108" y="30"/>
                </a:lnTo>
                <a:lnTo>
                  <a:pt x="140" y="26"/>
                </a:lnTo>
                <a:lnTo>
                  <a:pt x="140" y="26"/>
                </a:lnTo>
                <a:lnTo>
                  <a:pt x="140" y="36"/>
                </a:lnTo>
                <a:lnTo>
                  <a:pt x="140" y="36"/>
                </a:lnTo>
                <a:lnTo>
                  <a:pt x="140" y="44"/>
                </a:lnTo>
                <a:lnTo>
                  <a:pt x="140" y="44"/>
                </a:lnTo>
                <a:lnTo>
                  <a:pt x="108" y="40"/>
                </a:lnTo>
                <a:lnTo>
                  <a:pt x="78" y="36"/>
                </a:lnTo>
                <a:lnTo>
                  <a:pt x="78" y="36"/>
                </a:lnTo>
                <a:close/>
                <a:moveTo>
                  <a:pt x="108" y="338"/>
                </a:moveTo>
                <a:lnTo>
                  <a:pt x="108" y="338"/>
                </a:lnTo>
                <a:lnTo>
                  <a:pt x="122" y="328"/>
                </a:lnTo>
                <a:lnTo>
                  <a:pt x="140" y="322"/>
                </a:lnTo>
                <a:lnTo>
                  <a:pt x="156" y="316"/>
                </a:lnTo>
                <a:lnTo>
                  <a:pt x="174" y="316"/>
                </a:lnTo>
                <a:lnTo>
                  <a:pt x="190" y="316"/>
                </a:lnTo>
                <a:lnTo>
                  <a:pt x="208" y="322"/>
                </a:lnTo>
                <a:lnTo>
                  <a:pt x="224" y="328"/>
                </a:lnTo>
                <a:lnTo>
                  <a:pt x="240" y="338"/>
                </a:lnTo>
                <a:lnTo>
                  <a:pt x="108" y="338"/>
                </a:lnTo>
                <a:close/>
                <a:moveTo>
                  <a:pt x="192" y="186"/>
                </a:moveTo>
                <a:lnTo>
                  <a:pt x="192" y="306"/>
                </a:lnTo>
                <a:lnTo>
                  <a:pt x="192" y="306"/>
                </a:lnTo>
                <a:lnTo>
                  <a:pt x="174" y="306"/>
                </a:lnTo>
                <a:lnTo>
                  <a:pt x="154" y="306"/>
                </a:lnTo>
                <a:lnTo>
                  <a:pt x="154" y="186"/>
                </a:lnTo>
                <a:lnTo>
                  <a:pt x="154" y="186"/>
                </a:lnTo>
                <a:lnTo>
                  <a:pt x="156" y="180"/>
                </a:lnTo>
                <a:lnTo>
                  <a:pt x="160" y="174"/>
                </a:lnTo>
                <a:lnTo>
                  <a:pt x="166" y="170"/>
                </a:lnTo>
                <a:lnTo>
                  <a:pt x="174" y="168"/>
                </a:lnTo>
                <a:lnTo>
                  <a:pt x="174" y="168"/>
                </a:lnTo>
                <a:lnTo>
                  <a:pt x="180" y="170"/>
                </a:lnTo>
                <a:lnTo>
                  <a:pt x="186" y="174"/>
                </a:lnTo>
                <a:lnTo>
                  <a:pt x="190" y="180"/>
                </a:lnTo>
                <a:lnTo>
                  <a:pt x="192" y="186"/>
                </a:lnTo>
                <a:lnTo>
                  <a:pt x="192" y="186"/>
                </a:lnTo>
                <a:close/>
                <a:moveTo>
                  <a:pt x="174" y="60"/>
                </a:moveTo>
                <a:lnTo>
                  <a:pt x="174" y="60"/>
                </a:lnTo>
                <a:lnTo>
                  <a:pt x="164" y="58"/>
                </a:lnTo>
                <a:lnTo>
                  <a:pt x="156" y="52"/>
                </a:lnTo>
                <a:lnTo>
                  <a:pt x="152" y="44"/>
                </a:lnTo>
                <a:lnTo>
                  <a:pt x="150" y="36"/>
                </a:lnTo>
                <a:lnTo>
                  <a:pt x="150" y="36"/>
                </a:lnTo>
                <a:lnTo>
                  <a:pt x="152" y="26"/>
                </a:lnTo>
                <a:lnTo>
                  <a:pt x="156" y="18"/>
                </a:lnTo>
                <a:lnTo>
                  <a:pt x="164" y="14"/>
                </a:lnTo>
                <a:lnTo>
                  <a:pt x="174" y="12"/>
                </a:lnTo>
                <a:lnTo>
                  <a:pt x="174" y="12"/>
                </a:lnTo>
                <a:lnTo>
                  <a:pt x="182" y="14"/>
                </a:lnTo>
                <a:lnTo>
                  <a:pt x="190" y="18"/>
                </a:lnTo>
                <a:lnTo>
                  <a:pt x="196" y="26"/>
                </a:lnTo>
                <a:lnTo>
                  <a:pt x="198" y="36"/>
                </a:lnTo>
                <a:lnTo>
                  <a:pt x="198" y="36"/>
                </a:lnTo>
                <a:lnTo>
                  <a:pt x="196" y="44"/>
                </a:lnTo>
                <a:lnTo>
                  <a:pt x="190" y="52"/>
                </a:lnTo>
                <a:lnTo>
                  <a:pt x="182" y="58"/>
                </a:lnTo>
                <a:lnTo>
                  <a:pt x="174" y="60"/>
                </a:lnTo>
                <a:lnTo>
                  <a:pt x="174" y="60"/>
                </a:lnTo>
                <a:close/>
                <a:moveTo>
                  <a:pt x="206" y="44"/>
                </a:moveTo>
                <a:lnTo>
                  <a:pt x="206" y="44"/>
                </a:lnTo>
                <a:lnTo>
                  <a:pt x="208" y="36"/>
                </a:lnTo>
                <a:lnTo>
                  <a:pt x="208" y="36"/>
                </a:lnTo>
                <a:lnTo>
                  <a:pt x="206" y="26"/>
                </a:lnTo>
                <a:lnTo>
                  <a:pt x="206" y="26"/>
                </a:lnTo>
                <a:lnTo>
                  <a:pt x="240" y="30"/>
                </a:lnTo>
                <a:lnTo>
                  <a:pt x="270" y="36"/>
                </a:lnTo>
                <a:lnTo>
                  <a:pt x="270" y="36"/>
                </a:lnTo>
                <a:lnTo>
                  <a:pt x="240" y="40"/>
                </a:lnTo>
                <a:lnTo>
                  <a:pt x="206" y="44"/>
                </a:lnTo>
                <a:lnTo>
                  <a:pt x="206" y="44"/>
                </a:lnTo>
                <a:close/>
                <a:moveTo>
                  <a:pt x="290" y="98"/>
                </a:moveTo>
                <a:lnTo>
                  <a:pt x="333" y="168"/>
                </a:lnTo>
                <a:lnTo>
                  <a:pt x="248" y="168"/>
                </a:lnTo>
                <a:lnTo>
                  <a:pt x="290" y="98"/>
                </a:lnTo>
                <a:close/>
                <a:moveTo>
                  <a:pt x="290" y="208"/>
                </a:moveTo>
                <a:lnTo>
                  <a:pt x="290" y="208"/>
                </a:lnTo>
                <a:lnTo>
                  <a:pt x="274" y="206"/>
                </a:lnTo>
                <a:lnTo>
                  <a:pt x="260" y="200"/>
                </a:lnTo>
                <a:lnTo>
                  <a:pt x="254" y="196"/>
                </a:lnTo>
                <a:lnTo>
                  <a:pt x="250" y="190"/>
                </a:lnTo>
                <a:lnTo>
                  <a:pt x="246" y="184"/>
                </a:lnTo>
                <a:lnTo>
                  <a:pt x="244" y="178"/>
                </a:lnTo>
                <a:lnTo>
                  <a:pt x="335" y="178"/>
                </a:lnTo>
                <a:lnTo>
                  <a:pt x="335" y="178"/>
                </a:lnTo>
                <a:lnTo>
                  <a:pt x="333" y="184"/>
                </a:lnTo>
                <a:lnTo>
                  <a:pt x="331" y="190"/>
                </a:lnTo>
                <a:lnTo>
                  <a:pt x="325" y="196"/>
                </a:lnTo>
                <a:lnTo>
                  <a:pt x="319" y="200"/>
                </a:lnTo>
                <a:lnTo>
                  <a:pt x="307" y="206"/>
                </a:lnTo>
                <a:lnTo>
                  <a:pt x="290" y="208"/>
                </a:lnTo>
                <a:lnTo>
                  <a:pt x="290" y="2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3" name="Freeform 82">
            <a:extLst>
              <a:ext uri="{FF2B5EF4-FFF2-40B4-BE49-F238E27FC236}">
                <a16:creationId xmlns:a16="http://schemas.microsoft.com/office/drawing/2014/main" id="{99CC9804-6ED8-45FE-BD08-A1517456FE15}"/>
              </a:ext>
            </a:extLst>
          </p:cNvPr>
          <p:cNvSpPr>
            <a:spLocks/>
          </p:cNvSpPr>
          <p:nvPr/>
        </p:nvSpPr>
        <p:spPr bwMode="auto">
          <a:xfrm>
            <a:off x="660400" y="4999831"/>
            <a:ext cx="195263" cy="44450"/>
          </a:xfrm>
          <a:custGeom>
            <a:avLst/>
            <a:gdLst>
              <a:gd name="T0" fmla="*/ 118 w 123"/>
              <a:gd name="T1" fmla="*/ 0 h 28"/>
              <a:gd name="T2" fmla="*/ 118 w 123"/>
              <a:gd name="T3" fmla="*/ 0 h 28"/>
              <a:gd name="T4" fmla="*/ 100 w 123"/>
              <a:gd name="T5" fmla="*/ 6 h 28"/>
              <a:gd name="T6" fmla="*/ 74 w 123"/>
              <a:gd name="T7" fmla="*/ 12 h 28"/>
              <a:gd name="T8" fmla="*/ 40 w 123"/>
              <a:gd name="T9" fmla="*/ 16 h 28"/>
              <a:gd name="T10" fmla="*/ 6 w 123"/>
              <a:gd name="T11" fmla="*/ 18 h 28"/>
              <a:gd name="T12" fmla="*/ 6 w 123"/>
              <a:gd name="T13" fmla="*/ 18 h 28"/>
              <a:gd name="T14" fmla="*/ 2 w 123"/>
              <a:gd name="T15" fmla="*/ 20 h 28"/>
              <a:gd name="T16" fmla="*/ 0 w 123"/>
              <a:gd name="T17" fmla="*/ 24 h 28"/>
              <a:gd name="T18" fmla="*/ 0 w 123"/>
              <a:gd name="T19" fmla="*/ 24 h 28"/>
              <a:gd name="T20" fmla="*/ 2 w 123"/>
              <a:gd name="T21" fmla="*/ 28 h 28"/>
              <a:gd name="T22" fmla="*/ 6 w 123"/>
              <a:gd name="T23" fmla="*/ 28 h 28"/>
              <a:gd name="T24" fmla="*/ 6 w 123"/>
              <a:gd name="T25" fmla="*/ 28 h 28"/>
              <a:gd name="T26" fmla="*/ 6 w 123"/>
              <a:gd name="T27" fmla="*/ 28 h 28"/>
              <a:gd name="T28" fmla="*/ 40 w 123"/>
              <a:gd name="T29" fmla="*/ 26 h 28"/>
              <a:gd name="T30" fmla="*/ 74 w 123"/>
              <a:gd name="T31" fmla="*/ 22 h 28"/>
              <a:gd name="T32" fmla="*/ 102 w 123"/>
              <a:gd name="T33" fmla="*/ 16 h 28"/>
              <a:gd name="T34" fmla="*/ 121 w 123"/>
              <a:gd name="T35" fmla="*/ 10 h 28"/>
              <a:gd name="T36" fmla="*/ 121 w 123"/>
              <a:gd name="T37" fmla="*/ 10 h 28"/>
              <a:gd name="T38" fmla="*/ 123 w 123"/>
              <a:gd name="T39" fmla="*/ 6 h 28"/>
              <a:gd name="T40" fmla="*/ 123 w 123"/>
              <a:gd name="T41" fmla="*/ 2 h 28"/>
              <a:gd name="T42" fmla="*/ 123 w 123"/>
              <a:gd name="T43" fmla="*/ 2 h 28"/>
              <a:gd name="T44" fmla="*/ 121 w 123"/>
              <a:gd name="T45" fmla="*/ 0 h 28"/>
              <a:gd name="T46" fmla="*/ 118 w 123"/>
              <a:gd name="T47" fmla="*/ 0 h 28"/>
              <a:gd name="T48" fmla="*/ 118 w 123"/>
              <a:gd name="T49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3" h="28">
                <a:moveTo>
                  <a:pt x="118" y="0"/>
                </a:moveTo>
                <a:lnTo>
                  <a:pt x="118" y="0"/>
                </a:lnTo>
                <a:lnTo>
                  <a:pt x="100" y="6"/>
                </a:lnTo>
                <a:lnTo>
                  <a:pt x="74" y="12"/>
                </a:lnTo>
                <a:lnTo>
                  <a:pt x="40" y="16"/>
                </a:lnTo>
                <a:lnTo>
                  <a:pt x="6" y="18"/>
                </a:lnTo>
                <a:lnTo>
                  <a:pt x="6" y="18"/>
                </a:lnTo>
                <a:lnTo>
                  <a:pt x="2" y="20"/>
                </a:lnTo>
                <a:lnTo>
                  <a:pt x="0" y="24"/>
                </a:lnTo>
                <a:lnTo>
                  <a:pt x="0" y="24"/>
                </a:lnTo>
                <a:lnTo>
                  <a:pt x="2" y="28"/>
                </a:lnTo>
                <a:lnTo>
                  <a:pt x="6" y="28"/>
                </a:lnTo>
                <a:lnTo>
                  <a:pt x="6" y="28"/>
                </a:lnTo>
                <a:lnTo>
                  <a:pt x="6" y="28"/>
                </a:lnTo>
                <a:lnTo>
                  <a:pt x="40" y="26"/>
                </a:lnTo>
                <a:lnTo>
                  <a:pt x="74" y="22"/>
                </a:lnTo>
                <a:lnTo>
                  <a:pt x="102" y="16"/>
                </a:lnTo>
                <a:lnTo>
                  <a:pt x="121" y="10"/>
                </a:lnTo>
                <a:lnTo>
                  <a:pt x="121" y="10"/>
                </a:lnTo>
                <a:lnTo>
                  <a:pt x="123" y="6"/>
                </a:lnTo>
                <a:lnTo>
                  <a:pt x="123" y="2"/>
                </a:lnTo>
                <a:lnTo>
                  <a:pt x="123" y="2"/>
                </a:lnTo>
                <a:lnTo>
                  <a:pt x="121" y="0"/>
                </a:lnTo>
                <a:lnTo>
                  <a:pt x="118" y="0"/>
                </a:lnTo>
                <a:lnTo>
                  <a:pt x="11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4" name="Freeform 83">
            <a:extLst>
              <a:ext uri="{FF2B5EF4-FFF2-40B4-BE49-F238E27FC236}">
                <a16:creationId xmlns:a16="http://schemas.microsoft.com/office/drawing/2014/main" id="{099DB45C-843D-4A47-8D62-9D3FEAB02219}"/>
              </a:ext>
            </a:extLst>
          </p:cNvPr>
          <p:cNvSpPr>
            <a:spLocks noEditPoints="1"/>
          </p:cNvSpPr>
          <p:nvPr/>
        </p:nvSpPr>
        <p:spPr bwMode="auto">
          <a:xfrm>
            <a:off x="387350" y="4907756"/>
            <a:ext cx="550863" cy="469900"/>
          </a:xfrm>
          <a:custGeom>
            <a:avLst/>
            <a:gdLst>
              <a:gd name="T0" fmla="*/ 345 w 347"/>
              <a:gd name="T1" fmla="*/ 94 h 296"/>
              <a:gd name="T2" fmla="*/ 323 w 347"/>
              <a:gd name="T3" fmla="*/ 66 h 296"/>
              <a:gd name="T4" fmla="*/ 315 w 347"/>
              <a:gd name="T5" fmla="*/ 10 h 296"/>
              <a:gd name="T6" fmla="*/ 307 w 347"/>
              <a:gd name="T7" fmla="*/ 0 h 296"/>
              <a:gd name="T8" fmla="*/ 290 w 347"/>
              <a:gd name="T9" fmla="*/ 4 h 296"/>
              <a:gd name="T10" fmla="*/ 256 w 347"/>
              <a:gd name="T11" fmla="*/ 24 h 296"/>
              <a:gd name="T12" fmla="*/ 180 w 347"/>
              <a:gd name="T13" fmla="*/ 44 h 296"/>
              <a:gd name="T14" fmla="*/ 152 w 347"/>
              <a:gd name="T15" fmla="*/ 50 h 296"/>
              <a:gd name="T16" fmla="*/ 32 w 347"/>
              <a:gd name="T17" fmla="*/ 56 h 296"/>
              <a:gd name="T18" fmla="*/ 4 w 347"/>
              <a:gd name="T19" fmla="*/ 80 h 296"/>
              <a:gd name="T20" fmla="*/ 0 w 347"/>
              <a:gd name="T21" fmla="*/ 138 h 296"/>
              <a:gd name="T22" fmla="*/ 30 w 347"/>
              <a:gd name="T23" fmla="*/ 164 h 296"/>
              <a:gd name="T24" fmla="*/ 70 w 347"/>
              <a:gd name="T25" fmla="*/ 170 h 296"/>
              <a:gd name="T26" fmla="*/ 76 w 347"/>
              <a:gd name="T27" fmla="*/ 290 h 296"/>
              <a:gd name="T28" fmla="*/ 100 w 347"/>
              <a:gd name="T29" fmla="*/ 296 h 296"/>
              <a:gd name="T30" fmla="*/ 118 w 347"/>
              <a:gd name="T31" fmla="*/ 278 h 296"/>
              <a:gd name="T32" fmla="*/ 132 w 347"/>
              <a:gd name="T33" fmla="*/ 250 h 296"/>
              <a:gd name="T34" fmla="*/ 148 w 347"/>
              <a:gd name="T35" fmla="*/ 222 h 296"/>
              <a:gd name="T36" fmla="*/ 132 w 347"/>
              <a:gd name="T37" fmla="*/ 198 h 296"/>
              <a:gd name="T38" fmla="*/ 152 w 347"/>
              <a:gd name="T39" fmla="*/ 170 h 296"/>
              <a:gd name="T40" fmla="*/ 158 w 347"/>
              <a:gd name="T41" fmla="*/ 180 h 296"/>
              <a:gd name="T42" fmla="*/ 220 w 347"/>
              <a:gd name="T43" fmla="*/ 188 h 296"/>
              <a:gd name="T44" fmla="*/ 282 w 347"/>
              <a:gd name="T45" fmla="*/ 214 h 296"/>
              <a:gd name="T46" fmla="*/ 301 w 347"/>
              <a:gd name="T47" fmla="*/ 224 h 296"/>
              <a:gd name="T48" fmla="*/ 311 w 347"/>
              <a:gd name="T49" fmla="*/ 222 h 296"/>
              <a:gd name="T50" fmla="*/ 317 w 347"/>
              <a:gd name="T51" fmla="*/ 158 h 296"/>
              <a:gd name="T52" fmla="*/ 333 w 347"/>
              <a:gd name="T53" fmla="*/ 148 h 296"/>
              <a:gd name="T54" fmla="*/ 347 w 347"/>
              <a:gd name="T55" fmla="*/ 112 h 296"/>
              <a:gd name="T56" fmla="*/ 124 w 347"/>
              <a:gd name="T57" fmla="*/ 206 h 296"/>
              <a:gd name="T58" fmla="*/ 138 w 347"/>
              <a:gd name="T59" fmla="*/ 222 h 296"/>
              <a:gd name="T60" fmla="*/ 134 w 347"/>
              <a:gd name="T61" fmla="*/ 236 h 296"/>
              <a:gd name="T62" fmla="*/ 118 w 347"/>
              <a:gd name="T63" fmla="*/ 206 h 296"/>
              <a:gd name="T64" fmla="*/ 30 w 347"/>
              <a:gd name="T65" fmla="*/ 134 h 296"/>
              <a:gd name="T66" fmla="*/ 106 w 347"/>
              <a:gd name="T67" fmla="*/ 280 h 296"/>
              <a:gd name="T68" fmla="*/ 88 w 347"/>
              <a:gd name="T69" fmla="*/ 286 h 296"/>
              <a:gd name="T70" fmla="*/ 82 w 347"/>
              <a:gd name="T71" fmla="*/ 280 h 296"/>
              <a:gd name="T72" fmla="*/ 108 w 347"/>
              <a:gd name="T73" fmla="*/ 278 h 296"/>
              <a:gd name="T74" fmla="*/ 40 w 347"/>
              <a:gd name="T75" fmla="*/ 138 h 296"/>
              <a:gd name="T76" fmla="*/ 152 w 347"/>
              <a:gd name="T77" fmla="*/ 160 h 296"/>
              <a:gd name="T78" fmla="*/ 305 w 347"/>
              <a:gd name="T79" fmla="*/ 212 h 296"/>
              <a:gd name="T80" fmla="*/ 297 w 347"/>
              <a:gd name="T81" fmla="*/ 212 h 296"/>
              <a:gd name="T82" fmla="*/ 260 w 347"/>
              <a:gd name="T83" fmla="*/ 190 h 296"/>
              <a:gd name="T84" fmla="*/ 184 w 347"/>
              <a:gd name="T85" fmla="*/ 170 h 296"/>
              <a:gd name="T86" fmla="*/ 162 w 347"/>
              <a:gd name="T87" fmla="*/ 54 h 296"/>
              <a:gd name="T88" fmla="*/ 224 w 347"/>
              <a:gd name="T89" fmla="*/ 46 h 296"/>
              <a:gd name="T90" fmla="*/ 288 w 347"/>
              <a:gd name="T91" fmla="*/ 18 h 296"/>
              <a:gd name="T92" fmla="*/ 303 w 347"/>
              <a:gd name="T93" fmla="*/ 10 h 296"/>
              <a:gd name="T94" fmla="*/ 305 w 347"/>
              <a:gd name="T95" fmla="*/ 208 h 296"/>
              <a:gd name="T96" fmla="*/ 325 w 347"/>
              <a:gd name="T97" fmla="*/ 80 h 296"/>
              <a:gd name="T98" fmla="*/ 337 w 347"/>
              <a:gd name="T99" fmla="*/ 112 h 296"/>
              <a:gd name="T100" fmla="*/ 317 w 347"/>
              <a:gd name="T101" fmla="*/ 14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7" h="296">
                <a:moveTo>
                  <a:pt x="347" y="112"/>
                </a:moveTo>
                <a:lnTo>
                  <a:pt x="347" y="112"/>
                </a:lnTo>
                <a:lnTo>
                  <a:pt x="347" y="104"/>
                </a:lnTo>
                <a:lnTo>
                  <a:pt x="345" y="94"/>
                </a:lnTo>
                <a:lnTo>
                  <a:pt x="337" y="80"/>
                </a:lnTo>
                <a:lnTo>
                  <a:pt x="333" y="76"/>
                </a:lnTo>
                <a:lnTo>
                  <a:pt x="329" y="70"/>
                </a:lnTo>
                <a:lnTo>
                  <a:pt x="323" y="66"/>
                </a:lnTo>
                <a:lnTo>
                  <a:pt x="317" y="64"/>
                </a:lnTo>
                <a:lnTo>
                  <a:pt x="317" y="14"/>
                </a:lnTo>
                <a:lnTo>
                  <a:pt x="317" y="14"/>
                </a:lnTo>
                <a:lnTo>
                  <a:pt x="315" y="10"/>
                </a:lnTo>
                <a:lnTo>
                  <a:pt x="313" y="6"/>
                </a:lnTo>
                <a:lnTo>
                  <a:pt x="311" y="2"/>
                </a:lnTo>
                <a:lnTo>
                  <a:pt x="307" y="0"/>
                </a:lnTo>
                <a:lnTo>
                  <a:pt x="307" y="0"/>
                </a:lnTo>
                <a:lnTo>
                  <a:pt x="303" y="0"/>
                </a:lnTo>
                <a:lnTo>
                  <a:pt x="297" y="0"/>
                </a:lnTo>
                <a:lnTo>
                  <a:pt x="293" y="0"/>
                </a:lnTo>
                <a:lnTo>
                  <a:pt x="290" y="4"/>
                </a:lnTo>
                <a:lnTo>
                  <a:pt x="290" y="4"/>
                </a:lnTo>
                <a:lnTo>
                  <a:pt x="282" y="10"/>
                </a:lnTo>
                <a:lnTo>
                  <a:pt x="270" y="18"/>
                </a:lnTo>
                <a:lnTo>
                  <a:pt x="256" y="24"/>
                </a:lnTo>
                <a:lnTo>
                  <a:pt x="240" y="30"/>
                </a:lnTo>
                <a:lnTo>
                  <a:pt x="220" y="36"/>
                </a:lnTo>
                <a:lnTo>
                  <a:pt x="200" y="40"/>
                </a:lnTo>
                <a:lnTo>
                  <a:pt x="180" y="44"/>
                </a:lnTo>
                <a:lnTo>
                  <a:pt x="158" y="44"/>
                </a:lnTo>
                <a:lnTo>
                  <a:pt x="158" y="44"/>
                </a:lnTo>
                <a:lnTo>
                  <a:pt x="154" y="46"/>
                </a:lnTo>
                <a:lnTo>
                  <a:pt x="152" y="50"/>
                </a:lnTo>
                <a:lnTo>
                  <a:pt x="152" y="54"/>
                </a:lnTo>
                <a:lnTo>
                  <a:pt x="34" y="54"/>
                </a:lnTo>
                <a:lnTo>
                  <a:pt x="34" y="54"/>
                </a:lnTo>
                <a:lnTo>
                  <a:pt x="32" y="56"/>
                </a:lnTo>
                <a:lnTo>
                  <a:pt x="30" y="60"/>
                </a:lnTo>
                <a:lnTo>
                  <a:pt x="30" y="80"/>
                </a:lnTo>
                <a:lnTo>
                  <a:pt x="4" y="80"/>
                </a:lnTo>
                <a:lnTo>
                  <a:pt x="4" y="80"/>
                </a:lnTo>
                <a:lnTo>
                  <a:pt x="0" y="82"/>
                </a:lnTo>
                <a:lnTo>
                  <a:pt x="0" y="86"/>
                </a:lnTo>
                <a:lnTo>
                  <a:pt x="0" y="138"/>
                </a:lnTo>
                <a:lnTo>
                  <a:pt x="0" y="138"/>
                </a:lnTo>
                <a:lnTo>
                  <a:pt x="0" y="142"/>
                </a:lnTo>
                <a:lnTo>
                  <a:pt x="4" y="144"/>
                </a:lnTo>
                <a:lnTo>
                  <a:pt x="30" y="144"/>
                </a:lnTo>
                <a:lnTo>
                  <a:pt x="30" y="164"/>
                </a:lnTo>
                <a:lnTo>
                  <a:pt x="30" y="164"/>
                </a:lnTo>
                <a:lnTo>
                  <a:pt x="32" y="168"/>
                </a:lnTo>
                <a:lnTo>
                  <a:pt x="34" y="170"/>
                </a:lnTo>
                <a:lnTo>
                  <a:pt x="70" y="170"/>
                </a:lnTo>
                <a:lnTo>
                  <a:pt x="70" y="278"/>
                </a:lnTo>
                <a:lnTo>
                  <a:pt x="70" y="278"/>
                </a:lnTo>
                <a:lnTo>
                  <a:pt x="72" y="286"/>
                </a:lnTo>
                <a:lnTo>
                  <a:pt x="76" y="290"/>
                </a:lnTo>
                <a:lnTo>
                  <a:pt x="82" y="294"/>
                </a:lnTo>
                <a:lnTo>
                  <a:pt x="88" y="296"/>
                </a:lnTo>
                <a:lnTo>
                  <a:pt x="100" y="296"/>
                </a:lnTo>
                <a:lnTo>
                  <a:pt x="100" y="296"/>
                </a:lnTo>
                <a:lnTo>
                  <a:pt x="106" y="294"/>
                </a:lnTo>
                <a:lnTo>
                  <a:pt x="112" y="290"/>
                </a:lnTo>
                <a:lnTo>
                  <a:pt x="116" y="286"/>
                </a:lnTo>
                <a:lnTo>
                  <a:pt x="118" y="278"/>
                </a:lnTo>
                <a:lnTo>
                  <a:pt x="118" y="252"/>
                </a:lnTo>
                <a:lnTo>
                  <a:pt x="124" y="252"/>
                </a:lnTo>
                <a:lnTo>
                  <a:pt x="124" y="252"/>
                </a:lnTo>
                <a:lnTo>
                  <a:pt x="132" y="250"/>
                </a:lnTo>
                <a:lnTo>
                  <a:pt x="140" y="244"/>
                </a:lnTo>
                <a:lnTo>
                  <a:pt x="146" y="236"/>
                </a:lnTo>
                <a:lnTo>
                  <a:pt x="148" y="226"/>
                </a:lnTo>
                <a:lnTo>
                  <a:pt x="148" y="222"/>
                </a:lnTo>
                <a:lnTo>
                  <a:pt x="148" y="222"/>
                </a:lnTo>
                <a:lnTo>
                  <a:pt x="146" y="212"/>
                </a:lnTo>
                <a:lnTo>
                  <a:pt x="140" y="204"/>
                </a:lnTo>
                <a:lnTo>
                  <a:pt x="132" y="198"/>
                </a:lnTo>
                <a:lnTo>
                  <a:pt x="124" y="196"/>
                </a:lnTo>
                <a:lnTo>
                  <a:pt x="118" y="196"/>
                </a:lnTo>
                <a:lnTo>
                  <a:pt x="118" y="170"/>
                </a:lnTo>
                <a:lnTo>
                  <a:pt x="152" y="170"/>
                </a:lnTo>
                <a:lnTo>
                  <a:pt x="152" y="174"/>
                </a:lnTo>
                <a:lnTo>
                  <a:pt x="152" y="174"/>
                </a:lnTo>
                <a:lnTo>
                  <a:pt x="154" y="178"/>
                </a:lnTo>
                <a:lnTo>
                  <a:pt x="158" y="180"/>
                </a:lnTo>
                <a:lnTo>
                  <a:pt x="158" y="180"/>
                </a:lnTo>
                <a:lnTo>
                  <a:pt x="180" y="180"/>
                </a:lnTo>
                <a:lnTo>
                  <a:pt x="200" y="184"/>
                </a:lnTo>
                <a:lnTo>
                  <a:pt x="220" y="188"/>
                </a:lnTo>
                <a:lnTo>
                  <a:pt x="240" y="194"/>
                </a:lnTo>
                <a:lnTo>
                  <a:pt x="256" y="200"/>
                </a:lnTo>
                <a:lnTo>
                  <a:pt x="270" y="206"/>
                </a:lnTo>
                <a:lnTo>
                  <a:pt x="282" y="214"/>
                </a:lnTo>
                <a:lnTo>
                  <a:pt x="290" y="220"/>
                </a:lnTo>
                <a:lnTo>
                  <a:pt x="290" y="220"/>
                </a:lnTo>
                <a:lnTo>
                  <a:pt x="295" y="224"/>
                </a:lnTo>
                <a:lnTo>
                  <a:pt x="301" y="224"/>
                </a:lnTo>
                <a:lnTo>
                  <a:pt x="301" y="224"/>
                </a:lnTo>
                <a:lnTo>
                  <a:pt x="307" y="224"/>
                </a:lnTo>
                <a:lnTo>
                  <a:pt x="307" y="224"/>
                </a:lnTo>
                <a:lnTo>
                  <a:pt x="311" y="222"/>
                </a:lnTo>
                <a:lnTo>
                  <a:pt x="313" y="218"/>
                </a:lnTo>
                <a:lnTo>
                  <a:pt x="315" y="214"/>
                </a:lnTo>
                <a:lnTo>
                  <a:pt x="317" y="208"/>
                </a:lnTo>
                <a:lnTo>
                  <a:pt x="317" y="158"/>
                </a:lnTo>
                <a:lnTo>
                  <a:pt x="317" y="158"/>
                </a:lnTo>
                <a:lnTo>
                  <a:pt x="323" y="156"/>
                </a:lnTo>
                <a:lnTo>
                  <a:pt x="329" y="154"/>
                </a:lnTo>
                <a:lnTo>
                  <a:pt x="333" y="148"/>
                </a:lnTo>
                <a:lnTo>
                  <a:pt x="337" y="144"/>
                </a:lnTo>
                <a:lnTo>
                  <a:pt x="345" y="128"/>
                </a:lnTo>
                <a:lnTo>
                  <a:pt x="347" y="120"/>
                </a:lnTo>
                <a:lnTo>
                  <a:pt x="347" y="112"/>
                </a:lnTo>
                <a:lnTo>
                  <a:pt x="347" y="112"/>
                </a:lnTo>
                <a:close/>
                <a:moveTo>
                  <a:pt x="118" y="206"/>
                </a:moveTo>
                <a:lnTo>
                  <a:pt x="124" y="206"/>
                </a:lnTo>
                <a:lnTo>
                  <a:pt x="124" y="206"/>
                </a:lnTo>
                <a:lnTo>
                  <a:pt x="128" y="208"/>
                </a:lnTo>
                <a:lnTo>
                  <a:pt x="134" y="212"/>
                </a:lnTo>
                <a:lnTo>
                  <a:pt x="136" y="216"/>
                </a:lnTo>
                <a:lnTo>
                  <a:pt x="138" y="222"/>
                </a:lnTo>
                <a:lnTo>
                  <a:pt x="138" y="226"/>
                </a:lnTo>
                <a:lnTo>
                  <a:pt x="138" y="226"/>
                </a:lnTo>
                <a:lnTo>
                  <a:pt x="136" y="232"/>
                </a:lnTo>
                <a:lnTo>
                  <a:pt x="134" y="236"/>
                </a:lnTo>
                <a:lnTo>
                  <a:pt x="128" y="240"/>
                </a:lnTo>
                <a:lnTo>
                  <a:pt x="124" y="240"/>
                </a:lnTo>
                <a:lnTo>
                  <a:pt x="118" y="240"/>
                </a:lnTo>
                <a:lnTo>
                  <a:pt x="118" y="206"/>
                </a:lnTo>
                <a:close/>
                <a:moveTo>
                  <a:pt x="10" y="134"/>
                </a:moveTo>
                <a:lnTo>
                  <a:pt x="10" y="90"/>
                </a:lnTo>
                <a:lnTo>
                  <a:pt x="30" y="90"/>
                </a:lnTo>
                <a:lnTo>
                  <a:pt x="30" y="134"/>
                </a:lnTo>
                <a:lnTo>
                  <a:pt x="10" y="134"/>
                </a:lnTo>
                <a:close/>
                <a:moveTo>
                  <a:pt x="108" y="278"/>
                </a:moveTo>
                <a:lnTo>
                  <a:pt x="108" y="278"/>
                </a:lnTo>
                <a:lnTo>
                  <a:pt x="106" y="280"/>
                </a:lnTo>
                <a:lnTo>
                  <a:pt x="104" y="284"/>
                </a:lnTo>
                <a:lnTo>
                  <a:pt x="102" y="286"/>
                </a:lnTo>
                <a:lnTo>
                  <a:pt x="100" y="286"/>
                </a:lnTo>
                <a:lnTo>
                  <a:pt x="88" y="286"/>
                </a:lnTo>
                <a:lnTo>
                  <a:pt x="88" y="286"/>
                </a:lnTo>
                <a:lnTo>
                  <a:pt x="86" y="286"/>
                </a:lnTo>
                <a:lnTo>
                  <a:pt x="84" y="284"/>
                </a:lnTo>
                <a:lnTo>
                  <a:pt x="82" y="280"/>
                </a:lnTo>
                <a:lnTo>
                  <a:pt x="80" y="278"/>
                </a:lnTo>
                <a:lnTo>
                  <a:pt x="80" y="170"/>
                </a:lnTo>
                <a:lnTo>
                  <a:pt x="108" y="170"/>
                </a:lnTo>
                <a:lnTo>
                  <a:pt x="108" y="278"/>
                </a:lnTo>
                <a:close/>
                <a:moveTo>
                  <a:pt x="112" y="160"/>
                </a:moveTo>
                <a:lnTo>
                  <a:pt x="76" y="160"/>
                </a:lnTo>
                <a:lnTo>
                  <a:pt x="40" y="160"/>
                </a:lnTo>
                <a:lnTo>
                  <a:pt x="40" y="138"/>
                </a:lnTo>
                <a:lnTo>
                  <a:pt x="40" y="86"/>
                </a:lnTo>
                <a:lnTo>
                  <a:pt x="40" y="64"/>
                </a:lnTo>
                <a:lnTo>
                  <a:pt x="152" y="64"/>
                </a:lnTo>
                <a:lnTo>
                  <a:pt x="152" y="160"/>
                </a:lnTo>
                <a:lnTo>
                  <a:pt x="112" y="160"/>
                </a:lnTo>
                <a:close/>
                <a:moveTo>
                  <a:pt x="305" y="208"/>
                </a:moveTo>
                <a:lnTo>
                  <a:pt x="305" y="208"/>
                </a:lnTo>
                <a:lnTo>
                  <a:pt x="305" y="212"/>
                </a:lnTo>
                <a:lnTo>
                  <a:pt x="303" y="214"/>
                </a:lnTo>
                <a:lnTo>
                  <a:pt x="303" y="214"/>
                </a:lnTo>
                <a:lnTo>
                  <a:pt x="301" y="214"/>
                </a:lnTo>
                <a:lnTo>
                  <a:pt x="297" y="212"/>
                </a:lnTo>
                <a:lnTo>
                  <a:pt x="297" y="212"/>
                </a:lnTo>
                <a:lnTo>
                  <a:pt x="288" y="206"/>
                </a:lnTo>
                <a:lnTo>
                  <a:pt x="276" y="198"/>
                </a:lnTo>
                <a:lnTo>
                  <a:pt x="260" y="190"/>
                </a:lnTo>
                <a:lnTo>
                  <a:pt x="244" y="184"/>
                </a:lnTo>
                <a:lnTo>
                  <a:pt x="224" y="178"/>
                </a:lnTo>
                <a:lnTo>
                  <a:pt x="204" y="174"/>
                </a:lnTo>
                <a:lnTo>
                  <a:pt x="184" y="170"/>
                </a:lnTo>
                <a:lnTo>
                  <a:pt x="162" y="170"/>
                </a:lnTo>
                <a:lnTo>
                  <a:pt x="162" y="164"/>
                </a:lnTo>
                <a:lnTo>
                  <a:pt x="162" y="60"/>
                </a:lnTo>
                <a:lnTo>
                  <a:pt x="162" y="54"/>
                </a:lnTo>
                <a:lnTo>
                  <a:pt x="162" y="54"/>
                </a:lnTo>
                <a:lnTo>
                  <a:pt x="184" y="54"/>
                </a:lnTo>
                <a:lnTo>
                  <a:pt x="204" y="50"/>
                </a:lnTo>
                <a:lnTo>
                  <a:pt x="224" y="46"/>
                </a:lnTo>
                <a:lnTo>
                  <a:pt x="244" y="40"/>
                </a:lnTo>
                <a:lnTo>
                  <a:pt x="260" y="34"/>
                </a:lnTo>
                <a:lnTo>
                  <a:pt x="276" y="26"/>
                </a:lnTo>
                <a:lnTo>
                  <a:pt x="288" y="18"/>
                </a:lnTo>
                <a:lnTo>
                  <a:pt x="297" y="12"/>
                </a:lnTo>
                <a:lnTo>
                  <a:pt x="297" y="12"/>
                </a:lnTo>
                <a:lnTo>
                  <a:pt x="301" y="10"/>
                </a:lnTo>
                <a:lnTo>
                  <a:pt x="303" y="10"/>
                </a:lnTo>
                <a:lnTo>
                  <a:pt x="303" y="10"/>
                </a:lnTo>
                <a:lnTo>
                  <a:pt x="305" y="12"/>
                </a:lnTo>
                <a:lnTo>
                  <a:pt x="305" y="14"/>
                </a:lnTo>
                <a:lnTo>
                  <a:pt x="305" y="208"/>
                </a:lnTo>
                <a:close/>
                <a:moveTo>
                  <a:pt x="317" y="148"/>
                </a:moveTo>
                <a:lnTo>
                  <a:pt x="317" y="76"/>
                </a:lnTo>
                <a:lnTo>
                  <a:pt x="317" y="76"/>
                </a:lnTo>
                <a:lnTo>
                  <a:pt x="325" y="80"/>
                </a:lnTo>
                <a:lnTo>
                  <a:pt x="331" y="88"/>
                </a:lnTo>
                <a:lnTo>
                  <a:pt x="335" y="100"/>
                </a:lnTo>
                <a:lnTo>
                  <a:pt x="337" y="112"/>
                </a:lnTo>
                <a:lnTo>
                  <a:pt x="337" y="112"/>
                </a:lnTo>
                <a:lnTo>
                  <a:pt x="335" y="124"/>
                </a:lnTo>
                <a:lnTo>
                  <a:pt x="331" y="136"/>
                </a:lnTo>
                <a:lnTo>
                  <a:pt x="325" y="144"/>
                </a:lnTo>
                <a:lnTo>
                  <a:pt x="317" y="148"/>
                </a:lnTo>
                <a:lnTo>
                  <a:pt x="317" y="1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5" name="Freeform 84">
            <a:extLst>
              <a:ext uri="{FF2B5EF4-FFF2-40B4-BE49-F238E27FC236}">
                <a16:creationId xmlns:a16="http://schemas.microsoft.com/office/drawing/2014/main" id="{85D871B3-CD43-4FC1-90BD-D198A570A76E}"/>
              </a:ext>
            </a:extLst>
          </p:cNvPr>
          <p:cNvSpPr>
            <a:spLocks/>
          </p:cNvSpPr>
          <p:nvPr/>
        </p:nvSpPr>
        <p:spPr bwMode="auto">
          <a:xfrm>
            <a:off x="482600" y="5034756"/>
            <a:ext cx="117475" cy="15875"/>
          </a:xfrm>
          <a:custGeom>
            <a:avLst/>
            <a:gdLst>
              <a:gd name="T0" fmla="*/ 68 w 74"/>
              <a:gd name="T1" fmla="*/ 0 h 10"/>
              <a:gd name="T2" fmla="*/ 4 w 74"/>
              <a:gd name="T3" fmla="*/ 0 h 10"/>
              <a:gd name="T4" fmla="*/ 4 w 74"/>
              <a:gd name="T5" fmla="*/ 0 h 10"/>
              <a:gd name="T6" fmla="*/ 0 w 74"/>
              <a:gd name="T7" fmla="*/ 2 h 10"/>
              <a:gd name="T8" fmla="*/ 0 w 74"/>
              <a:gd name="T9" fmla="*/ 6 h 10"/>
              <a:gd name="T10" fmla="*/ 0 w 74"/>
              <a:gd name="T11" fmla="*/ 6 h 10"/>
              <a:gd name="T12" fmla="*/ 0 w 74"/>
              <a:gd name="T13" fmla="*/ 10 h 10"/>
              <a:gd name="T14" fmla="*/ 4 w 74"/>
              <a:gd name="T15" fmla="*/ 10 h 10"/>
              <a:gd name="T16" fmla="*/ 68 w 74"/>
              <a:gd name="T17" fmla="*/ 10 h 10"/>
              <a:gd name="T18" fmla="*/ 68 w 74"/>
              <a:gd name="T19" fmla="*/ 10 h 10"/>
              <a:gd name="T20" fmla="*/ 72 w 74"/>
              <a:gd name="T21" fmla="*/ 10 h 10"/>
              <a:gd name="T22" fmla="*/ 74 w 74"/>
              <a:gd name="T23" fmla="*/ 6 h 10"/>
              <a:gd name="T24" fmla="*/ 74 w 74"/>
              <a:gd name="T25" fmla="*/ 6 h 10"/>
              <a:gd name="T26" fmla="*/ 72 w 74"/>
              <a:gd name="T27" fmla="*/ 2 h 10"/>
              <a:gd name="T28" fmla="*/ 68 w 74"/>
              <a:gd name="T29" fmla="*/ 0 h 10"/>
              <a:gd name="T30" fmla="*/ 68 w 74"/>
              <a:gd name="T3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4" h="10">
                <a:moveTo>
                  <a:pt x="68" y="0"/>
                </a:moveTo>
                <a:lnTo>
                  <a:pt x="4" y="0"/>
                </a:lnTo>
                <a:lnTo>
                  <a:pt x="4" y="0"/>
                </a:lnTo>
                <a:lnTo>
                  <a:pt x="0" y="2"/>
                </a:lnTo>
                <a:lnTo>
                  <a:pt x="0" y="6"/>
                </a:lnTo>
                <a:lnTo>
                  <a:pt x="0" y="6"/>
                </a:lnTo>
                <a:lnTo>
                  <a:pt x="0" y="10"/>
                </a:lnTo>
                <a:lnTo>
                  <a:pt x="4" y="10"/>
                </a:lnTo>
                <a:lnTo>
                  <a:pt x="68" y="10"/>
                </a:lnTo>
                <a:lnTo>
                  <a:pt x="68" y="10"/>
                </a:lnTo>
                <a:lnTo>
                  <a:pt x="72" y="10"/>
                </a:lnTo>
                <a:lnTo>
                  <a:pt x="74" y="6"/>
                </a:lnTo>
                <a:lnTo>
                  <a:pt x="74" y="6"/>
                </a:lnTo>
                <a:lnTo>
                  <a:pt x="72" y="2"/>
                </a:lnTo>
                <a:lnTo>
                  <a:pt x="68" y="0"/>
                </a:lnTo>
                <a:lnTo>
                  <a:pt x="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6" name="Freeform 85">
            <a:extLst>
              <a:ext uri="{FF2B5EF4-FFF2-40B4-BE49-F238E27FC236}">
                <a16:creationId xmlns:a16="http://schemas.microsoft.com/office/drawing/2014/main" id="{3D9EE60B-CFF5-426C-9913-46D82B775401}"/>
              </a:ext>
            </a:extLst>
          </p:cNvPr>
          <p:cNvSpPr>
            <a:spLocks/>
          </p:cNvSpPr>
          <p:nvPr/>
        </p:nvSpPr>
        <p:spPr bwMode="auto">
          <a:xfrm>
            <a:off x="482600" y="5076031"/>
            <a:ext cx="117475" cy="19050"/>
          </a:xfrm>
          <a:custGeom>
            <a:avLst/>
            <a:gdLst>
              <a:gd name="T0" fmla="*/ 68 w 74"/>
              <a:gd name="T1" fmla="*/ 0 h 12"/>
              <a:gd name="T2" fmla="*/ 4 w 74"/>
              <a:gd name="T3" fmla="*/ 0 h 12"/>
              <a:gd name="T4" fmla="*/ 4 w 74"/>
              <a:gd name="T5" fmla="*/ 0 h 12"/>
              <a:gd name="T6" fmla="*/ 0 w 74"/>
              <a:gd name="T7" fmla="*/ 2 h 12"/>
              <a:gd name="T8" fmla="*/ 0 w 74"/>
              <a:gd name="T9" fmla="*/ 6 h 12"/>
              <a:gd name="T10" fmla="*/ 0 w 74"/>
              <a:gd name="T11" fmla="*/ 6 h 12"/>
              <a:gd name="T12" fmla="*/ 0 w 74"/>
              <a:gd name="T13" fmla="*/ 10 h 12"/>
              <a:gd name="T14" fmla="*/ 4 w 74"/>
              <a:gd name="T15" fmla="*/ 12 h 12"/>
              <a:gd name="T16" fmla="*/ 68 w 74"/>
              <a:gd name="T17" fmla="*/ 12 h 12"/>
              <a:gd name="T18" fmla="*/ 68 w 74"/>
              <a:gd name="T19" fmla="*/ 12 h 12"/>
              <a:gd name="T20" fmla="*/ 72 w 74"/>
              <a:gd name="T21" fmla="*/ 10 h 12"/>
              <a:gd name="T22" fmla="*/ 74 w 74"/>
              <a:gd name="T23" fmla="*/ 6 h 12"/>
              <a:gd name="T24" fmla="*/ 74 w 74"/>
              <a:gd name="T25" fmla="*/ 6 h 12"/>
              <a:gd name="T26" fmla="*/ 72 w 74"/>
              <a:gd name="T27" fmla="*/ 2 h 12"/>
              <a:gd name="T28" fmla="*/ 68 w 74"/>
              <a:gd name="T29" fmla="*/ 0 h 12"/>
              <a:gd name="T30" fmla="*/ 68 w 74"/>
              <a:gd name="T31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4" h="12">
                <a:moveTo>
                  <a:pt x="68" y="0"/>
                </a:moveTo>
                <a:lnTo>
                  <a:pt x="4" y="0"/>
                </a:lnTo>
                <a:lnTo>
                  <a:pt x="4" y="0"/>
                </a:lnTo>
                <a:lnTo>
                  <a:pt x="0" y="2"/>
                </a:lnTo>
                <a:lnTo>
                  <a:pt x="0" y="6"/>
                </a:lnTo>
                <a:lnTo>
                  <a:pt x="0" y="6"/>
                </a:lnTo>
                <a:lnTo>
                  <a:pt x="0" y="10"/>
                </a:lnTo>
                <a:lnTo>
                  <a:pt x="4" y="12"/>
                </a:lnTo>
                <a:lnTo>
                  <a:pt x="68" y="12"/>
                </a:lnTo>
                <a:lnTo>
                  <a:pt x="68" y="12"/>
                </a:lnTo>
                <a:lnTo>
                  <a:pt x="72" y="10"/>
                </a:lnTo>
                <a:lnTo>
                  <a:pt x="74" y="6"/>
                </a:lnTo>
                <a:lnTo>
                  <a:pt x="74" y="6"/>
                </a:lnTo>
                <a:lnTo>
                  <a:pt x="72" y="2"/>
                </a:lnTo>
                <a:lnTo>
                  <a:pt x="68" y="0"/>
                </a:lnTo>
                <a:lnTo>
                  <a:pt x="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7" name="Freeform 86">
            <a:extLst>
              <a:ext uri="{FF2B5EF4-FFF2-40B4-BE49-F238E27FC236}">
                <a16:creationId xmlns:a16="http://schemas.microsoft.com/office/drawing/2014/main" id="{96AFD2C9-8943-4AFF-9203-A8B48195DECB}"/>
              </a:ext>
            </a:extLst>
          </p:cNvPr>
          <p:cNvSpPr>
            <a:spLocks/>
          </p:cNvSpPr>
          <p:nvPr/>
        </p:nvSpPr>
        <p:spPr bwMode="auto">
          <a:xfrm>
            <a:off x="482600" y="5120481"/>
            <a:ext cx="117475" cy="15875"/>
          </a:xfrm>
          <a:custGeom>
            <a:avLst/>
            <a:gdLst>
              <a:gd name="T0" fmla="*/ 68 w 74"/>
              <a:gd name="T1" fmla="*/ 0 h 10"/>
              <a:gd name="T2" fmla="*/ 4 w 74"/>
              <a:gd name="T3" fmla="*/ 0 h 10"/>
              <a:gd name="T4" fmla="*/ 4 w 74"/>
              <a:gd name="T5" fmla="*/ 0 h 10"/>
              <a:gd name="T6" fmla="*/ 0 w 74"/>
              <a:gd name="T7" fmla="*/ 0 h 10"/>
              <a:gd name="T8" fmla="*/ 0 w 74"/>
              <a:gd name="T9" fmla="*/ 4 h 10"/>
              <a:gd name="T10" fmla="*/ 0 w 74"/>
              <a:gd name="T11" fmla="*/ 4 h 10"/>
              <a:gd name="T12" fmla="*/ 0 w 74"/>
              <a:gd name="T13" fmla="*/ 8 h 10"/>
              <a:gd name="T14" fmla="*/ 4 w 74"/>
              <a:gd name="T15" fmla="*/ 10 h 10"/>
              <a:gd name="T16" fmla="*/ 68 w 74"/>
              <a:gd name="T17" fmla="*/ 10 h 10"/>
              <a:gd name="T18" fmla="*/ 68 w 74"/>
              <a:gd name="T19" fmla="*/ 10 h 10"/>
              <a:gd name="T20" fmla="*/ 72 w 74"/>
              <a:gd name="T21" fmla="*/ 8 h 10"/>
              <a:gd name="T22" fmla="*/ 74 w 74"/>
              <a:gd name="T23" fmla="*/ 4 h 10"/>
              <a:gd name="T24" fmla="*/ 74 w 74"/>
              <a:gd name="T25" fmla="*/ 4 h 10"/>
              <a:gd name="T26" fmla="*/ 72 w 74"/>
              <a:gd name="T27" fmla="*/ 0 h 10"/>
              <a:gd name="T28" fmla="*/ 68 w 74"/>
              <a:gd name="T29" fmla="*/ 0 h 10"/>
              <a:gd name="T30" fmla="*/ 68 w 74"/>
              <a:gd name="T31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4" h="10">
                <a:moveTo>
                  <a:pt x="68" y="0"/>
                </a:moveTo>
                <a:lnTo>
                  <a:pt x="4" y="0"/>
                </a:lnTo>
                <a:lnTo>
                  <a:pt x="4" y="0"/>
                </a:lnTo>
                <a:lnTo>
                  <a:pt x="0" y="0"/>
                </a:lnTo>
                <a:lnTo>
                  <a:pt x="0" y="4"/>
                </a:lnTo>
                <a:lnTo>
                  <a:pt x="0" y="4"/>
                </a:lnTo>
                <a:lnTo>
                  <a:pt x="0" y="8"/>
                </a:lnTo>
                <a:lnTo>
                  <a:pt x="4" y="10"/>
                </a:lnTo>
                <a:lnTo>
                  <a:pt x="68" y="10"/>
                </a:lnTo>
                <a:lnTo>
                  <a:pt x="68" y="10"/>
                </a:lnTo>
                <a:lnTo>
                  <a:pt x="72" y="8"/>
                </a:lnTo>
                <a:lnTo>
                  <a:pt x="74" y="4"/>
                </a:lnTo>
                <a:lnTo>
                  <a:pt x="74" y="4"/>
                </a:lnTo>
                <a:lnTo>
                  <a:pt x="72" y="0"/>
                </a:lnTo>
                <a:lnTo>
                  <a:pt x="68" y="0"/>
                </a:lnTo>
                <a:lnTo>
                  <a:pt x="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8" name="Freeform 87">
            <a:extLst>
              <a:ext uri="{FF2B5EF4-FFF2-40B4-BE49-F238E27FC236}">
                <a16:creationId xmlns:a16="http://schemas.microsoft.com/office/drawing/2014/main" id="{778D51EB-1986-420F-AD70-CCC78973F982}"/>
              </a:ext>
            </a:extLst>
          </p:cNvPr>
          <p:cNvSpPr>
            <a:spLocks noEditPoints="1"/>
          </p:cNvSpPr>
          <p:nvPr/>
        </p:nvSpPr>
        <p:spPr bwMode="auto">
          <a:xfrm>
            <a:off x="425450" y="1815306"/>
            <a:ext cx="474663" cy="552450"/>
          </a:xfrm>
          <a:custGeom>
            <a:avLst/>
            <a:gdLst>
              <a:gd name="T0" fmla="*/ 220 w 299"/>
              <a:gd name="T1" fmla="*/ 206 h 348"/>
              <a:gd name="T2" fmla="*/ 208 w 299"/>
              <a:gd name="T3" fmla="*/ 160 h 348"/>
              <a:gd name="T4" fmla="*/ 232 w 299"/>
              <a:gd name="T5" fmla="*/ 124 h 348"/>
              <a:gd name="T6" fmla="*/ 226 w 299"/>
              <a:gd name="T7" fmla="*/ 80 h 348"/>
              <a:gd name="T8" fmla="*/ 224 w 299"/>
              <a:gd name="T9" fmla="*/ 30 h 348"/>
              <a:gd name="T10" fmla="*/ 174 w 299"/>
              <a:gd name="T11" fmla="*/ 12 h 348"/>
              <a:gd name="T12" fmla="*/ 86 w 299"/>
              <a:gd name="T13" fmla="*/ 14 h 348"/>
              <a:gd name="T14" fmla="*/ 62 w 299"/>
              <a:gd name="T15" fmla="*/ 32 h 348"/>
              <a:gd name="T16" fmla="*/ 64 w 299"/>
              <a:gd name="T17" fmla="*/ 38 h 348"/>
              <a:gd name="T18" fmla="*/ 74 w 299"/>
              <a:gd name="T19" fmla="*/ 74 h 348"/>
              <a:gd name="T20" fmla="*/ 62 w 299"/>
              <a:gd name="T21" fmla="*/ 90 h 348"/>
              <a:gd name="T22" fmla="*/ 70 w 299"/>
              <a:gd name="T23" fmla="*/ 128 h 348"/>
              <a:gd name="T24" fmla="*/ 110 w 299"/>
              <a:gd name="T25" fmla="*/ 180 h 348"/>
              <a:gd name="T26" fmla="*/ 64 w 299"/>
              <a:gd name="T27" fmla="*/ 210 h 348"/>
              <a:gd name="T28" fmla="*/ 2 w 299"/>
              <a:gd name="T29" fmla="*/ 258 h 348"/>
              <a:gd name="T30" fmla="*/ 18 w 299"/>
              <a:gd name="T31" fmla="*/ 320 h 348"/>
              <a:gd name="T32" fmla="*/ 150 w 299"/>
              <a:gd name="T33" fmla="*/ 348 h 348"/>
              <a:gd name="T34" fmla="*/ 287 w 299"/>
              <a:gd name="T35" fmla="*/ 316 h 348"/>
              <a:gd name="T36" fmla="*/ 291 w 299"/>
              <a:gd name="T37" fmla="*/ 244 h 348"/>
              <a:gd name="T38" fmla="*/ 144 w 299"/>
              <a:gd name="T39" fmla="*/ 270 h 348"/>
              <a:gd name="T40" fmla="*/ 156 w 299"/>
              <a:gd name="T41" fmla="*/ 266 h 348"/>
              <a:gd name="T42" fmla="*/ 196 w 299"/>
              <a:gd name="T43" fmla="*/ 220 h 348"/>
              <a:gd name="T44" fmla="*/ 196 w 299"/>
              <a:gd name="T45" fmla="*/ 220 h 348"/>
              <a:gd name="T46" fmla="*/ 112 w 299"/>
              <a:gd name="T47" fmla="*/ 226 h 348"/>
              <a:gd name="T48" fmla="*/ 122 w 299"/>
              <a:gd name="T49" fmla="*/ 268 h 348"/>
              <a:gd name="T50" fmla="*/ 114 w 299"/>
              <a:gd name="T51" fmla="*/ 296 h 348"/>
              <a:gd name="T52" fmla="*/ 170 w 299"/>
              <a:gd name="T53" fmla="*/ 266 h 348"/>
              <a:gd name="T54" fmla="*/ 198 w 299"/>
              <a:gd name="T55" fmla="*/ 248 h 348"/>
              <a:gd name="T56" fmla="*/ 170 w 299"/>
              <a:gd name="T57" fmla="*/ 22 h 348"/>
              <a:gd name="T58" fmla="*/ 198 w 299"/>
              <a:gd name="T59" fmla="*/ 22 h 348"/>
              <a:gd name="T60" fmla="*/ 216 w 299"/>
              <a:gd name="T61" fmla="*/ 66 h 348"/>
              <a:gd name="T62" fmla="*/ 178 w 299"/>
              <a:gd name="T63" fmla="*/ 46 h 348"/>
              <a:gd name="T64" fmla="*/ 104 w 299"/>
              <a:gd name="T65" fmla="*/ 54 h 348"/>
              <a:gd name="T66" fmla="*/ 76 w 299"/>
              <a:gd name="T67" fmla="*/ 34 h 348"/>
              <a:gd name="T68" fmla="*/ 170 w 299"/>
              <a:gd name="T69" fmla="*/ 22 h 348"/>
              <a:gd name="T70" fmla="*/ 78 w 299"/>
              <a:gd name="T71" fmla="*/ 120 h 348"/>
              <a:gd name="T72" fmla="*/ 72 w 299"/>
              <a:gd name="T73" fmla="*/ 94 h 348"/>
              <a:gd name="T74" fmla="*/ 84 w 299"/>
              <a:gd name="T75" fmla="*/ 84 h 348"/>
              <a:gd name="T76" fmla="*/ 170 w 299"/>
              <a:gd name="T77" fmla="*/ 54 h 348"/>
              <a:gd name="T78" fmla="*/ 216 w 299"/>
              <a:gd name="T79" fmla="*/ 78 h 348"/>
              <a:gd name="T80" fmla="*/ 224 w 299"/>
              <a:gd name="T81" fmla="*/ 90 h 348"/>
              <a:gd name="T82" fmla="*/ 222 w 299"/>
              <a:gd name="T83" fmla="*/ 120 h 348"/>
              <a:gd name="T84" fmla="*/ 212 w 299"/>
              <a:gd name="T85" fmla="*/ 124 h 348"/>
              <a:gd name="T86" fmla="*/ 166 w 299"/>
              <a:gd name="T87" fmla="*/ 182 h 348"/>
              <a:gd name="T88" fmla="*/ 118 w 299"/>
              <a:gd name="T89" fmla="*/ 174 h 348"/>
              <a:gd name="T90" fmla="*/ 118 w 299"/>
              <a:gd name="T91" fmla="*/ 186 h 348"/>
              <a:gd name="T92" fmla="*/ 184 w 299"/>
              <a:gd name="T93" fmla="*/ 198 h 348"/>
              <a:gd name="T94" fmla="*/ 150 w 299"/>
              <a:gd name="T95" fmla="*/ 232 h 348"/>
              <a:gd name="T96" fmla="*/ 118 w 299"/>
              <a:gd name="T97" fmla="*/ 186 h 348"/>
              <a:gd name="T98" fmla="*/ 24 w 299"/>
              <a:gd name="T99" fmla="*/ 242 h 348"/>
              <a:gd name="T100" fmla="*/ 82 w 299"/>
              <a:gd name="T101" fmla="*/ 216 h 348"/>
              <a:gd name="T102" fmla="*/ 94 w 299"/>
              <a:gd name="T103" fmla="*/ 270 h 348"/>
              <a:gd name="T104" fmla="*/ 94 w 299"/>
              <a:gd name="T105" fmla="*/ 334 h 348"/>
              <a:gd name="T106" fmla="*/ 12 w 299"/>
              <a:gd name="T107" fmla="*/ 296 h 348"/>
              <a:gd name="T108" fmla="*/ 279 w 299"/>
              <a:gd name="T109" fmla="*/ 308 h 348"/>
              <a:gd name="T110" fmla="*/ 166 w 299"/>
              <a:gd name="T111" fmla="*/ 338 h 348"/>
              <a:gd name="T112" fmla="*/ 208 w 299"/>
              <a:gd name="T113" fmla="*/ 234 h 348"/>
              <a:gd name="T114" fmla="*/ 232 w 299"/>
              <a:gd name="T115" fmla="*/ 220 h 348"/>
              <a:gd name="T116" fmla="*/ 287 w 299"/>
              <a:gd name="T117" fmla="*/ 262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99" h="348">
                <a:moveTo>
                  <a:pt x="269" y="224"/>
                </a:moveTo>
                <a:lnTo>
                  <a:pt x="269" y="224"/>
                </a:lnTo>
                <a:lnTo>
                  <a:pt x="254" y="218"/>
                </a:lnTo>
                <a:lnTo>
                  <a:pt x="234" y="210"/>
                </a:lnTo>
                <a:lnTo>
                  <a:pt x="234" y="210"/>
                </a:lnTo>
                <a:lnTo>
                  <a:pt x="220" y="206"/>
                </a:lnTo>
                <a:lnTo>
                  <a:pt x="220" y="206"/>
                </a:lnTo>
                <a:lnTo>
                  <a:pt x="200" y="202"/>
                </a:lnTo>
                <a:lnTo>
                  <a:pt x="200" y="202"/>
                </a:lnTo>
                <a:lnTo>
                  <a:pt x="194" y="190"/>
                </a:lnTo>
                <a:lnTo>
                  <a:pt x="190" y="180"/>
                </a:lnTo>
                <a:lnTo>
                  <a:pt x="190" y="180"/>
                </a:lnTo>
                <a:lnTo>
                  <a:pt x="200" y="170"/>
                </a:lnTo>
                <a:lnTo>
                  <a:pt x="208" y="160"/>
                </a:lnTo>
                <a:lnTo>
                  <a:pt x="216" y="146"/>
                </a:lnTo>
                <a:lnTo>
                  <a:pt x="222" y="132"/>
                </a:lnTo>
                <a:lnTo>
                  <a:pt x="222" y="132"/>
                </a:lnTo>
                <a:lnTo>
                  <a:pt x="226" y="130"/>
                </a:lnTo>
                <a:lnTo>
                  <a:pt x="230" y="128"/>
                </a:lnTo>
                <a:lnTo>
                  <a:pt x="230" y="128"/>
                </a:lnTo>
                <a:lnTo>
                  <a:pt x="232" y="124"/>
                </a:lnTo>
                <a:lnTo>
                  <a:pt x="236" y="120"/>
                </a:lnTo>
                <a:lnTo>
                  <a:pt x="238" y="108"/>
                </a:lnTo>
                <a:lnTo>
                  <a:pt x="238" y="108"/>
                </a:lnTo>
                <a:lnTo>
                  <a:pt x="238" y="98"/>
                </a:lnTo>
                <a:lnTo>
                  <a:pt x="236" y="90"/>
                </a:lnTo>
                <a:lnTo>
                  <a:pt x="232" y="82"/>
                </a:lnTo>
                <a:lnTo>
                  <a:pt x="226" y="80"/>
                </a:lnTo>
                <a:lnTo>
                  <a:pt x="226" y="80"/>
                </a:lnTo>
                <a:lnTo>
                  <a:pt x="226" y="72"/>
                </a:lnTo>
                <a:lnTo>
                  <a:pt x="226" y="72"/>
                </a:lnTo>
                <a:lnTo>
                  <a:pt x="228" y="64"/>
                </a:lnTo>
                <a:lnTo>
                  <a:pt x="228" y="52"/>
                </a:lnTo>
                <a:lnTo>
                  <a:pt x="226" y="38"/>
                </a:lnTo>
                <a:lnTo>
                  <a:pt x="224" y="30"/>
                </a:lnTo>
                <a:lnTo>
                  <a:pt x="220" y="24"/>
                </a:lnTo>
                <a:lnTo>
                  <a:pt x="220" y="24"/>
                </a:lnTo>
                <a:lnTo>
                  <a:pt x="212" y="18"/>
                </a:lnTo>
                <a:lnTo>
                  <a:pt x="202" y="12"/>
                </a:lnTo>
                <a:lnTo>
                  <a:pt x="190" y="12"/>
                </a:lnTo>
                <a:lnTo>
                  <a:pt x="174" y="12"/>
                </a:lnTo>
                <a:lnTo>
                  <a:pt x="174" y="12"/>
                </a:lnTo>
                <a:lnTo>
                  <a:pt x="164" y="6"/>
                </a:lnTo>
                <a:lnTo>
                  <a:pt x="154" y="2"/>
                </a:lnTo>
                <a:lnTo>
                  <a:pt x="146" y="0"/>
                </a:lnTo>
                <a:lnTo>
                  <a:pt x="136" y="0"/>
                </a:lnTo>
                <a:lnTo>
                  <a:pt x="116" y="2"/>
                </a:lnTo>
                <a:lnTo>
                  <a:pt x="100" y="8"/>
                </a:lnTo>
                <a:lnTo>
                  <a:pt x="86" y="14"/>
                </a:lnTo>
                <a:lnTo>
                  <a:pt x="74" y="22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4" y="32"/>
                </a:lnTo>
                <a:lnTo>
                  <a:pt x="62" y="32"/>
                </a:lnTo>
                <a:lnTo>
                  <a:pt x="62" y="34"/>
                </a:lnTo>
                <a:lnTo>
                  <a:pt x="62" y="34"/>
                </a:lnTo>
                <a:lnTo>
                  <a:pt x="64" y="36"/>
                </a:lnTo>
                <a:lnTo>
                  <a:pt x="64" y="36"/>
                </a:lnTo>
                <a:lnTo>
                  <a:pt x="64" y="36"/>
                </a:lnTo>
                <a:lnTo>
                  <a:pt x="64" y="36"/>
                </a:lnTo>
                <a:lnTo>
                  <a:pt x="64" y="38"/>
                </a:lnTo>
                <a:lnTo>
                  <a:pt x="64" y="38"/>
                </a:lnTo>
                <a:lnTo>
                  <a:pt x="70" y="42"/>
                </a:lnTo>
                <a:lnTo>
                  <a:pt x="72" y="48"/>
                </a:lnTo>
                <a:lnTo>
                  <a:pt x="74" y="60"/>
                </a:lnTo>
                <a:lnTo>
                  <a:pt x="74" y="68"/>
                </a:lnTo>
                <a:lnTo>
                  <a:pt x="74" y="74"/>
                </a:lnTo>
                <a:lnTo>
                  <a:pt x="74" y="74"/>
                </a:lnTo>
                <a:lnTo>
                  <a:pt x="74" y="74"/>
                </a:lnTo>
                <a:lnTo>
                  <a:pt x="72" y="74"/>
                </a:lnTo>
                <a:lnTo>
                  <a:pt x="72" y="74"/>
                </a:lnTo>
                <a:lnTo>
                  <a:pt x="72" y="80"/>
                </a:lnTo>
                <a:lnTo>
                  <a:pt x="72" y="80"/>
                </a:lnTo>
                <a:lnTo>
                  <a:pt x="68" y="82"/>
                </a:lnTo>
                <a:lnTo>
                  <a:pt x="62" y="90"/>
                </a:lnTo>
                <a:lnTo>
                  <a:pt x="60" y="98"/>
                </a:lnTo>
                <a:lnTo>
                  <a:pt x="60" y="108"/>
                </a:lnTo>
                <a:lnTo>
                  <a:pt x="60" y="108"/>
                </a:lnTo>
                <a:lnTo>
                  <a:pt x="64" y="120"/>
                </a:lnTo>
                <a:lnTo>
                  <a:pt x="66" y="124"/>
                </a:lnTo>
                <a:lnTo>
                  <a:pt x="70" y="128"/>
                </a:lnTo>
                <a:lnTo>
                  <a:pt x="70" y="128"/>
                </a:lnTo>
                <a:lnTo>
                  <a:pt x="74" y="130"/>
                </a:lnTo>
                <a:lnTo>
                  <a:pt x="78" y="132"/>
                </a:lnTo>
                <a:lnTo>
                  <a:pt x="78" y="132"/>
                </a:lnTo>
                <a:lnTo>
                  <a:pt x="84" y="146"/>
                </a:lnTo>
                <a:lnTo>
                  <a:pt x="90" y="160"/>
                </a:lnTo>
                <a:lnTo>
                  <a:pt x="100" y="170"/>
                </a:lnTo>
                <a:lnTo>
                  <a:pt x="110" y="180"/>
                </a:lnTo>
                <a:lnTo>
                  <a:pt x="110" y="180"/>
                </a:lnTo>
                <a:lnTo>
                  <a:pt x="106" y="192"/>
                </a:lnTo>
                <a:lnTo>
                  <a:pt x="98" y="202"/>
                </a:lnTo>
                <a:lnTo>
                  <a:pt x="98" y="202"/>
                </a:lnTo>
                <a:lnTo>
                  <a:pt x="80" y="206"/>
                </a:lnTo>
                <a:lnTo>
                  <a:pt x="80" y="206"/>
                </a:lnTo>
                <a:lnTo>
                  <a:pt x="64" y="210"/>
                </a:lnTo>
                <a:lnTo>
                  <a:pt x="64" y="210"/>
                </a:lnTo>
                <a:lnTo>
                  <a:pt x="46" y="218"/>
                </a:lnTo>
                <a:lnTo>
                  <a:pt x="30" y="224"/>
                </a:lnTo>
                <a:lnTo>
                  <a:pt x="30" y="224"/>
                </a:lnTo>
                <a:lnTo>
                  <a:pt x="16" y="234"/>
                </a:lnTo>
                <a:lnTo>
                  <a:pt x="8" y="244"/>
                </a:lnTo>
                <a:lnTo>
                  <a:pt x="2" y="258"/>
                </a:lnTo>
                <a:lnTo>
                  <a:pt x="0" y="274"/>
                </a:lnTo>
                <a:lnTo>
                  <a:pt x="0" y="288"/>
                </a:lnTo>
                <a:lnTo>
                  <a:pt x="0" y="288"/>
                </a:lnTo>
                <a:lnTo>
                  <a:pt x="0" y="298"/>
                </a:lnTo>
                <a:lnTo>
                  <a:pt x="4" y="308"/>
                </a:lnTo>
                <a:lnTo>
                  <a:pt x="10" y="316"/>
                </a:lnTo>
                <a:lnTo>
                  <a:pt x="18" y="320"/>
                </a:lnTo>
                <a:lnTo>
                  <a:pt x="18" y="320"/>
                </a:lnTo>
                <a:lnTo>
                  <a:pt x="40" y="330"/>
                </a:lnTo>
                <a:lnTo>
                  <a:pt x="68" y="340"/>
                </a:lnTo>
                <a:lnTo>
                  <a:pt x="104" y="346"/>
                </a:lnTo>
                <a:lnTo>
                  <a:pt x="126" y="348"/>
                </a:lnTo>
                <a:lnTo>
                  <a:pt x="150" y="348"/>
                </a:lnTo>
                <a:lnTo>
                  <a:pt x="150" y="348"/>
                </a:lnTo>
                <a:lnTo>
                  <a:pt x="172" y="348"/>
                </a:lnTo>
                <a:lnTo>
                  <a:pt x="194" y="346"/>
                </a:lnTo>
                <a:lnTo>
                  <a:pt x="230" y="340"/>
                </a:lnTo>
                <a:lnTo>
                  <a:pt x="258" y="330"/>
                </a:lnTo>
                <a:lnTo>
                  <a:pt x="279" y="320"/>
                </a:lnTo>
                <a:lnTo>
                  <a:pt x="279" y="320"/>
                </a:lnTo>
                <a:lnTo>
                  <a:pt x="287" y="316"/>
                </a:lnTo>
                <a:lnTo>
                  <a:pt x="293" y="308"/>
                </a:lnTo>
                <a:lnTo>
                  <a:pt x="297" y="298"/>
                </a:lnTo>
                <a:lnTo>
                  <a:pt x="299" y="288"/>
                </a:lnTo>
                <a:lnTo>
                  <a:pt x="299" y="274"/>
                </a:lnTo>
                <a:lnTo>
                  <a:pt x="299" y="274"/>
                </a:lnTo>
                <a:lnTo>
                  <a:pt x="297" y="258"/>
                </a:lnTo>
                <a:lnTo>
                  <a:pt x="291" y="244"/>
                </a:lnTo>
                <a:lnTo>
                  <a:pt x="281" y="234"/>
                </a:lnTo>
                <a:lnTo>
                  <a:pt x="269" y="224"/>
                </a:lnTo>
                <a:lnTo>
                  <a:pt x="269" y="224"/>
                </a:lnTo>
                <a:close/>
                <a:moveTo>
                  <a:pt x="150" y="336"/>
                </a:moveTo>
                <a:lnTo>
                  <a:pt x="150" y="336"/>
                </a:lnTo>
                <a:lnTo>
                  <a:pt x="132" y="322"/>
                </a:lnTo>
                <a:lnTo>
                  <a:pt x="144" y="270"/>
                </a:lnTo>
                <a:lnTo>
                  <a:pt x="144" y="270"/>
                </a:lnTo>
                <a:lnTo>
                  <a:pt x="142" y="266"/>
                </a:lnTo>
                <a:lnTo>
                  <a:pt x="136" y="258"/>
                </a:lnTo>
                <a:lnTo>
                  <a:pt x="150" y="244"/>
                </a:lnTo>
                <a:lnTo>
                  <a:pt x="164" y="258"/>
                </a:lnTo>
                <a:lnTo>
                  <a:pt x="156" y="266"/>
                </a:lnTo>
                <a:lnTo>
                  <a:pt x="156" y="266"/>
                </a:lnTo>
                <a:lnTo>
                  <a:pt x="156" y="270"/>
                </a:lnTo>
                <a:lnTo>
                  <a:pt x="166" y="322"/>
                </a:lnTo>
                <a:lnTo>
                  <a:pt x="166" y="322"/>
                </a:lnTo>
                <a:lnTo>
                  <a:pt x="150" y="336"/>
                </a:lnTo>
                <a:lnTo>
                  <a:pt x="150" y="336"/>
                </a:lnTo>
                <a:close/>
                <a:moveTo>
                  <a:pt x="196" y="220"/>
                </a:moveTo>
                <a:lnTo>
                  <a:pt x="196" y="220"/>
                </a:lnTo>
                <a:lnTo>
                  <a:pt x="198" y="232"/>
                </a:lnTo>
                <a:lnTo>
                  <a:pt x="176" y="256"/>
                </a:lnTo>
                <a:lnTo>
                  <a:pt x="160" y="240"/>
                </a:lnTo>
                <a:lnTo>
                  <a:pt x="160" y="240"/>
                </a:lnTo>
                <a:lnTo>
                  <a:pt x="178" y="232"/>
                </a:lnTo>
                <a:lnTo>
                  <a:pt x="188" y="226"/>
                </a:lnTo>
                <a:lnTo>
                  <a:pt x="196" y="220"/>
                </a:lnTo>
                <a:lnTo>
                  <a:pt x="196" y="220"/>
                </a:lnTo>
                <a:close/>
                <a:moveTo>
                  <a:pt x="122" y="256"/>
                </a:moveTo>
                <a:lnTo>
                  <a:pt x="102" y="232"/>
                </a:lnTo>
                <a:lnTo>
                  <a:pt x="102" y="232"/>
                </a:lnTo>
                <a:lnTo>
                  <a:pt x="102" y="220"/>
                </a:lnTo>
                <a:lnTo>
                  <a:pt x="102" y="220"/>
                </a:lnTo>
                <a:lnTo>
                  <a:pt x="112" y="226"/>
                </a:lnTo>
                <a:lnTo>
                  <a:pt x="120" y="232"/>
                </a:lnTo>
                <a:lnTo>
                  <a:pt x="140" y="240"/>
                </a:lnTo>
                <a:lnTo>
                  <a:pt x="122" y="256"/>
                </a:lnTo>
                <a:close/>
                <a:moveTo>
                  <a:pt x="118" y="266"/>
                </a:moveTo>
                <a:lnTo>
                  <a:pt x="118" y="266"/>
                </a:lnTo>
                <a:lnTo>
                  <a:pt x="122" y="268"/>
                </a:lnTo>
                <a:lnTo>
                  <a:pt x="122" y="268"/>
                </a:lnTo>
                <a:lnTo>
                  <a:pt x="122" y="268"/>
                </a:lnTo>
                <a:lnTo>
                  <a:pt x="126" y="268"/>
                </a:lnTo>
                <a:lnTo>
                  <a:pt x="128" y="266"/>
                </a:lnTo>
                <a:lnTo>
                  <a:pt x="132" y="270"/>
                </a:lnTo>
                <a:lnTo>
                  <a:pt x="124" y="312"/>
                </a:lnTo>
                <a:lnTo>
                  <a:pt x="124" y="312"/>
                </a:lnTo>
                <a:lnTo>
                  <a:pt x="114" y="296"/>
                </a:lnTo>
                <a:lnTo>
                  <a:pt x="106" y="278"/>
                </a:lnTo>
                <a:lnTo>
                  <a:pt x="102" y="262"/>
                </a:lnTo>
                <a:lnTo>
                  <a:pt x="102" y="246"/>
                </a:lnTo>
                <a:lnTo>
                  <a:pt x="118" y="266"/>
                </a:lnTo>
                <a:close/>
                <a:moveTo>
                  <a:pt x="174" y="312"/>
                </a:moveTo>
                <a:lnTo>
                  <a:pt x="166" y="270"/>
                </a:lnTo>
                <a:lnTo>
                  <a:pt x="170" y="266"/>
                </a:lnTo>
                <a:lnTo>
                  <a:pt x="174" y="268"/>
                </a:lnTo>
                <a:lnTo>
                  <a:pt x="174" y="268"/>
                </a:lnTo>
                <a:lnTo>
                  <a:pt x="176" y="268"/>
                </a:lnTo>
                <a:lnTo>
                  <a:pt x="178" y="268"/>
                </a:lnTo>
                <a:lnTo>
                  <a:pt x="178" y="268"/>
                </a:lnTo>
                <a:lnTo>
                  <a:pt x="180" y="266"/>
                </a:lnTo>
                <a:lnTo>
                  <a:pt x="198" y="248"/>
                </a:lnTo>
                <a:lnTo>
                  <a:pt x="198" y="248"/>
                </a:lnTo>
                <a:lnTo>
                  <a:pt x="196" y="262"/>
                </a:lnTo>
                <a:lnTo>
                  <a:pt x="192" y="278"/>
                </a:lnTo>
                <a:lnTo>
                  <a:pt x="186" y="296"/>
                </a:lnTo>
                <a:lnTo>
                  <a:pt x="174" y="312"/>
                </a:lnTo>
                <a:lnTo>
                  <a:pt x="174" y="312"/>
                </a:lnTo>
                <a:close/>
                <a:moveTo>
                  <a:pt x="170" y="22"/>
                </a:moveTo>
                <a:lnTo>
                  <a:pt x="172" y="22"/>
                </a:lnTo>
                <a:lnTo>
                  <a:pt x="172" y="22"/>
                </a:lnTo>
                <a:lnTo>
                  <a:pt x="174" y="22"/>
                </a:lnTo>
                <a:lnTo>
                  <a:pt x="174" y="22"/>
                </a:lnTo>
                <a:lnTo>
                  <a:pt x="174" y="22"/>
                </a:lnTo>
                <a:lnTo>
                  <a:pt x="186" y="22"/>
                </a:lnTo>
                <a:lnTo>
                  <a:pt x="198" y="22"/>
                </a:lnTo>
                <a:lnTo>
                  <a:pt x="206" y="26"/>
                </a:lnTo>
                <a:lnTo>
                  <a:pt x="212" y="30"/>
                </a:lnTo>
                <a:lnTo>
                  <a:pt x="212" y="30"/>
                </a:lnTo>
                <a:lnTo>
                  <a:pt x="216" y="40"/>
                </a:lnTo>
                <a:lnTo>
                  <a:pt x="218" y="50"/>
                </a:lnTo>
                <a:lnTo>
                  <a:pt x="218" y="60"/>
                </a:lnTo>
                <a:lnTo>
                  <a:pt x="216" y="66"/>
                </a:lnTo>
                <a:lnTo>
                  <a:pt x="216" y="66"/>
                </a:lnTo>
                <a:lnTo>
                  <a:pt x="208" y="66"/>
                </a:lnTo>
                <a:lnTo>
                  <a:pt x="200" y="64"/>
                </a:lnTo>
                <a:lnTo>
                  <a:pt x="192" y="60"/>
                </a:lnTo>
                <a:lnTo>
                  <a:pt x="188" y="58"/>
                </a:lnTo>
                <a:lnTo>
                  <a:pt x="180" y="50"/>
                </a:lnTo>
                <a:lnTo>
                  <a:pt x="178" y="46"/>
                </a:lnTo>
                <a:lnTo>
                  <a:pt x="178" y="46"/>
                </a:lnTo>
                <a:lnTo>
                  <a:pt x="176" y="44"/>
                </a:lnTo>
                <a:lnTo>
                  <a:pt x="174" y="44"/>
                </a:lnTo>
                <a:lnTo>
                  <a:pt x="174" y="44"/>
                </a:lnTo>
                <a:lnTo>
                  <a:pt x="146" y="44"/>
                </a:lnTo>
                <a:lnTo>
                  <a:pt x="124" y="46"/>
                </a:lnTo>
                <a:lnTo>
                  <a:pt x="104" y="54"/>
                </a:lnTo>
                <a:lnTo>
                  <a:pt x="86" y="64"/>
                </a:lnTo>
                <a:lnTo>
                  <a:pt x="86" y="64"/>
                </a:lnTo>
                <a:lnTo>
                  <a:pt x="86" y="56"/>
                </a:lnTo>
                <a:lnTo>
                  <a:pt x="84" y="48"/>
                </a:lnTo>
                <a:lnTo>
                  <a:pt x="80" y="40"/>
                </a:lnTo>
                <a:lnTo>
                  <a:pt x="76" y="34"/>
                </a:lnTo>
                <a:lnTo>
                  <a:pt x="76" y="34"/>
                </a:lnTo>
                <a:lnTo>
                  <a:pt x="90" y="24"/>
                </a:lnTo>
                <a:lnTo>
                  <a:pt x="102" y="18"/>
                </a:lnTo>
                <a:lnTo>
                  <a:pt x="114" y="14"/>
                </a:lnTo>
                <a:lnTo>
                  <a:pt x="126" y="10"/>
                </a:lnTo>
                <a:lnTo>
                  <a:pt x="142" y="10"/>
                </a:lnTo>
                <a:lnTo>
                  <a:pt x="156" y="14"/>
                </a:lnTo>
                <a:lnTo>
                  <a:pt x="170" y="22"/>
                </a:lnTo>
                <a:lnTo>
                  <a:pt x="170" y="22"/>
                </a:lnTo>
                <a:close/>
                <a:moveTo>
                  <a:pt x="86" y="124"/>
                </a:moveTo>
                <a:lnTo>
                  <a:pt x="86" y="124"/>
                </a:lnTo>
                <a:lnTo>
                  <a:pt x="84" y="120"/>
                </a:lnTo>
                <a:lnTo>
                  <a:pt x="84" y="120"/>
                </a:lnTo>
                <a:lnTo>
                  <a:pt x="80" y="120"/>
                </a:lnTo>
                <a:lnTo>
                  <a:pt x="78" y="120"/>
                </a:lnTo>
                <a:lnTo>
                  <a:pt x="76" y="120"/>
                </a:lnTo>
                <a:lnTo>
                  <a:pt x="76" y="120"/>
                </a:lnTo>
                <a:lnTo>
                  <a:pt x="74" y="116"/>
                </a:lnTo>
                <a:lnTo>
                  <a:pt x="70" y="106"/>
                </a:lnTo>
                <a:lnTo>
                  <a:pt x="70" y="106"/>
                </a:lnTo>
                <a:lnTo>
                  <a:pt x="70" y="100"/>
                </a:lnTo>
                <a:lnTo>
                  <a:pt x="72" y="94"/>
                </a:lnTo>
                <a:lnTo>
                  <a:pt x="74" y="92"/>
                </a:lnTo>
                <a:lnTo>
                  <a:pt x="76" y="90"/>
                </a:lnTo>
                <a:lnTo>
                  <a:pt x="76" y="90"/>
                </a:lnTo>
                <a:lnTo>
                  <a:pt x="76" y="90"/>
                </a:lnTo>
                <a:lnTo>
                  <a:pt x="82" y="90"/>
                </a:lnTo>
                <a:lnTo>
                  <a:pt x="82" y="90"/>
                </a:lnTo>
                <a:lnTo>
                  <a:pt x="84" y="84"/>
                </a:lnTo>
                <a:lnTo>
                  <a:pt x="84" y="84"/>
                </a:lnTo>
                <a:lnTo>
                  <a:pt x="84" y="78"/>
                </a:lnTo>
                <a:lnTo>
                  <a:pt x="84" y="78"/>
                </a:lnTo>
                <a:lnTo>
                  <a:pt x="102" y="66"/>
                </a:lnTo>
                <a:lnTo>
                  <a:pt x="122" y="58"/>
                </a:lnTo>
                <a:lnTo>
                  <a:pt x="142" y="54"/>
                </a:lnTo>
                <a:lnTo>
                  <a:pt x="170" y="54"/>
                </a:lnTo>
                <a:lnTo>
                  <a:pt x="170" y="54"/>
                </a:lnTo>
                <a:lnTo>
                  <a:pt x="176" y="60"/>
                </a:lnTo>
                <a:lnTo>
                  <a:pt x="184" y="68"/>
                </a:lnTo>
                <a:lnTo>
                  <a:pt x="198" y="74"/>
                </a:lnTo>
                <a:lnTo>
                  <a:pt x="206" y="76"/>
                </a:lnTo>
                <a:lnTo>
                  <a:pt x="216" y="78"/>
                </a:lnTo>
                <a:lnTo>
                  <a:pt x="216" y="78"/>
                </a:lnTo>
                <a:lnTo>
                  <a:pt x="216" y="84"/>
                </a:lnTo>
                <a:lnTo>
                  <a:pt x="216" y="84"/>
                </a:lnTo>
                <a:lnTo>
                  <a:pt x="218" y="90"/>
                </a:lnTo>
                <a:lnTo>
                  <a:pt x="218" y="90"/>
                </a:lnTo>
                <a:lnTo>
                  <a:pt x="222" y="90"/>
                </a:lnTo>
                <a:lnTo>
                  <a:pt x="224" y="90"/>
                </a:lnTo>
                <a:lnTo>
                  <a:pt x="224" y="90"/>
                </a:lnTo>
                <a:lnTo>
                  <a:pt x="224" y="92"/>
                </a:lnTo>
                <a:lnTo>
                  <a:pt x="226" y="94"/>
                </a:lnTo>
                <a:lnTo>
                  <a:pt x="228" y="100"/>
                </a:lnTo>
                <a:lnTo>
                  <a:pt x="228" y="106"/>
                </a:lnTo>
                <a:lnTo>
                  <a:pt x="228" y="106"/>
                </a:lnTo>
                <a:lnTo>
                  <a:pt x="226" y="116"/>
                </a:lnTo>
                <a:lnTo>
                  <a:pt x="222" y="120"/>
                </a:lnTo>
                <a:lnTo>
                  <a:pt x="220" y="120"/>
                </a:lnTo>
                <a:lnTo>
                  <a:pt x="220" y="120"/>
                </a:lnTo>
                <a:lnTo>
                  <a:pt x="220" y="120"/>
                </a:lnTo>
                <a:lnTo>
                  <a:pt x="216" y="120"/>
                </a:lnTo>
                <a:lnTo>
                  <a:pt x="216" y="120"/>
                </a:lnTo>
                <a:lnTo>
                  <a:pt x="212" y="124"/>
                </a:lnTo>
                <a:lnTo>
                  <a:pt x="212" y="124"/>
                </a:lnTo>
                <a:lnTo>
                  <a:pt x="208" y="140"/>
                </a:lnTo>
                <a:lnTo>
                  <a:pt x="200" y="152"/>
                </a:lnTo>
                <a:lnTo>
                  <a:pt x="192" y="164"/>
                </a:lnTo>
                <a:lnTo>
                  <a:pt x="182" y="174"/>
                </a:lnTo>
                <a:lnTo>
                  <a:pt x="182" y="174"/>
                </a:lnTo>
                <a:lnTo>
                  <a:pt x="174" y="178"/>
                </a:lnTo>
                <a:lnTo>
                  <a:pt x="166" y="182"/>
                </a:lnTo>
                <a:lnTo>
                  <a:pt x="158" y="184"/>
                </a:lnTo>
                <a:lnTo>
                  <a:pt x="150" y="184"/>
                </a:lnTo>
                <a:lnTo>
                  <a:pt x="142" y="184"/>
                </a:lnTo>
                <a:lnTo>
                  <a:pt x="132" y="182"/>
                </a:lnTo>
                <a:lnTo>
                  <a:pt x="126" y="178"/>
                </a:lnTo>
                <a:lnTo>
                  <a:pt x="118" y="174"/>
                </a:lnTo>
                <a:lnTo>
                  <a:pt x="118" y="174"/>
                </a:lnTo>
                <a:lnTo>
                  <a:pt x="108" y="164"/>
                </a:lnTo>
                <a:lnTo>
                  <a:pt x="98" y="152"/>
                </a:lnTo>
                <a:lnTo>
                  <a:pt x="92" y="140"/>
                </a:lnTo>
                <a:lnTo>
                  <a:pt x="86" y="124"/>
                </a:lnTo>
                <a:lnTo>
                  <a:pt x="86" y="124"/>
                </a:lnTo>
                <a:close/>
                <a:moveTo>
                  <a:pt x="118" y="186"/>
                </a:moveTo>
                <a:lnTo>
                  <a:pt x="118" y="186"/>
                </a:lnTo>
                <a:lnTo>
                  <a:pt x="134" y="192"/>
                </a:lnTo>
                <a:lnTo>
                  <a:pt x="150" y="194"/>
                </a:lnTo>
                <a:lnTo>
                  <a:pt x="150" y="194"/>
                </a:lnTo>
                <a:lnTo>
                  <a:pt x="166" y="192"/>
                </a:lnTo>
                <a:lnTo>
                  <a:pt x="180" y="186"/>
                </a:lnTo>
                <a:lnTo>
                  <a:pt x="180" y="186"/>
                </a:lnTo>
                <a:lnTo>
                  <a:pt x="184" y="198"/>
                </a:lnTo>
                <a:lnTo>
                  <a:pt x="192" y="208"/>
                </a:lnTo>
                <a:lnTo>
                  <a:pt x="192" y="208"/>
                </a:lnTo>
                <a:lnTo>
                  <a:pt x="186" y="214"/>
                </a:lnTo>
                <a:lnTo>
                  <a:pt x="176" y="222"/>
                </a:lnTo>
                <a:lnTo>
                  <a:pt x="164" y="226"/>
                </a:lnTo>
                <a:lnTo>
                  <a:pt x="150" y="232"/>
                </a:lnTo>
                <a:lnTo>
                  <a:pt x="150" y="232"/>
                </a:lnTo>
                <a:lnTo>
                  <a:pt x="136" y="226"/>
                </a:lnTo>
                <a:lnTo>
                  <a:pt x="122" y="222"/>
                </a:lnTo>
                <a:lnTo>
                  <a:pt x="112" y="214"/>
                </a:lnTo>
                <a:lnTo>
                  <a:pt x="106" y="208"/>
                </a:lnTo>
                <a:lnTo>
                  <a:pt x="106" y="208"/>
                </a:lnTo>
                <a:lnTo>
                  <a:pt x="114" y="198"/>
                </a:lnTo>
                <a:lnTo>
                  <a:pt x="118" y="186"/>
                </a:lnTo>
                <a:lnTo>
                  <a:pt x="118" y="186"/>
                </a:lnTo>
                <a:close/>
                <a:moveTo>
                  <a:pt x="10" y="288"/>
                </a:moveTo>
                <a:lnTo>
                  <a:pt x="10" y="274"/>
                </a:lnTo>
                <a:lnTo>
                  <a:pt x="10" y="274"/>
                </a:lnTo>
                <a:lnTo>
                  <a:pt x="12" y="262"/>
                </a:lnTo>
                <a:lnTo>
                  <a:pt x="16" y="250"/>
                </a:lnTo>
                <a:lnTo>
                  <a:pt x="24" y="242"/>
                </a:lnTo>
                <a:lnTo>
                  <a:pt x="34" y="234"/>
                </a:lnTo>
                <a:lnTo>
                  <a:pt x="34" y="234"/>
                </a:lnTo>
                <a:lnTo>
                  <a:pt x="50" y="226"/>
                </a:lnTo>
                <a:lnTo>
                  <a:pt x="68" y="220"/>
                </a:lnTo>
                <a:lnTo>
                  <a:pt x="68" y="220"/>
                </a:lnTo>
                <a:lnTo>
                  <a:pt x="82" y="216"/>
                </a:lnTo>
                <a:lnTo>
                  <a:pt x="82" y="216"/>
                </a:lnTo>
                <a:lnTo>
                  <a:pt x="94" y="214"/>
                </a:lnTo>
                <a:lnTo>
                  <a:pt x="94" y="214"/>
                </a:lnTo>
                <a:lnTo>
                  <a:pt x="92" y="232"/>
                </a:lnTo>
                <a:lnTo>
                  <a:pt x="90" y="234"/>
                </a:lnTo>
                <a:lnTo>
                  <a:pt x="90" y="234"/>
                </a:lnTo>
                <a:lnTo>
                  <a:pt x="92" y="256"/>
                </a:lnTo>
                <a:lnTo>
                  <a:pt x="94" y="270"/>
                </a:lnTo>
                <a:lnTo>
                  <a:pt x="98" y="284"/>
                </a:lnTo>
                <a:lnTo>
                  <a:pt x="102" y="296"/>
                </a:lnTo>
                <a:lnTo>
                  <a:pt x="110" y="310"/>
                </a:lnTo>
                <a:lnTo>
                  <a:pt x="120" y="324"/>
                </a:lnTo>
                <a:lnTo>
                  <a:pt x="134" y="338"/>
                </a:lnTo>
                <a:lnTo>
                  <a:pt x="134" y="338"/>
                </a:lnTo>
                <a:lnTo>
                  <a:pt x="94" y="334"/>
                </a:lnTo>
                <a:lnTo>
                  <a:pt x="64" y="326"/>
                </a:lnTo>
                <a:lnTo>
                  <a:pt x="40" y="318"/>
                </a:lnTo>
                <a:lnTo>
                  <a:pt x="24" y="312"/>
                </a:lnTo>
                <a:lnTo>
                  <a:pt x="24" y="312"/>
                </a:lnTo>
                <a:lnTo>
                  <a:pt x="18" y="308"/>
                </a:lnTo>
                <a:lnTo>
                  <a:pt x="14" y="302"/>
                </a:lnTo>
                <a:lnTo>
                  <a:pt x="12" y="296"/>
                </a:lnTo>
                <a:lnTo>
                  <a:pt x="10" y="288"/>
                </a:lnTo>
                <a:lnTo>
                  <a:pt x="10" y="288"/>
                </a:lnTo>
                <a:close/>
                <a:moveTo>
                  <a:pt x="287" y="288"/>
                </a:moveTo>
                <a:lnTo>
                  <a:pt x="287" y="288"/>
                </a:lnTo>
                <a:lnTo>
                  <a:pt x="287" y="296"/>
                </a:lnTo>
                <a:lnTo>
                  <a:pt x="285" y="302"/>
                </a:lnTo>
                <a:lnTo>
                  <a:pt x="279" y="308"/>
                </a:lnTo>
                <a:lnTo>
                  <a:pt x="275" y="312"/>
                </a:lnTo>
                <a:lnTo>
                  <a:pt x="275" y="312"/>
                </a:lnTo>
                <a:lnTo>
                  <a:pt x="258" y="318"/>
                </a:lnTo>
                <a:lnTo>
                  <a:pt x="236" y="326"/>
                </a:lnTo>
                <a:lnTo>
                  <a:pt x="204" y="334"/>
                </a:lnTo>
                <a:lnTo>
                  <a:pt x="166" y="338"/>
                </a:lnTo>
                <a:lnTo>
                  <a:pt x="166" y="338"/>
                </a:lnTo>
                <a:lnTo>
                  <a:pt x="178" y="324"/>
                </a:lnTo>
                <a:lnTo>
                  <a:pt x="188" y="310"/>
                </a:lnTo>
                <a:lnTo>
                  <a:pt x="196" y="296"/>
                </a:lnTo>
                <a:lnTo>
                  <a:pt x="202" y="282"/>
                </a:lnTo>
                <a:lnTo>
                  <a:pt x="206" y="270"/>
                </a:lnTo>
                <a:lnTo>
                  <a:pt x="208" y="256"/>
                </a:lnTo>
                <a:lnTo>
                  <a:pt x="208" y="234"/>
                </a:lnTo>
                <a:lnTo>
                  <a:pt x="208" y="232"/>
                </a:lnTo>
                <a:lnTo>
                  <a:pt x="208" y="232"/>
                </a:lnTo>
                <a:lnTo>
                  <a:pt x="206" y="214"/>
                </a:lnTo>
                <a:lnTo>
                  <a:pt x="206" y="214"/>
                </a:lnTo>
                <a:lnTo>
                  <a:pt x="216" y="216"/>
                </a:lnTo>
                <a:lnTo>
                  <a:pt x="216" y="216"/>
                </a:lnTo>
                <a:lnTo>
                  <a:pt x="232" y="220"/>
                </a:lnTo>
                <a:lnTo>
                  <a:pt x="232" y="220"/>
                </a:lnTo>
                <a:lnTo>
                  <a:pt x="250" y="226"/>
                </a:lnTo>
                <a:lnTo>
                  <a:pt x="264" y="234"/>
                </a:lnTo>
                <a:lnTo>
                  <a:pt x="264" y="234"/>
                </a:lnTo>
                <a:lnTo>
                  <a:pt x="273" y="242"/>
                </a:lnTo>
                <a:lnTo>
                  <a:pt x="281" y="250"/>
                </a:lnTo>
                <a:lnTo>
                  <a:pt x="287" y="262"/>
                </a:lnTo>
                <a:lnTo>
                  <a:pt x="287" y="274"/>
                </a:lnTo>
                <a:lnTo>
                  <a:pt x="287" y="2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9" name="Freeform 88">
            <a:extLst>
              <a:ext uri="{FF2B5EF4-FFF2-40B4-BE49-F238E27FC236}">
                <a16:creationId xmlns:a16="http://schemas.microsoft.com/office/drawing/2014/main" id="{B0E1D1B9-6630-43C5-A826-1B2F44A4F6EB}"/>
              </a:ext>
            </a:extLst>
          </p:cNvPr>
          <p:cNvSpPr>
            <a:spLocks/>
          </p:cNvSpPr>
          <p:nvPr/>
        </p:nvSpPr>
        <p:spPr bwMode="auto">
          <a:xfrm>
            <a:off x="301625" y="2775743"/>
            <a:ext cx="719138" cy="22225"/>
          </a:xfrm>
          <a:custGeom>
            <a:avLst/>
            <a:gdLst>
              <a:gd name="T0" fmla="*/ 447 w 453"/>
              <a:gd name="T1" fmla="*/ 14 h 14"/>
              <a:gd name="T2" fmla="*/ 8 w 453"/>
              <a:gd name="T3" fmla="*/ 14 h 14"/>
              <a:gd name="T4" fmla="*/ 8 w 453"/>
              <a:gd name="T5" fmla="*/ 14 h 14"/>
              <a:gd name="T6" fmla="*/ 2 w 453"/>
              <a:gd name="T7" fmla="*/ 12 h 14"/>
              <a:gd name="T8" fmla="*/ 0 w 453"/>
              <a:gd name="T9" fmla="*/ 6 h 14"/>
              <a:gd name="T10" fmla="*/ 0 w 453"/>
              <a:gd name="T11" fmla="*/ 6 h 14"/>
              <a:gd name="T12" fmla="*/ 2 w 453"/>
              <a:gd name="T13" fmla="*/ 2 h 14"/>
              <a:gd name="T14" fmla="*/ 8 w 453"/>
              <a:gd name="T15" fmla="*/ 0 h 14"/>
              <a:gd name="T16" fmla="*/ 447 w 453"/>
              <a:gd name="T17" fmla="*/ 0 h 14"/>
              <a:gd name="T18" fmla="*/ 447 w 453"/>
              <a:gd name="T19" fmla="*/ 0 h 14"/>
              <a:gd name="T20" fmla="*/ 451 w 453"/>
              <a:gd name="T21" fmla="*/ 2 h 14"/>
              <a:gd name="T22" fmla="*/ 453 w 453"/>
              <a:gd name="T23" fmla="*/ 6 h 14"/>
              <a:gd name="T24" fmla="*/ 453 w 453"/>
              <a:gd name="T25" fmla="*/ 6 h 14"/>
              <a:gd name="T26" fmla="*/ 451 w 453"/>
              <a:gd name="T27" fmla="*/ 12 h 14"/>
              <a:gd name="T28" fmla="*/ 447 w 453"/>
              <a:gd name="T29" fmla="*/ 14 h 14"/>
              <a:gd name="T30" fmla="*/ 447 w 453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3" h="14">
                <a:moveTo>
                  <a:pt x="447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6"/>
                </a:lnTo>
                <a:lnTo>
                  <a:pt x="0" y="6"/>
                </a:lnTo>
                <a:lnTo>
                  <a:pt x="2" y="2"/>
                </a:lnTo>
                <a:lnTo>
                  <a:pt x="8" y="0"/>
                </a:lnTo>
                <a:lnTo>
                  <a:pt x="447" y="0"/>
                </a:lnTo>
                <a:lnTo>
                  <a:pt x="447" y="0"/>
                </a:lnTo>
                <a:lnTo>
                  <a:pt x="451" y="2"/>
                </a:lnTo>
                <a:lnTo>
                  <a:pt x="453" y="6"/>
                </a:lnTo>
                <a:lnTo>
                  <a:pt x="453" y="6"/>
                </a:lnTo>
                <a:lnTo>
                  <a:pt x="451" y="12"/>
                </a:lnTo>
                <a:lnTo>
                  <a:pt x="447" y="14"/>
                </a:lnTo>
                <a:lnTo>
                  <a:pt x="447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35" name="Freeform 89">
            <a:extLst>
              <a:ext uri="{FF2B5EF4-FFF2-40B4-BE49-F238E27FC236}">
                <a16:creationId xmlns:a16="http://schemas.microsoft.com/office/drawing/2014/main" id="{83D67168-7035-486B-9719-BC8D7794B683}"/>
              </a:ext>
            </a:extLst>
          </p:cNvPr>
          <p:cNvSpPr>
            <a:spLocks/>
          </p:cNvSpPr>
          <p:nvPr/>
        </p:nvSpPr>
        <p:spPr bwMode="auto">
          <a:xfrm>
            <a:off x="301625" y="4469606"/>
            <a:ext cx="719138" cy="22225"/>
          </a:xfrm>
          <a:custGeom>
            <a:avLst/>
            <a:gdLst>
              <a:gd name="T0" fmla="*/ 447 w 453"/>
              <a:gd name="T1" fmla="*/ 14 h 14"/>
              <a:gd name="T2" fmla="*/ 8 w 453"/>
              <a:gd name="T3" fmla="*/ 14 h 14"/>
              <a:gd name="T4" fmla="*/ 8 w 453"/>
              <a:gd name="T5" fmla="*/ 14 h 14"/>
              <a:gd name="T6" fmla="*/ 2 w 453"/>
              <a:gd name="T7" fmla="*/ 12 h 14"/>
              <a:gd name="T8" fmla="*/ 0 w 453"/>
              <a:gd name="T9" fmla="*/ 8 h 14"/>
              <a:gd name="T10" fmla="*/ 0 w 453"/>
              <a:gd name="T11" fmla="*/ 8 h 14"/>
              <a:gd name="T12" fmla="*/ 2 w 453"/>
              <a:gd name="T13" fmla="*/ 2 h 14"/>
              <a:gd name="T14" fmla="*/ 8 w 453"/>
              <a:gd name="T15" fmla="*/ 0 h 14"/>
              <a:gd name="T16" fmla="*/ 447 w 453"/>
              <a:gd name="T17" fmla="*/ 0 h 14"/>
              <a:gd name="T18" fmla="*/ 447 w 453"/>
              <a:gd name="T19" fmla="*/ 0 h 14"/>
              <a:gd name="T20" fmla="*/ 451 w 453"/>
              <a:gd name="T21" fmla="*/ 2 h 14"/>
              <a:gd name="T22" fmla="*/ 453 w 453"/>
              <a:gd name="T23" fmla="*/ 8 h 14"/>
              <a:gd name="T24" fmla="*/ 453 w 453"/>
              <a:gd name="T25" fmla="*/ 8 h 14"/>
              <a:gd name="T26" fmla="*/ 451 w 453"/>
              <a:gd name="T27" fmla="*/ 12 h 14"/>
              <a:gd name="T28" fmla="*/ 447 w 453"/>
              <a:gd name="T29" fmla="*/ 14 h 14"/>
              <a:gd name="T30" fmla="*/ 447 w 453"/>
              <a:gd name="T31" fmla="*/ 1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3" h="14">
                <a:moveTo>
                  <a:pt x="447" y="14"/>
                </a:moveTo>
                <a:lnTo>
                  <a:pt x="8" y="14"/>
                </a:lnTo>
                <a:lnTo>
                  <a:pt x="8" y="14"/>
                </a:lnTo>
                <a:lnTo>
                  <a:pt x="2" y="12"/>
                </a:lnTo>
                <a:lnTo>
                  <a:pt x="0" y="8"/>
                </a:lnTo>
                <a:lnTo>
                  <a:pt x="0" y="8"/>
                </a:lnTo>
                <a:lnTo>
                  <a:pt x="2" y="2"/>
                </a:lnTo>
                <a:lnTo>
                  <a:pt x="8" y="0"/>
                </a:lnTo>
                <a:lnTo>
                  <a:pt x="447" y="0"/>
                </a:lnTo>
                <a:lnTo>
                  <a:pt x="447" y="0"/>
                </a:lnTo>
                <a:lnTo>
                  <a:pt x="451" y="2"/>
                </a:lnTo>
                <a:lnTo>
                  <a:pt x="453" y="8"/>
                </a:lnTo>
                <a:lnTo>
                  <a:pt x="453" y="8"/>
                </a:lnTo>
                <a:lnTo>
                  <a:pt x="451" y="12"/>
                </a:lnTo>
                <a:lnTo>
                  <a:pt x="447" y="14"/>
                </a:lnTo>
                <a:lnTo>
                  <a:pt x="447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6" name="Rectangle 90">
            <a:extLst>
              <a:ext uri="{FF2B5EF4-FFF2-40B4-BE49-F238E27FC236}">
                <a16:creationId xmlns:a16="http://schemas.microsoft.com/office/drawing/2014/main" id="{C231AB1E-76AD-4157-B7D1-285DB581B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513" y="2953543"/>
            <a:ext cx="5468938" cy="1250950"/>
          </a:xfrm>
          <a:prstGeom prst="rect">
            <a:avLst/>
          </a:prstGeom>
          <a:solidFill>
            <a:srgbClr val="E7D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7" name="Freeform 91">
            <a:extLst>
              <a:ext uri="{FF2B5EF4-FFF2-40B4-BE49-F238E27FC236}">
                <a16:creationId xmlns:a16="http://schemas.microsoft.com/office/drawing/2014/main" id="{5A99582A-2991-4613-BC17-0E97DEE5B629}"/>
              </a:ext>
            </a:extLst>
          </p:cNvPr>
          <p:cNvSpPr>
            <a:spLocks/>
          </p:cNvSpPr>
          <p:nvPr/>
        </p:nvSpPr>
        <p:spPr bwMode="auto">
          <a:xfrm>
            <a:off x="1662113" y="5053806"/>
            <a:ext cx="279400" cy="279400"/>
          </a:xfrm>
          <a:custGeom>
            <a:avLst/>
            <a:gdLst>
              <a:gd name="T0" fmla="*/ 170 w 176"/>
              <a:gd name="T1" fmla="*/ 0 h 176"/>
              <a:gd name="T2" fmla="*/ 6 w 176"/>
              <a:gd name="T3" fmla="*/ 0 h 176"/>
              <a:gd name="T4" fmla="*/ 6 w 176"/>
              <a:gd name="T5" fmla="*/ 0 h 176"/>
              <a:gd name="T6" fmla="*/ 2 w 176"/>
              <a:gd name="T7" fmla="*/ 2 h 176"/>
              <a:gd name="T8" fmla="*/ 0 w 176"/>
              <a:gd name="T9" fmla="*/ 6 h 176"/>
              <a:gd name="T10" fmla="*/ 0 w 176"/>
              <a:gd name="T11" fmla="*/ 6 h 176"/>
              <a:gd name="T12" fmla="*/ 2 w 176"/>
              <a:gd name="T13" fmla="*/ 12 h 176"/>
              <a:gd name="T14" fmla="*/ 6 w 176"/>
              <a:gd name="T15" fmla="*/ 14 h 176"/>
              <a:gd name="T16" fmla="*/ 154 w 176"/>
              <a:gd name="T17" fmla="*/ 14 h 176"/>
              <a:gd name="T18" fmla="*/ 42 w 176"/>
              <a:gd name="T19" fmla="*/ 124 h 176"/>
              <a:gd name="T20" fmla="*/ 42 w 176"/>
              <a:gd name="T21" fmla="*/ 124 h 176"/>
              <a:gd name="T22" fmla="*/ 40 w 176"/>
              <a:gd name="T23" fmla="*/ 128 h 176"/>
              <a:gd name="T24" fmla="*/ 42 w 176"/>
              <a:gd name="T25" fmla="*/ 134 h 176"/>
              <a:gd name="T26" fmla="*/ 42 w 176"/>
              <a:gd name="T27" fmla="*/ 134 h 176"/>
              <a:gd name="T28" fmla="*/ 48 w 176"/>
              <a:gd name="T29" fmla="*/ 136 h 176"/>
              <a:gd name="T30" fmla="*/ 48 w 176"/>
              <a:gd name="T31" fmla="*/ 136 h 176"/>
              <a:gd name="T32" fmla="*/ 52 w 176"/>
              <a:gd name="T33" fmla="*/ 134 h 176"/>
              <a:gd name="T34" fmla="*/ 164 w 176"/>
              <a:gd name="T35" fmla="*/ 24 h 176"/>
              <a:gd name="T36" fmla="*/ 164 w 176"/>
              <a:gd name="T37" fmla="*/ 170 h 176"/>
              <a:gd name="T38" fmla="*/ 164 w 176"/>
              <a:gd name="T39" fmla="*/ 170 h 176"/>
              <a:gd name="T40" fmla="*/ 166 w 176"/>
              <a:gd name="T41" fmla="*/ 174 h 176"/>
              <a:gd name="T42" fmla="*/ 170 w 176"/>
              <a:gd name="T43" fmla="*/ 176 h 176"/>
              <a:gd name="T44" fmla="*/ 170 w 176"/>
              <a:gd name="T45" fmla="*/ 176 h 176"/>
              <a:gd name="T46" fmla="*/ 174 w 176"/>
              <a:gd name="T47" fmla="*/ 174 h 176"/>
              <a:gd name="T48" fmla="*/ 176 w 176"/>
              <a:gd name="T49" fmla="*/ 170 h 176"/>
              <a:gd name="T50" fmla="*/ 176 w 176"/>
              <a:gd name="T51" fmla="*/ 6 h 176"/>
              <a:gd name="T52" fmla="*/ 176 w 176"/>
              <a:gd name="T53" fmla="*/ 6 h 176"/>
              <a:gd name="T54" fmla="*/ 174 w 176"/>
              <a:gd name="T55" fmla="*/ 2 h 176"/>
              <a:gd name="T56" fmla="*/ 170 w 176"/>
              <a:gd name="T57" fmla="*/ 0 h 176"/>
              <a:gd name="T58" fmla="*/ 170 w 176"/>
              <a:gd name="T59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6" h="176">
                <a:moveTo>
                  <a:pt x="170" y="0"/>
                </a:moveTo>
                <a:lnTo>
                  <a:pt x="6" y="0"/>
                </a:lnTo>
                <a:lnTo>
                  <a:pt x="6" y="0"/>
                </a:lnTo>
                <a:lnTo>
                  <a:pt x="2" y="2"/>
                </a:lnTo>
                <a:lnTo>
                  <a:pt x="0" y="6"/>
                </a:lnTo>
                <a:lnTo>
                  <a:pt x="0" y="6"/>
                </a:lnTo>
                <a:lnTo>
                  <a:pt x="2" y="12"/>
                </a:lnTo>
                <a:lnTo>
                  <a:pt x="6" y="14"/>
                </a:lnTo>
                <a:lnTo>
                  <a:pt x="154" y="14"/>
                </a:lnTo>
                <a:lnTo>
                  <a:pt x="42" y="124"/>
                </a:lnTo>
                <a:lnTo>
                  <a:pt x="42" y="124"/>
                </a:lnTo>
                <a:lnTo>
                  <a:pt x="40" y="128"/>
                </a:lnTo>
                <a:lnTo>
                  <a:pt x="42" y="134"/>
                </a:lnTo>
                <a:lnTo>
                  <a:pt x="42" y="134"/>
                </a:lnTo>
                <a:lnTo>
                  <a:pt x="48" y="136"/>
                </a:lnTo>
                <a:lnTo>
                  <a:pt x="48" y="136"/>
                </a:lnTo>
                <a:lnTo>
                  <a:pt x="52" y="134"/>
                </a:lnTo>
                <a:lnTo>
                  <a:pt x="164" y="24"/>
                </a:lnTo>
                <a:lnTo>
                  <a:pt x="164" y="170"/>
                </a:lnTo>
                <a:lnTo>
                  <a:pt x="164" y="170"/>
                </a:lnTo>
                <a:lnTo>
                  <a:pt x="166" y="174"/>
                </a:lnTo>
                <a:lnTo>
                  <a:pt x="170" y="176"/>
                </a:lnTo>
                <a:lnTo>
                  <a:pt x="170" y="176"/>
                </a:lnTo>
                <a:lnTo>
                  <a:pt x="174" y="174"/>
                </a:lnTo>
                <a:lnTo>
                  <a:pt x="176" y="170"/>
                </a:lnTo>
                <a:lnTo>
                  <a:pt x="176" y="6"/>
                </a:lnTo>
                <a:lnTo>
                  <a:pt x="176" y="6"/>
                </a:lnTo>
                <a:lnTo>
                  <a:pt x="174" y="2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25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8" name="Rectangle 92">
            <a:extLst>
              <a:ext uri="{FF2B5EF4-FFF2-40B4-BE49-F238E27FC236}">
                <a16:creationId xmlns:a16="http://schemas.microsoft.com/office/drawing/2014/main" id="{89EC105C-0B4E-47DA-AAFB-F45594078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163" y="54768"/>
            <a:ext cx="3476625" cy="776288"/>
          </a:xfrm>
          <a:prstGeom prst="rect">
            <a:avLst/>
          </a:prstGeom>
          <a:solidFill>
            <a:srgbClr val="B5B5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9" name="Rectangle 93">
            <a:extLst>
              <a:ext uri="{FF2B5EF4-FFF2-40B4-BE49-F238E27FC236}">
                <a16:creationId xmlns:a16="http://schemas.microsoft.com/office/drawing/2014/main" id="{20589CF7-7B29-4CC2-A322-AAA0119E5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163" y="54768"/>
            <a:ext cx="3476625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0" name="Rectangle 94">
            <a:extLst>
              <a:ext uri="{FF2B5EF4-FFF2-40B4-BE49-F238E27FC236}">
                <a16:creationId xmlns:a16="http://schemas.microsoft.com/office/drawing/2014/main" id="{D9ED2599-4368-4A1D-B34A-3D9F78CC5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3" y="-2382"/>
            <a:ext cx="3479800" cy="777875"/>
          </a:xfrm>
          <a:prstGeom prst="rect">
            <a:avLst/>
          </a:prstGeom>
          <a:solidFill>
            <a:srgbClr val="1C54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1" name="Rectangle 95">
            <a:extLst>
              <a:ext uri="{FF2B5EF4-FFF2-40B4-BE49-F238E27FC236}">
                <a16:creationId xmlns:a16="http://schemas.microsoft.com/office/drawing/2014/main" id="{723235F3-2F0B-409C-BE2A-EDBCED3AF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3" y="-2382"/>
            <a:ext cx="3479800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2" name="Freeform 97">
            <a:extLst>
              <a:ext uri="{FF2B5EF4-FFF2-40B4-BE49-F238E27FC236}">
                <a16:creationId xmlns:a16="http://schemas.microsoft.com/office/drawing/2014/main" id="{015B8B2E-C18F-472B-BABB-2FEBD9946DFB}"/>
              </a:ext>
            </a:extLst>
          </p:cNvPr>
          <p:cNvSpPr>
            <a:spLocks/>
          </p:cNvSpPr>
          <p:nvPr/>
        </p:nvSpPr>
        <p:spPr bwMode="auto">
          <a:xfrm>
            <a:off x="4284663" y="156368"/>
            <a:ext cx="968375" cy="687388"/>
          </a:xfrm>
          <a:custGeom>
            <a:avLst/>
            <a:gdLst>
              <a:gd name="T0" fmla="*/ 610 w 610"/>
              <a:gd name="T1" fmla="*/ 0 h 433"/>
              <a:gd name="T2" fmla="*/ 230 w 610"/>
              <a:gd name="T3" fmla="*/ 0 h 433"/>
              <a:gd name="T4" fmla="*/ 0 w 610"/>
              <a:gd name="T5" fmla="*/ 433 h 433"/>
              <a:gd name="T6" fmla="*/ 610 w 610"/>
              <a:gd name="T7" fmla="*/ 433 h 433"/>
              <a:gd name="T8" fmla="*/ 610 w 610"/>
              <a:gd name="T9" fmla="*/ 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0" h="433">
                <a:moveTo>
                  <a:pt x="610" y="0"/>
                </a:moveTo>
                <a:lnTo>
                  <a:pt x="230" y="0"/>
                </a:lnTo>
                <a:lnTo>
                  <a:pt x="0" y="433"/>
                </a:lnTo>
                <a:lnTo>
                  <a:pt x="610" y="433"/>
                </a:lnTo>
                <a:lnTo>
                  <a:pt x="6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3" name="Freeform 98">
            <a:extLst>
              <a:ext uri="{FF2B5EF4-FFF2-40B4-BE49-F238E27FC236}">
                <a16:creationId xmlns:a16="http://schemas.microsoft.com/office/drawing/2014/main" id="{8E1D5346-80B8-4357-9921-356675A39B5C}"/>
              </a:ext>
            </a:extLst>
          </p:cNvPr>
          <p:cNvSpPr>
            <a:spLocks/>
          </p:cNvSpPr>
          <p:nvPr/>
        </p:nvSpPr>
        <p:spPr bwMode="auto">
          <a:xfrm>
            <a:off x="4281488" y="153193"/>
            <a:ext cx="974725" cy="693738"/>
          </a:xfrm>
          <a:custGeom>
            <a:avLst/>
            <a:gdLst>
              <a:gd name="T0" fmla="*/ 612 w 614"/>
              <a:gd name="T1" fmla="*/ 2 h 437"/>
              <a:gd name="T2" fmla="*/ 612 w 614"/>
              <a:gd name="T3" fmla="*/ 0 h 437"/>
              <a:gd name="T4" fmla="*/ 232 w 614"/>
              <a:gd name="T5" fmla="*/ 0 h 437"/>
              <a:gd name="T6" fmla="*/ 0 w 614"/>
              <a:gd name="T7" fmla="*/ 437 h 437"/>
              <a:gd name="T8" fmla="*/ 614 w 614"/>
              <a:gd name="T9" fmla="*/ 437 h 437"/>
              <a:gd name="T10" fmla="*/ 614 w 614"/>
              <a:gd name="T11" fmla="*/ 0 h 437"/>
              <a:gd name="T12" fmla="*/ 612 w 614"/>
              <a:gd name="T13" fmla="*/ 0 h 437"/>
              <a:gd name="T14" fmla="*/ 612 w 614"/>
              <a:gd name="T15" fmla="*/ 2 h 437"/>
              <a:gd name="T16" fmla="*/ 612 w 614"/>
              <a:gd name="T17" fmla="*/ 2 h 437"/>
              <a:gd name="T18" fmla="*/ 612 w 614"/>
              <a:gd name="T19" fmla="*/ 435 h 437"/>
              <a:gd name="T20" fmla="*/ 4 w 614"/>
              <a:gd name="T21" fmla="*/ 435 h 437"/>
              <a:gd name="T22" fmla="*/ 234 w 614"/>
              <a:gd name="T23" fmla="*/ 2 h 437"/>
              <a:gd name="T24" fmla="*/ 612 w 614"/>
              <a:gd name="T25" fmla="*/ 2 h 437"/>
              <a:gd name="T26" fmla="*/ 612 w 614"/>
              <a:gd name="T27" fmla="*/ 2 h 437"/>
              <a:gd name="T28" fmla="*/ 612 w 614"/>
              <a:gd name="T29" fmla="*/ 2 h 437"/>
              <a:gd name="T30" fmla="*/ 612 w 614"/>
              <a:gd name="T31" fmla="*/ 2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4" h="437">
                <a:moveTo>
                  <a:pt x="612" y="2"/>
                </a:moveTo>
                <a:lnTo>
                  <a:pt x="612" y="0"/>
                </a:lnTo>
                <a:lnTo>
                  <a:pt x="232" y="0"/>
                </a:lnTo>
                <a:lnTo>
                  <a:pt x="0" y="437"/>
                </a:lnTo>
                <a:lnTo>
                  <a:pt x="614" y="437"/>
                </a:lnTo>
                <a:lnTo>
                  <a:pt x="614" y="0"/>
                </a:lnTo>
                <a:lnTo>
                  <a:pt x="612" y="0"/>
                </a:lnTo>
                <a:lnTo>
                  <a:pt x="612" y="2"/>
                </a:lnTo>
                <a:lnTo>
                  <a:pt x="612" y="2"/>
                </a:lnTo>
                <a:lnTo>
                  <a:pt x="612" y="435"/>
                </a:lnTo>
                <a:lnTo>
                  <a:pt x="4" y="435"/>
                </a:lnTo>
                <a:lnTo>
                  <a:pt x="234" y="2"/>
                </a:lnTo>
                <a:lnTo>
                  <a:pt x="612" y="2"/>
                </a:lnTo>
                <a:lnTo>
                  <a:pt x="612" y="2"/>
                </a:lnTo>
                <a:lnTo>
                  <a:pt x="612" y="2"/>
                </a:lnTo>
                <a:lnTo>
                  <a:pt x="612" y="2"/>
                </a:lnTo>
                <a:close/>
              </a:path>
            </a:pathLst>
          </a:custGeom>
          <a:solidFill>
            <a:srgbClr val="72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4" name="Rectangle 99">
            <a:extLst>
              <a:ext uri="{FF2B5EF4-FFF2-40B4-BE49-F238E27FC236}">
                <a16:creationId xmlns:a16="http://schemas.microsoft.com/office/drawing/2014/main" id="{0ADA0FAA-FCA8-4C37-87EC-0882D1EEE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263" y="597693"/>
            <a:ext cx="10099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A424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5" name="Rectangle 100">
            <a:extLst>
              <a:ext uri="{FF2B5EF4-FFF2-40B4-BE49-F238E27FC236}">
                <a16:creationId xmlns:a16="http://schemas.microsoft.com/office/drawing/2014/main" id="{410009F1-B753-407B-B37D-B3B55F12A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638" y="597693"/>
            <a:ext cx="25539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3A424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ext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6" name="Rectangle 101">
            <a:extLst>
              <a:ext uri="{FF2B5EF4-FFF2-40B4-BE49-F238E27FC236}">
                <a16:creationId xmlns:a16="http://schemas.microsoft.com/office/drawing/2014/main" id="{2BF9FE5B-76BF-4D49-8CB3-122360CF9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254793"/>
            <a:ext cx="44242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3A424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7" name="Freeform 102">
            <a:extLst>
              <a:ext uri="{FF2B5EF4-FFF2-40B4-BE49-F238E27FC236}">
                <a16:creationId xmlns:a16="http://schemas.microsoft.com/office/drawing/2014/main" id="{BAD7ED0C-D7FC-4E29-BCC8-2AFF2212C573}"/>
              </a:ext>
            </a:extLst>
          </p:cNvPr>
          <p:cNvSpPr>
            <a:spLocks/>
          </p:cNvSpPr>
          <p:nvPr/>
        </p:nvSpPr>
        <p:spPr bwMode="auto">
          <a:xfrm>
            <a:off x="2024063" y="257968"/>
            <a:ext cx="266700" cy="254000"/>
          </a:xfrm>
          <a:custGeom>
            <a:avLst/>
            <a:gdLst>
              <a:gd name="T0" fmla="*/ 2 w 168"/>
              <a:gd name="T1" fmla="*/ 160 h 160"/>
              <a:gd name="T2" fmla="*/ 2 w 168"/>
              <a:gd name="T3" fmla="*/ 132 h 160"/>
              <a:gd name="T4" fmla="*/ 4 w 168"/>
              <a:gd name="T5" fmla="*/ 120 h 160"/>
              <a:gd name="T6" fmla="*/ 12 w 168"/>
              <a:gd name="T7" fmla="*/ 106 h 160"/>
              <a:gd name="T8" fmla="*/ 30 w 168"/>
              <a:gd name="T9" fmla="*/ 102 h 160"/>
              <a:gd name="T10" fmla="*/ 40 w 168"/>
              <a:gd name="T11" fmla="*/ 98 h 160"/>
              <a:gd name="T12" fmla="*/ 58 w 168"/>
              <a:gd name="T13" fmla="*/ 90 h 160"/>
              <a:gd name="T14" fmla="*/ 66 w 168"/>
              <a:gd name="T15" fmla="*/ 84 h 160"/>
              <a:gd name="T16" fmla="*/ 64 w 168"/>
              <a:gd name="T17" fmla="*/ 74 h 160"/>
              <a:gd name="T18" fmla="*/ 58 w 168"/>
              <a:gd name="T19" fmla="*/ 58 h 160"/>
              <a:gd name="T20" fmla="*/ 56 w 168"/>
              <a:gd name="T21" fmla="*/ 56 h 160"/>
              <a:gd name="T22" fmla="*/ 54 w 168"/>
              <a:gd name="T23" fmla="*/ 54 h 160"/>
              <a:gd name="T24" fmla="*/ 52 w 168"/>
              <a:gd name="T25" fmla="*/ 42 h 160"/>
              <a:gd name="T26" fmla="*/ 54 w 168"/>
              <a:gd name="T27" fmla="*/ 38 h 160"/>
              <a:gd name="T28" fmla="*/ 56 w 168"/>
              <a:gd name="T29" fmla="*/ 34 h 160"/>
              <a:gd name="T30" fmla="*/ 58 w 168"/>
              <a:gd name="T31" fmla="*/ 18 h 160"/>
              <a:gd name="T32" fmla="*/ 64 w 168"/>
              <a:gd name="T33" fmla="*/ 10 h 160"/>
              <a:gd name="T34" fmla="*/ 64 w 168"/>
              <a:gd name="T35" fmla="*/ 6 h 160"/>
              <a:gd name="T36" fmla="*/ 60 w 168"/>
              <a:gd name="T37" fmla="*/ 4 h 160"/>
              <a:gd name="T38" fmla="*/ 68 w 168"/>
              <a:gd name="T39" fmla="*/ 6 h 160"/>
              <a:gd name="T40" fmla="*/ 68 w 168"/>
              <a:gd name="T41" fmla="*/ 4 h 160"/>
              <a:gd name="T42" fmla="*/ 70 w 168"/>
              <a:gd name="T43" fmla="*/ 0 h 160"/>
              <a:gd name="T44" fmla="*/ 70 w 168"/>
              <a:gd name="T45" fmla="*/ 2 h 160"/>
              <a:gd name="T46" fmla="*/ 74 w 168"/>
              <a:gd name="T47" fmla="*/ 4 h 160"/>
              <a:gd name="T48" fmla="*/ 84 w 168"/>
              <a:gd name="T49" fmla="*/ 2 h 160"/>
              <a:gd name="T50" fmla="*/ 94 w 168"/>
              <a:gd name="T51" fmla="*/ 2 h 160"/>
              <a:gd name="T52" fmla="*/ 108 w 168"/>
              <a:gd name="T53" fmla="*/ 8 h 160"/>
              <a:gd name="T54" fmla="*/ 112 w 168"/>
              <a:gd name="T55" fmla="*/ 10 h 160"/>
              <a:gd name="T56" fmla="*/ 118 w 168"/>
              <a:gd name="T57" fmla="*/ 20 h 160"/>
              <a:gd name="T58" fmla="*/ 118 w 168"/>
              <a:gd name="T59" fmla="*/ 30 h 160"/>
              <a:gd name="T60" fmla="*/ 118 w 168"/>
              <a:gd name="T61" fmla="*/ 40 h 160"/>
              <a:gd name="T62" fmla="*/ 120 w 168"/>
              <a:gd name="T63" fmla="*/ 46 h 160"/>
              <a:gd name="T64" fmla="*/ 118 w 168"/>
              <a:gd name="T65" fmla="*/ 54 h 160"/>
              <a:gd name="T66" fmla="*/ 116 w 168"/>
              <a:gd name="T67" fmla="*/ 58 h 160"/>
              <a:gd name="T68" fmla="*/ 112 w 168"/>
              <a:gd name="T69" fmla="*/ 60 h 160"/>
              <a:gd name="T70" fmla="*/ 108 w 168"/>
              <a:gd name="T71" fmla="*/ 76 h 160"/>
              <a:gd name="T72" fmla="*/ 110 w 168"/>
              <a:gd name="T73" fmla="*/ 82 h 160"/>
              <a:gd name="T74" fmla="*/ 112 w 168"/>
              <a:gd name="T75" fmla="*/ 86 h 160"/>
              <a:gd name="T76" fmla="*/ 118 w 168"/>
              <a:gd name="T77" fmla="*/ 90 h 160"/>
              <a:gd name="T78" fmla="*/ 122 w 168"/>
              <a:gd name="T79" fmla="*/ 96 h 160"/>
              <a:gd name="T80" fmla="*/ 148 w 168"/>
              <a:gd name="T81" fmla="*/ 106 h 160"/>
              <a:gd name="T82" fmla="*/ 156 w 168"/>
              <a:gd name="T83" fmla="*/ 110 h 160"/>
              <a:gd name="T84" fmla="*/ 160 w 168"/>
              <a:gd name="T85" fmla="*/ 122 h 160"/>
              <a:gd name="T86" fmla="*/ 166 w 168"/>
              <a:gd name="T87" fmla="*/ 142 h 160"/>
              <a:gd name="T88" fmla="*/ 2 w 168"/>
              <a:gd name="T89" fmla="*/ 1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8" h="160">
                <a:moveTo>
                  <a:pt x="2" y="160"/>
                </a:moveTo>
                <a:lnTo>
                  <a:pt x="2" y="160"/>
                </a:lnTo>
                <a:lnTo>
                  <a:pt x="0" y="146"/>
                </a:lnTo>
                <a:lnTo>
                  <a:pt x="2" y="132"/>
                </a:lnTo>
                <a:lnTo>
                  <a:pt x="4" y="120"/>
                </a:lnTo>
                <a:lnTo>
                  <a:pt x="4" y="120"/>
                </a:lnTo>
                <a:lnTo>
                  <a:pt x="8" y="112"/>
                </a:lnTo>
                <a:lnTo>
                  <a:pt x="12" y="106"/>
                </a:lnTo>
                <a:lnTo>
                  <a:pt x="20" y="104"/>
                </a:lnTo>
                <a:lnTo>
                  <a:pt x="30" y="102"/>
                </a:lnTo>
                <a:lnTo>
                  <a:pt x="30" y="102"/>
                </a:lnTo>
                <a:lnTo>
                  <a:pt x="40" y="98"/>
                </a:lnTo>
                <a:lnTo>
                  <a:pt x="50" y="96"/>
                </a:lnTo>
                <a:lnTo>
                  <a:pt x="58" y="90"/>
                </a:lnTo>
                <a:lnTo>
                  <a:pt x="58" y="90"/>
                </a:lnTo>
                <a:lnTo>
                  <a:pt x="66" y="84"/>
                </a:lnTo>
                <a:lnTo>
                  <a:pt x="66" y="84"/>
                </a:lnTo>
                <a:lnTo>
                  <a:pt x="64" y="74"/>
                </a:lnTo>
                <a:lnTo>
                  <a:pt x="62" y="66"/>
                </a:lnTo>
                <a:lnTo>
                  <a:pt x="58" y="58"/>
                </a:lnTo>
                <a:lnTo>
                  <a:pt x="58" y="58"/>
                </a:lnTo>
                <a:lnTo>
                  <a:pt x="56" y="56"/>
                </a:lnTo>
                <a:lnTo>
                  <a:pt x="54" y="54"/>
                </a:lnTo>
                <a:lnTo>
                  <a:pt x="54" y="54"/>
                </a:lnTo>
                <a:lnTo>
                  <a:pt x="52" y="46"/>
                </a:lnTo>
                <a:lnTo>
                  <a:pt x="52" y="42"/>
                </a:lnTo>
                <a:lnTo>
                  <a:pt x="54" y="38"/>
                </a:lnTo>
                <a:lnTo>
                  <a:pt x="54" y="38"/>
                </a:lnTo>
                <a:lnTo>
                  <a:pt x="56" y="34"/>
                </a:lnTo>
                <a:lnTo>
                  <a:pt x="56" y="34"/>
                </a:lnTo>
                <a:lnTo>
                  <a:pt x="56" y="26"/>
                </a:lnTo>
                <a:lnTo>
                  <a:pt x="58" y="18"/>
                </a:lnTo>
                <a:lnTo>
                  <a:pt x="64" y="10"/>
                </a:lnTo>
                <a:lnTo>
                  <a:pt x="64" y="10"/>
                </a:lnTo>
                <a:lnTo>
                  <a:pt x="64" y="8"/>
                </a:lnTo>
                <a:lnTo>
                  <a:pt x="64" y="6"/>
                </a:lnTo>
                <a:lnTo>
                  <a:pt x="60" y="4"/>
                </a:lnTo>
                <a:lnTo>
                  <a:pt x="60" y="4"/>
                </a:lnTo>
                <a:lnTo>
                  <a:pt x="62" y="4"/>
                </a:lnTo>
                <a:lnTo>
                  <a:pt x="68" y="6"/>
                </a:lnTo>
                <a:lnTo>
                  <a:pt x="68" y="6"/>
                </a:lnTo>
                <a:lnTo>
                  <a:pt x="68" y="4"/>
                </a:lnTo>
                <a:lnTo>
                  <a:pt x="68" y="2"/>
                </a:lnTo>
                <a:lnTo>
                  <a:pt x="70" y="0"/>
                </a:lnTo>
                <a:lnTo>
                  <a:pt x="70" y="0"/>
                </a:lnTo>
                <a:lnTo>
                  <a:pt x="70" y="2"/>
                </a:lnTo>
                <a:lnTo>
                  <a:pt x="72" y="4"/>
                </a:lnTo>
                <a:lnTo>
                  <a:pt x="74" y="4"/>
                </a:lnTo>
                <a:lnTo>
                  <a:pt x="74" y="4"/>
                </a:lnTo>
                <a:lnTo>
                  <a:pt x="84" y="2"/>
                </a:lnTo>
                <a:lnTo>
                  <a:pt x="94" y="2"/>
                </a:lnTo>
                <a:lnTo>
                  <a:pt x="94" y="2"/>
                </a:lnTo>
                <a:lnTo>
                  <a:pt x="100" y="6"/>
                </a:lnTo>
                <a:lnTo>
                  <a:pt x="108" y="8"/>
                </a:lnTo>
                <a:lnTo>
                  <a:pt x="108" y="8"/>
                </a:lnTo>
                <a:lnTo>
                  <a:pt x="112" y="10"/>
                </a:lnTo>
                <a:lnTo>
                  <a:pt x="116" y="14"/>
                </a:lnTo>
                <a:lnTo>
                  <a:pt x="118" y="20"/>
                </a:lnTo>
                <a:lnTo>
                  <a:pt x="118" y="20"/>
                </a:lnTo>
                <a:lnTo>
                  <a:pt x="118" y="30"/>
                </a:lnTo>
                <a:lnTo>
                  <a:pt x="118" y="40"/>
                </a:lnTo>
                <a:lnTo>
                  <a:pt x="118" y="40"/>
                </a:lnTo>
                <a:lnTo>
                  <a:pt x="120" y="42"/>
                </a:lnTo>
                <a:lnTo>
                  <a:pt x="120" y="46"/>
                </a:lnTo>
                <a:lnTo>
                  <a:pt x="120" y="46"/>
                </a:lnTo>
                <a:lnTo>
                  <a:pt x="118" y="54"/>
                </a:lnTo>
                <a:lnTo>
                  <a:pt x="116" y="58"/>
                </a:lnTo>
                <a:lnTo>
                  <a:pt x="116" y="58"/>
                </a:lnTo>
                <a:lnTo>
                  <a:pt x="112" y="60"/>
                </a:lnTo>
                <a:lnTo>
                  <a:pt x="112" y="60"/>
                </a:lnTo>
                <a:lnTo>
                  <a:pt x="110" y="68"/>
                </a:lnTo>
                <a:lnTo>
                  <a:pt x="108" y="76"/>
                </a:lnTo>
                <a:lnTo>
                  <a:pt x="108" y="76"/>
                </a:lnTo>
                <a:lnTo>
                  <a:pt x="110" y="82"/>
                </a:lnTo>
                <a:lnTo>
                  <a:pt x="110" y="86"/>
                </a:lnTo>
                <a:lnTo>
                  <a:pt x="112" y="86"/>
                </a:lnTo>
                <a:lnTo>
                  <a:pt x="112" y="86"/>
                </a:lnTo>
                <a:lnTo>
                  <a:pt x="118" y="90"/>
                </a:lnTo>
                <a:lnTo>
                  <a:pt x="122" y="96"/>
                </a:lnTo>
                <a:lnTo>
                  <a:pt x="122" y="96"/>
                </a:lnTo>
                <a:lnTo>
                  <a:pt x="132" y="100"/>
                </a:lnTo>
                <a:lnTo>
                  <a:pt x="148" y="106"/>
                </a:lnTo>
                <a:lnTo>
                  <a:pt x="148" y="106"/>
                </a:lnTo>
                <a:lnTo>
                  <a:pt x="156" y="110"/>
                </a:lnTo>
                <a:lnTo>
                  <a:pt x="158" y="114"/>
                </a:lnTo>
                <a:lnTo>
                  <a:pt x="160" y="122"/>
                </a:lnTo>
                <a:lnTo>
                  <a:pt x="160" y="122"/>
                </a:lnTo>
                <a:lnTo>
                  <a:pt x="166" y="142"/>
                </a:lnTo>
                <a:lnTo>
                  <a:pt x="168" y="160"/>
                </a:lnTo>
                <a:lnTo>
                  <a:pt x="2" y="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8" name="Freeform 103">
            <a:extLst>
              <a:ext uri="{FF2B5EF4-FFF2-40B4-BE49-F238E27FC236}">
                <a16:creationId xmlns:a16="http://schemas.microsoft.com/office/drawing/2014/main" id="{642E45EB-9223-43E2-B017-86C84B0CB3E4}"/>
              </a:ext>
            </a:extLst>
          </p:cNvPr>
          <p:cNvSpPr>
            <a:spLocks/>
          </p:cNvSpPr>
          <p:nvPr/>
        </p:nvSpPr>
        <p:spPr bwMode="auto">
          <a:xfrm>
            <a:off x="2613025" y="305593"/>
            <a:ext cx="107950" cy="171450"/>
          </a:xfrm>
          <a:custGeom>
            <a:avLst/>
            <a:gdLst>
              <a:gd name="T0" fmla="*/ 4 w 68"/>
              <a:gd name="T1" fmla="*/ 90 h 108"/>
              <a:gd name="T2" fmla="*/ 44 w 68"/>
              <a:gd name="T3" fmla="*/ 54 h 108"/>
              <a:gd name="T4" fmla="*/ 4 w 68"/>
              <a:gd name="T5" fmla="*/ 20 h 108"/>
              <a:gd name="T6" fmla="*/ 4 w 68"/>
              <a:gd name="T7" fmla="*/ 20 h 108"/>
              <a:gd name="T8" fmla="*/ 2 w 68"/>
              <a:gd name="T9" fmla="*/ 16 h 108"/>
              <a:gd name="T10" fmla="*/ 0 w 68"/>
              <a:gd name="T11" fmla="*/ 12 h 108"/>
              <a:gd name="T12" fmla="*/ 0 w 68"/>
              <a:gd name="T13" fmla="*/ 8 h 108"/>
              <a:gd name="T14" fmla="*/ 2 w 68"/>
              <a:gd name="T15" fmla="*/ 4 h 108"/>
              <a:gd name="T16" fmla="*/ 2 w 68"/>
              <a:gd name="T17" fmla="*/ 4 h 108"/>
              <a:gd name="T18" fmla="*/ 4 w 68"/>
              <a:gd name="T19" fmla="*/ 0 h 108"/>
              <a:gd name="T20" fmla="*/ 8 w 68"/>
              <a:gd name="T21" fmla="*/ 0 h 108"/>
              <a:gd name="T22" fmla="*/ 10 w 68"/>
              <a:gd name="T23" fmla="*/ 0 h 108"/>
              <a:gd name="T24" fmla="*/ 14 w 68"/>
              <a:gd name="T25" fmla="*/ 2 h 108"/>
              <a:gd name="T26" fmla="*/ 64 w 68"/>
              <a:gd name="T27" fmla="*/ 44 h 108"/>
              <a:gd name="T28" fmla="*/ 64 w 68"/>
              <a:gd name="T29" fmla="*/ 44 h 108"/>
              <a:gd name="T30" fmla="*/ 66 w 68"/>
              <a:gd name="T31" fmla="*/ 48 h 108"/>
              <a:gd name="T32" fmla="*/ 68 w 68"/>
              <a:gd name="T33" fmla="*/ 54 h 108"/>
              <a:gd name="T34" fmla="*/ 68 w 68"/>
              <a:gd name="T35" fmla="*/ 54 h 108"/>
              <a:gd name="T36" fmla="*/ 66 w 68"/>
              <a:gd name="T37" fmla="*/ 58 h 108"/>
              <a:gd name="T38" fmla="*/ 64 w 68"/>
              <a:gd name="T39" fmla="*/ 62 h 108"/>
              <a:gd name="T40" fmla="*/ 16 w 68"/>
              <a:gd name="T41" fmla="*/ 106 h 108"/>
              <a:gd name="T42" fmla="*/ 16 w 68"/>
              <a:gd name="T43" fmla="*/ 106 h 108"/>
              <a:gd name="T44" fmla="*/ 12 w 68"/>
              <a:gd name="T45" fmla="*/ 108 h 108"/>
              <a:gd name="T46" fmla="*/ 8 w 68"/>
              <a:gd name="T47" fmla="*/ 108 h 108"/>
              <a:gd name="T48" fmla="*/ 6 w 68"/>
              <a:gd name="T49" fmla="*/ 108 h 108"/>
              <a:gd name="T50" fmla="*/ 2 w 68"/>
              <a:gd name="T51" fmla="*/ 104 h 108"/>
              <a:gd name="T52" fmla="*/ 2 w 68"/>
              <a:gd name="T53" fmla="*/ 104 h 108"/>
              <a:gd name="T54" fmla="*/ 2 w 68"/>
              <a:gd name="T55" fmla="*/ 100 h 108"/>
              <a:gd name="T56" fmla="*/ 2 w 68"/>
              <a:gd name="T57" fmla="*/ 96 h 108"/>
              <a:gd name="T58" fmla="*/ 2 w 68"/>
              <a:gd name="T59" fmla="*/ 92 h 108"/>
              <a:gd name="T60" fmla="*/ 4 w 68"/>
              <a:gd name="T61" fmla="*/ 90 h 108"/>
              <a:gd name="T62" fmla="*/ 4 w 68"/>
              <a:gd name="T63" fmla="*/ 9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8" h="108">
                <a:moveTo>
                  <a:pt x="4" y="90"/>
                </a:moveTo>
                <a:lnTo>
                  <a:pt x="44" y="54"/>
                </a:lnTo>
                <a:lnTo>
                  <a:pt x="4" y="20"/>
                </a:lnTo>
                <a:lnTo>
                  <a:pt x="4" y="20"/>
                </a:lnTo>
                <a:lnTo>
                  <a:pt x="2" y="16"/>
                </a:lnTo>
                <a:lnTo>
                  <a:pt x="0" y="12"/>
                </a:lnTo>
                <a:lnTo>
                  <a:pt x="0" y="8"/>
                </a:lnTo>
                <a:lnTo>
                  <a:pt x="2" y="4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lnTo>
                  <a:pt x="10" y="0"/>
                </a:lnTo>
                <a:lnTo>
                  <a:pt x="14" y="2"/>
                </a:lnTo>
                <a:lnTo>
                  <a:pt x="64" y="44"/>
                </a:lnTo>
                <a:lnTo>
                  <a:pt x="64" y="44"/>
                </a:lnTo>
                <a:lnTo>
                  <a:pt x="66" y="48"/>
                </a:lnTo>
                <a:lnTo>
                  <a:pt x="68" y="54"/>
                </a:lnTo>
                <a:lnTo>
                  <a:pt x="68" y="54"/>
                </a:lnTo>
                <a:lnTo>
                  <a:pt x="66" y="58"/>
                </a:lnTo>
                <a:lnTo>
                  <a:pt x="64" y="62"/>
                </a:lnTo>
                <a:lnTo>
                  <a:pt x="16" y="106"/>
                </a:lnTo>
                <a:lnTo>
                  <a:pt x="16" y="106"/>
                </a:lnTo>
                <a:lnTo>
                  <a:pt x="12" y="108"/>
                </a:lnTo>
                <a:lnTo>
                  <a:pt x="8" y="108"/>
                </a:lnTo>
                <a:lnTo>
                  <a:pt x="6" y="108"/>
                </a:lnTo>
                <a:lnTo>
                  <a:pt x="2" y="104"/>
                </a:lnTo>
                <a:lnTo>
                  <a:pt x="2" y="104"/>
                </a:lnTo>
                <a:lnTo>
                  <a:pt x="2" y="100"/>
                </a:lnTo>
                <a:lnTo>
                  <a:pt x="2" y="96"/>
                </a:lnTo>
                <a:lnTo>
                  <a:pt x="2" y="92"/>
                </a:lnTo>
                <a:lnTo>
                  <a:pt x="4" y="90"/>
                </a:lnTo>
                <a:lnTo>
                  <a:pt x="4" y="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70" name="Rectangle 105">
            <a:extLst>
              <a:ext uri="{FF2B5EF4-FFF2-40B4-BE49-F238E27FC236}">
                <a16:creationId xmlns:a16="http://schemas.microsoft.com/office/drawing/2014/main" id="{233BB9E5-62BF-4BE8-A6DF-D419DAD02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039" y="197643"/>
            <a:ext cx="149361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8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ortfolio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1" name="Rectangle 106">
            <a:extLst>
              <a:ext uri="{FF2B5EF4-FFF2-40B4-BE49-F238E27FC236}">
                <a16:creationId xmlns:a16="http://schemas.microsoft.com/office/drawing/2014/main" id="{AAEFE27D-BA5D-4A7A-AAE7-3E271FBF0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2078831"/>
            <a:ext cx="14186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2" name="Rectangle 107">
            <a:extLst>
              <a:ext uri="{FF2B5EF4-FFF2-40B4-BE49-F238E27FC236}">
                <a16:creationId xmlns:a16="http://schemas.microsoft.com/office/drawing/2014/main" id="{E53C4A85-A13B-47C1-B668-697730715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3601244"/>
            <a:ext cx="14186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3" name="Rectangle 108">
            <a:extLst>
              <a:ext uri="{FF2B5EF4-FFF2-40B4-BE49-F238E27FC236}">
                <a16:creationId xmlns:a16="http://schemas.microsoft.com/office/drawing/2014/main" id="{F8681A33-4063-4E0E-9911-8AB28AADF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3804444"/>
            <a:ext cx="14186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4" name="Rectangle 109">
            <a:extLst>
              <a:ext uri="{FF2B5EF4-FFF2-40B4-BE49-F238E27FC236}">
                <a16:creationId xmlns:a16="http://schemas.microsoft.com/office/drawing/2014/main" id="{3B641453-690E-46D8-8A21-725A39103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2282031"/>
            <a:ext cx="14186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5" name="Rectangle 110">
            <a:extLst>
              <a:ext uri="{FF2B5EF4-FFF2-40B4-BE49-F238E27FC236}">
                <a16:creationId xmlns:a16="http://schemas.microsoft.com/office/drawing/2014/main" id="{F60D283B-A745-4736-85F9-C8D7D80BB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2483643"/>
            <a:ext cx="14186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6" name="Rectangle 111">
            <a:extLst>
              <a:ext uri="{FF2B5EF4-FFF2-40B4-BE49-F238E27FC236}">
                <a16:creationId xmlns:a16="http://schemas.microsoft.com/office/drawing/2014/main" id="{A63F229E-8923-4D8F-A17A-5E79F8323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8" y="1659731"/>
            <a:ext cx="252152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14141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 포트폴리오 설명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7" name="Rectangle 112">
            <a:extLst>
              <a:ext uri="{FF2B5EF4-FFF2-40B4-BE49-F238E27FC236}">
                <a16:creationId xmlns:a16="http://schemas.microsoft.com/office/drawing/2014/main" id="{579CA587-3E02-46E4-ACD1-AC673D9F3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5003006"/>
            <a:ext cx="14186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8" name="Rectangle 113">
            <a:extLst>
              <a:ext uri="{FF2B5EF4-FFF2-40B4-BE49-F238E27FC236}">
                <a16:creationId xmlns:a16="http://schemas.microsoft.com/office/drawing/2014/main" id="{631E2F6D-73C3-41B9-BBA5-33C9DA290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5206206"/>
            <a:ext cx="14186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9" name="Rectangle 114">
            <a:extLst>
              <a:ext uri="{FF2B5EF4-FFF2-40B4-BE49-F238E27FC236}">
                <a16:creationId xmlns:a16="http://schemas.microsoft.com/office/drawing/2014/main" id="{46E78EA1-0CBE-4F38-B215-95C25FE0E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6675" y="5409406"/>
            <a:ext cx="141865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ㆍ내용을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474F58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0" name="Rectangle 115">
            <a:extLst>
              <a:ext uri="{FF2B5EF4-FFF2-40B4-BE49-F238E27FC236}">
                <a16:creationId xmlns:a16="http://schemas.microsoft.com/office/drawing/2014/main" id="{081BB001-8DB7-403A-97D8-81D129738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8" y="4583906"/>
            <a:ext cx="252152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14141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 포트폴리오 결과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1" name="Rectangle 116">
            <a:extLst>
              <a:ext uri="{FF2B5EF4-FFF2-40B4-BE49-F238E27FC236}">
                <a16:creationId xmlns:a16="http://schemas.microsoft.com/office/drawing/2014/main" id="{0F848731-1837-4686-829A-2C7E3B7A0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8" y="3194843"/>
            <a:ext cx="255653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300" b="0" i="0" u="none" strike="noStrike" cap="none" normalizeH="0" baseline="0" dirty="0">
                <a:ln>
                  <a:noFill/>
                </a:ln>
                <a:solidFill>
                  <a:srgbClr val="14141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 포트폴리오</a:t>
            </a:r>
            <a:r>
              <a:rPr kumimoji="0" lang="en-US" altLang="ko-KR" sz="2300" b="0" i="0" u="none" strike="noStrike" cap="none" normalizeH="0" baseline="0" dirty="0">
                <a:ln>
                  <a:noFill/>
                </a:ln>
                <a:solidFill>
                  <a:srgbClr val="14141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P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141413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oint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4" name="Rectangle 119">
            <a:extLst>
              <a:ext uri="{FF2B5EF4-FFF2-40B4-BE49-F238E27FC236}">
                <a16:creationId xmlns:a16="http://schemas.microsoft.com/office/drawing/2014/main" id="{D3CB3625-57DB-47DC-B546-6AE0A112B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038" y="-15082"/>
            <a:ext cx="3197225" cy="6842126"/>
          </a:xfrm>
          <a:prstGeom prst="rect">
            <a:avLst/>
          </a:prstGeom>
          <a:solidFill>
            <a:srgbClr val="1C54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5" name="Rectangle 120">
            <a:extLst>
              <a:ext uri="{FF2B5EF4-FFF2-40B4-BE49-F238E27FC236}">
                <a16:creationId xmlns:a16="http://schemas.microsoft.com/office/drawing/2014/main" id="{2E52E413-2F64-42BA-A9AB-92F48801D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038" y="-15082"/>
            <a:ext cx="3197225" cy="684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6" name="Freeform 121">
            <a:extLst>
              <a:ext uri="{FF2B5EF4-FFF2-40B4-BE49-F238E27FC236}">
                <a16:creationId xmlns:a16="http://schemas.microsoft.com/office/drawing/2014/main" id="{BAEA2753-BBE7-481D-B444-31DE95DFDAAF}"/>
              </a:ext>
            </a:extLst>
          </p:cNvPr>
          <p:cNvSpPr>
            <a:spLocks/>
          </p:cNvSpPr>
          <p:nvPr/>
        </p:nvSpPr>
        <p:spPr bwMode="auto">
          <a:xfrm>
            <a:off x="7410450" y="1018381"/>
            <a:ext cx="2546350" cy="4775201"/>
          </a:xfrm>
          <a:custGeom>
            <a:avLst/>
            <a:gdLst>
              <a:gd name="T0" fmla="*/ 1570 w 1604"/>
              <a:gd name="T1" fmla="*/ 3008 h 3008"/>
              <a:gd name="T2" fmla="*/ 34 w 1604"/>
              <a:gd name="T3" fmla="*/ 3008 h 3008"/>
              <a:gd name="T4" fmla="*/ 34 w 1604"/>
              <a:gd name="T5" fmla="*/ 3008 h 3008"/>
              <a:gd name="T6" fmla="*/ 26 w 1604"/>
              <a:gd name="T7" fmla="*/ 3008 h 3008"/>
              <a:gd name="T8" fmla="*/ 20 w 1604"/>
              <a:gd name="T9" fmla="*/ 3006 h 3008"/>
              <a:gd name="T10" fmla="*/ 14 w 1604"/>
              <a:gd name="T11" fmla="*/ 3004 h 3008"/>
              <a:gd name="T12" fmla="*/ 10 w 1604"/>
              <a:gd name="T13" fmla="*/ 3000 h 3008"/>
              <a:gd name="T14" fmla="*/ 4 w 1604"/>
              <a:gd name="T15" fmla="*/ 2994 h 3008"/>
              <a:gd name="T16" fmla="*/ 2 w 1604"/>
              <a:gd name="T17" fmla="*/ 2988 h 3008"/>
              <a:gd name="T18" fmla="*/ 0 w 1604"/>
              <a:gd name="T19" fmla="*/ 2982 h 3008"/>
              <a:gd name="T20" fmla="*/ 0 w 1604"/>
              <a:gd name="T21" fmla="*/ 2976 h 3008"/>
              <a:gd name="T22" fmla="*/ 0 w 1604"/>
              <a:gd name="T23" fmla="*/ 34 h 3008"/>
              <a:gd name="T24" fmla="*/ 0 w 1604"/>
              <a:gd name="T25" fmla="*/ 34 h 3008"/>
              <a:gd name="T26" fmla="*/ 0 w 1604"/>
              <a:gd name="T27" fmla="*/ 28 h 3008"/>
              <a:gd name="T28" fmla="*/ 2 w 1604"/>
              <a:gd name="T29" fmla="*/ 22 h 3008"/>
              <a:gd name="T30" fmla="*/ 4 w 1604"/>
              <a:gd name="T31" fmla="*/ 16 h 3008"/>
              <a:gd name="T32" fmla="*/ 10 w 1604"/>
              <a:gd name="T33" fmla="*/ 10 h 3008"/>
              <a:gd name="T34" fmla="*/ 14 w 1604"/>
              <a:gd name="T35" fmla="*/ 6 h 3008"/>
              <a:gd name="T36" fmla="*/ 20 w 1604"/>
              <a:gd name="T37" fmla="*/ 2 h 3008"/>
              <a:gd name="T38" fmla="*/ 26 w 1604"/>
              <a:gd name="T39" fmla="*/ 2 h 3008"/>
              <a:gd name="T40" fmla="*/ 34 w 1604"/>
              <a:gd name="T41" fmla="*/ 0 h 3008"/>
              <a:gd name="T42" fmla="*/ 1570 w 1604"/>
              <a:gd name="T43" fmla="*/ 0 h 3008"/>
              <a:gd name="T44" fmla="*/ 1570 w 1604"/>
              <a:gd name="T45" fmla="*/ 0 h 3008"/>
              <a:gd name="T46" fmla="*/ 1576 w 1604"/>
              <a:gd name="T47" fmla="*/ 2 h 3008"/>
              <a:gd name="T48" fmla="*/ 1584 w 1604"/>
              <a:gd name="T49" fmla="*/ 2 h 3008"/>
              <a:gd name="T50" fmla="*/ 1588 w 1604"/>
              <a:gd name="T51" fmla="*/ 6 h 3008"/>
              <a:gd name="T52" fmla="*/ 1594 w 1604"/>
              <a:gd name="T53" fmla="*/ 10 h 3008"/>
              <a:gd name="T54" fmla="*/ 1598 w 1604"/>
              <a:gd name="T55" fmla="*/ 16 h 3008"/>
              <a:gd name="T56" fmla="*/ 1602 w 1604"/>
              <a:gd name="T57" fmla="*/ 22 h 3008"/>
              <a:gd name="T58" fmla="*/ 1604 w 1604"/>
              <a:gd name="T59" fmla="*/ 28 h 3008"/>
              <a:gd name="T60" fmla="*/ 1604 w 1604"/>
              <a:gd name="T61" fmla="*/ 34 h 3008"/>
              <a:gd name="T62" fmla="*/ 1604 w 1604"/>
              <a:gd name="T63" fmla="*/ 2976 h 3008"/>
              <a:gd name="T64" fmla="*/ 1604 w 1604"/>
              <a:gd name="T65" fmla="*/ 2976 h 3008"/>
              <a:gd name="T66" fmla="*/ 1604 w 1604"/>
              <a:gd name="T67" fmla="*/ 2982 h 3008"/>
              <a:gd name="T68" fmla="*/ 1602 w 1604"/>
              <a:gd name="T69" fmla="*/ 2988 h 3008"/>
              <a:gd name="T70" fmla="*/ 1598 w 1604"/>
              <a:gd name="T71" fmla="*/ 2994 h 3008"/>
              <a:gd name="T72" fmla="*/ 1594 w 1604"/>
              <a:gd name="T73" fmla="*/ 3000 h 3008"/>
              <a:gd name="T74" fmla="*/ 1588 w 1604"/>
              <a:gd name="T75" fmla="*/ 3004 h 3008"/>
              <a:gd name="T76" fmla="*/ 1584 w 1604"/>
              <a:gd name="T77" fmla="*/ 3006 h 3008"/>
              <a:gd name="T78" fmla="*/ 1576 w 1604"/>
              <a:gd name="T79" fmla="*/ 3008 h 3008"/>
              <a:gd name="T80" fmla="*/ 1570 w 1604"/>
              <a:gd name="T81" fmla="*/ 3008 h 3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4" h="3008">
                <a:moveTo>
                  <a:pt x="1570" y="3008"/>
                </a:moveTo>
                <a:lnTo>
                  <a:pt x="34" y="3008"/>
                </a:lnTo>
                <a:lnTo>
                  <a:pt x="34" y="3008"/>
                </a:lnTo>
                <a:lnTo>
                  <a:pt x="26" y="3008"/>
                </a:lnTo>
                <a:lnTo>
                  <a:pt x="20" y="3006"/>
                </a:lnTo>
                <a:lnTo>
                  <a:pt x="14" y="3004"/>
                </a:lnTo>
                <a:lnTo>
                  <a:pt x="10" y="3000"/>
                </a:lnTo>
                <a:lnTo>
                  <a:pt x="4" y="2994"/>
                </a:lnTo>
                <a:lnTo>
                  <a:pt x="2" y="2988"/>
                </a:lnTo>
                <a:lnTo>
                  <a:pt x="0" y="2982"/>
                </a:lnTo>
                <a:lnTo>
                  <a:pt x="0" y="2976"/>
                </a:lnTo>
                <a:lnTo>
                  <a:pt x="0" y="34"/>
                </a:lnTo>
                <a:lnTo>
                  <a:pt x="0" y="34"/>
                </a:lnTo>
                <a:lnTo>
                  <a:pt x="0" y="28"/>
                </a:lnTo>
                <a:lnTo>
                  <a:pt x="2" y="22"/>
                </a:lnTo>
                <a:lnTo>
                  <a:pt x="4" y="16"/>
                </a:lnTo>
                <a:lnTo>
                  <a:pt x="10" y="10"/>
                </a:lnTo>
                <a:lnTo>
                  <a:pt x="14" y="6"/>
                </a:lnTo>
                <a:lnTo>
                  <a:pt x="20" y="2"/>
                </a:lnTo>
                <a:lnTo>
                  <a:pt x="26" y="2"/>
                </a:lnTo>
                <a:lnTo>
                  <a:pt x="34" y="0"/>
                </a:lnTo>
                <a:lnTo>
                  <a:pt x="1570" y="0"/>
                </a:lnTo>
                <a:lnTo>
                  <a:pt x="1570" y="0"/>
                </a:lnTo>
                <a:lnTo>
                  <a:pt x="1576" y="2"/>
                </a:lnTo>
                <a:lnTo>
                  <a:pt x="1584" y="2"/>
                </a:lnTo>
                <a:lnTo>
                  <a:pt x="1588" y="6"/>
                </a:lnTo>
                <a:lnTo>
                  <a:pt x="1594" y="10"/>
                </a:lnTo>
                <a:lnTo>
                  <a:pt x="1598" y="16"/>
                </a:lnTo>
                <a:lnTo>
                  <a:pt x="1602" y="22"/>
                </a:lnTo>
                <a:lnTo>
                  <a:pt x="1604" y="28"/>
                </a:lnTo>
                <a:lnTo>
                  <a:pt x="1604" y="34"/>
                </a:lnTo>
                <a:lnTo>
                  <a:pt x="1604" y="2976"/>
                </a:lnTo>
                <a:lnTo>
                  <a:pt x="1604" y="2976"/>
                </a:lnTo>
                <a:lnTo>
                  <a:pt x="1604" y="2982"/>
                </a:lnTo>
                <a:lnTo>
                  <a:pt x="1602" y="2988"/>
                </a:lnTo>
                <a:lnTo>
                  <a:pt x="1598" y="2994"/>
                </a:lnTo>
                <a:lnTo>
                  <a:pt x="1594" y="3000"/>
                </a:lnTo>
                <a:lnTo>
                  <a:pt x="1588" y="3004"/>
                </a:lnTo>
                <a:lnTo>
                  <a:pt x="1584" y="3006"/>
                </a:lnTo>
                <a:lnTo>
                  <a:pt x="1576" y="3008"/>
                </a:lnTo>
                <a:lnTo>
                  <a:pt x="1570" y="3008"/>
                </a:lnTo>
                <a:close/>
              </a:path>
            </a:pathLst>
          </a:custGeom>
          <a:solidFill>
            <a:srgbClr val="0D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7" name="Freeform 122">
            <a:extLst>
              <a:ext uri="{FF2B5EF4-FFF2-40B4-BE49-F238E27FC236}">
                <a16:creationId xmlns:a16="http://schemas.microsoft.com/office/drawing/2014/main" id="{01D41D4C-4B73-45DD-A489-8FE34B95ADB0}"/>
              </a:ext>
            </a:extLst>
          </p:cNvPr>
          <p:cNvSpPr>
            <a:spLocks/>
          </p:cNvSpPr>
          <p:nvPr/>
        </p:nvSpPr>
        <p:spPr bwMode="auto">
          <a:xfrm>
            <a:off x="7410450" y="1018381"/>
            <a:ext cx="2546350" cy="4775201"/>
          </a:xfrm>
          <a:custGeom>
            <a:avLst/>
            <a:gdLst>
              <a:gd name="T0" fmla="*/ 1570 w 1604"/>
              <a:gd name="T1" fmla="*/ 3008 h 3008"/>
              <a:gd name="T2" fmla="*/ 34 w 1604"/>
              <a:gd name="T3" fmla="*/ 3008 h 3008"/>
              <a:gd name="T4" fmla="*/ 34 w 1604"/>
              <a:gd name="T5" fmla="*/ 3008 h 3008"/>
              <a:gd name="T6" fmla="*/ 26 w 1604"/>
              <a:gd name="T7" fmla="*/ 3008 h 3008"/>
              <a:gd name="T8" fmla="*/ 20 w 1604"/>
              <a:gd name="T9" fmla="*/ 3006 h 3008"/>
              <a:gd name="T10" fmla="*/ 14 w 1604"/>
              <a:gd name="T11" fmla="*/ 3004 h 3008"/>
              <a:gd name="T12" fmla="*/ 10 w 1604"/>
              <a:gd name="T13" fmla="*/ 3000 h 3008"/>
              <a:gd name="T14" fmla="*/ 4 w 1604"/>
              <a:gd name="T15" fmla="*/ 2994 h 3008"/>
              <a:gd name="T16" fmla="*/ 2 w 1604"/>
              <a:gd name="T17" fmla="*/ 2988 h 3008"/>
              <a:gd name="T18" fmla="*/ 0 w 1604"/>
              <a:gd name="T19" fmla="*/ 2982 h 3008"/>
              <a:gd name="T20" fmla="*/ 0 w 1604"/>
              <a:gd name="T21" fmla="*/ 2976 h 3008"/>
              <a:gd name="T22" fmla="*/ 0 w 1604"/>
              <a:gd name="T23" fmla="*/ 34 h 3008"/>
              <a:gd name="T24" fmla="*/ 0 w 1604"/>
              <a:gd name="T25" fmla="*/ 34 h 3008"/>
              <a:gd name="T26" fmla="*/ 0 w 1604"/>
              <a:gd name="T27" fmla="*/ 28 h 3008"/>
              <a:gd name="T28" fmla="*/ 2 w 1604"/>
              <a:gd name="T29" fmla="*/ 22 h 3008"/>
              <a:gd name="T30" fmla="*/ 4 w 1604"/>
              <a:gd name="T31" fmla="*/ 16 h 3008"/>
              <a:gd name="T32" fmla="*/ 10 w 1604"/>
              <a:gd name="T33" fmla="*/ 10 h 3008"/>
              <a:gd name="T34" fmla="*/ 14 w 1604"/>
              <a:gd name="T35" fmla="*/ 6 h 3008"/>
              <a:gd name="T36" fmla="*/ 20 w 1604"/>
              <a:gd name="T37" fmla="*/ 2 h 3008"/>
              <a:gd name="T38" fmla="*/ 26 w 1604"/>
              <a:gd name="T39" fmla="*/ 2 h 3008"/>
              <a:gd name="T40" fmla="*/ 34 w 1604"/>
              <a:gd name="T41" fmla="*/ 0 h 3008"/>
              <a:gd name="T42" fmla="*/ 1570 w 1604"/>
              <a:gd name="T43" fmla="*/ 0 h 3008"/>
              <a:gd name="T44" fmla="*/ 1570 w 1604"/>
              <a:gd name="T45" fmla="*/ 0 h 3008"/>
              <a:gd name="T46" fmla="*/ 1576 w 1604"/>
              <a:gd name="T47" fmla="*/ 2 h 3008"/>
              <a:gd name="T48" fmla="*/ 1584 w 1604"/>
              <a:gd name="T49" fmla="*/ 2 h 3008"/>
              <a:gd name="T50" fmla="*/ 1588 w 1604"/>
              <a:gd name="T51" fmla="*/ 6 h 3008"/>
              <a:gd name="T52" fmla="*/ 1594 w 1604"/>
              <a:gd name="T53" fmla="*/ 10 h 3008"/>
              <a:gd name="T54" fmla="*/ 1598 w 1604"/>
              <a:gd name="T55" fmla="*/ 16 h 3008"/>
              <a:gd name="T56" fmla="*/ 1602 w 1604"/>
              <a:gd name="T57" fmla="*/ 22 h 3008"/>
              <a:gd name="T58" fmla="*/ 1604 w 1604"/>
              <a:gd name="T59" fmla="*/ 28 h 3008"/>
              <a:gd name="T60" fmla="*/ 1604 w 1604"/>
              <a:gd name="T61" fmla="*/ 34 h 3008"/>
              <a:gd name="T62" fmla="*/ 1604 w 1604"/>
              <a:gd name="T63" fmla="*/ 2976 h 3008"/>
              <a:gd name="T64" fmla="*/ 1604 w 1604"/>
              <a:gd name="T65" fmla="*/ 2976 h 3008"/>
              <a:gd name="T66" fmla="*/ 1604 w 1604"/>
              <a:gd name="T67" fmla="*/ 2982 h 3008"/>
              <a:gd name="T68" fmla="*/ 1602 w 1604"/>
              <a:gd name="T69" fmla="*/ 2988 h 3008"/>
              <a:gd name="T70" fmla="*/ 1598 w 1604"/>
              <a:gd name="T71" fmla="*/ 2994 h 3008"/>
              <a:gd name="T72" fmla="*/ 1594 w 1604"/>
              <a:gd name="T73" fmla="*/ 3000 h 3008"/>
              <a:gd name="T74" fmla="*/ 1588 w 1604"/>
              <a:gd name="T75" fmla="*/ 3004 h 3008"/>
              <a:gd name="T76" fmla="*/ 1584 w 1604"/>
              <a:gd name="T77" fmla="*/ 3006 h 3008"/>
              <a:gd name="T78" fmla="*/ 1576 w 1604"/>
              <a:gd name="T79" fmla="*/ 3008 h 3008"/>
              <a:gd name="T80" fmla="*/ 1570 w 1604"/>
              <a:gd name="T81" fmla="*/ 3008 h 3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4" h="3008">
                <a:moveTo>
                  <a:pt x="1570" y="3008"/>
                </a:moveTo>
                <a:lnTo>
                  <a:pt x="34" y="3008"/>
                </a:lnTo>
                <a:lnTo>
                  <a:pt x="34" y="3008"/>
                </a:lnTo>
                <a:lnTo>
                  <a:pt x="26" y="3008"/>
                </a:lnTo>
                <a:lnTo>
                  <a:pt x="20" y="3006"/>
                </a:lnTo>
                <a:lnTo>
                  <a:pt x="14" y="3004"/>
                </a:lnTo>
                <a:lnTo>
                  <a:pt x="10" y="3000"/>
                </a:lnTo>
                <a:lnTo>
                  <a:pt x="4" y="2994"/>
                </a:lnTo>
                <a:lnTo>
                  <a:pt x="2" y="2988"/>
                </a:lnTo>
                <a:lnTo>
                  <a:pt x="0" y="2982"/>
                </a:lnTo>
                <a:lnTo>
                  <a:pt x="0" y="2976"/>
                </a:lnTo>
                <a:lnTo>
                  <a:pt x="0" y="34"/>
                </a:lnTo>
                <a:lnTo>
                  <a:pt x="0" y="34"/>
                </a:lnTo>
                <a:lnTo>
                  <a:pt x="0" y="28"/>
                </a:lnTo>
                <a:lnTo>
                  <a:pt x="2" y="22"/>
                </a:lnTo>
                <a:lnTo>
                  <a:pt x="4" y="16"/>
                </a:lnTo>
                <a:lnTo>
                  <a:pt x="10" y="10"/>
                </a:lnTo>
                <a:lnTo>
                  <a:pt x="14" y="6"/>
                </a:lnTo>
                <a:lnTo>
                  <a:pt x="20" y="2"/>
                </a:lnTo>
                <a:lnTo>
                  <a:pt x="26" y="2"/>
                </a:lnTo>
                <a:lnTo>
                  <a:pt x="34" y="0"/>
                </a:lnTo>
                <a:lnTo>
                  <a:pt x="1570" y="0"/>
                </a:lnTo>
                <a:lnTo>
                  <a:pt x="1570" y="0"/>
                </a:lnTo>
                <a:lnTo>
                  <a:pt x="1576" y="2"/>
                </a:lnTo>
                <a:lnTo>
                  <a:pt x="1584" y="2"/>
                </a:lnTo>
                <a:lnTo>
                  <a:pt x="1588" y="6"/>
                </a:lnTo>
                <a:lnTo>
                  <a:pt x="1594" y="10"/>
                </a:lnTo>
                <a:lnTo>
                  <a:pt x="1598" y="16"/>
                </a:lnTo>
                <a:lnTo>
                  <a:pt x="1602" y="22"/>
                </a:lnTo>
                <a:lnTo>
                  <a:pt x="1604" y="28"/>
                </a:lnTo>
                <a:lnTo>
                  <a:pt x="1604" y="34"/>
                </a:lnTo>
                <a:lnTo>
                  <a:pt x="1604" y="2976"/>
                </a:lnTo>
                <a:lnTo>
                  <a:pt x="1604" y="2976"/>
                </a:lnTo>
                <a:lnTo>
                  <a:pt x="1604" y="2982"/>
                </a:lnTo>
                <a:lnTo>
                  <a:pt x="1602" y="2988"/>
                </a:lnTo>
                <a:lnTo>
                  <a:pt x="1598" y="2994"/>
                </a:lnTo>
                <a:lnTo>
                  <a:pt x="1594" y="3000"/>
                </a:lnTo>
                <a:lnTo>
                  <a:pt x="1588" y="3004"/>
                </a:lnTo>
                <a:lnTo>
                  <a:pt x="1584" y="3006"/>
                </a:lnTo>
                <a:lnTo>
                  <a:pt x="1576" y="3008"/>
                </a:lnTo>
                <a:lnTo>
                  <a:pt x="1570" y="300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0" name="Freeform 123">
            <a:extLst>
              <a:ext uri="{FF2B5EF4-FFF2-40B4-BE49-F238E27FC236}">
                <a16:creationId xmlns:a16="http://schemas.microsoft.com/office/drawing/2014/main" id="{7930196A-925C-45CA-87B3-DCDAE226A401}"/>
              </a:ext>
            </a:extLst>
          </p:cNvPr>
          <p:cNvSpPr>
            <a:spLocks/>
          </p:cNvSpPr>
          <p:nvPr/>
        </p:nvSpPr>
        <p:spPr bwMode="auto">
          <a:xfrm>
            <a:off x="7410450" y="1018381"/>
            <a:ext cx="2546350" cy="3514726"/>
          </a:xfrm>
          <a:custGeom>
            <a:avLst/>
            <a:gdLst>
              <a:gd name="T0" fmla="*/ 1604 w 1604"/>
              <a:gd name="T1" fmla="*/ 2214 h 2214"/>
              <a:gd name="T2" fmla="*/ 1604 w 1604"/>
              <a:gd name="T3" fmla="*/ 148 h 2214"/>
              <a:gd name="T4" fmla="*/ 1604 w 1604"/>
              <a:gd name="T5" fmla="*/ 148 h 2214"/>
              <a:gd name="T6" fmla="*/ 1604 w 1604"/>
              <a:gd name="T7" fmla="*/ 134 h 2214"/>
              <a:gd name="T8" fmla="*/ 1600 w 1604"/>
              <a:gd name="T9" fmla="*/ 118 h 2214"/>
              <a:gd name="T10" fmla="*/ 1598 w 1604"/>
              <a:gd name="T11" fmla="*/ 104 h 2214"/>
              <a:gd name="T12" fmla="*/ 1592 w 1604"/>
              <a:gd name="T13" fmla="*/ 90 h 2214"/>
              <a:gd name="T14" fmla="*/ 1586 w 1604"/>
              <a:gd name="T15" fmla="*/ 78 h 2214"/>
              <a:gd name="T16" fmla="*/ 1578 w 1604"/>
              <a:gd name="T17" fmla="*/ 66 h 2214"/>
              <a:gd name="T18" fmla="*/ 1570 w 1604"/>
              <a:gd name="T19" fmla="*/ 54 h 2214"/>
              <a:gd name="T20" fmla="*/ 1560 w 1604"/>
              <a:gd name="T21" fmla="*/ 44 h 2214"/>
              <a:gd name="T22" fmla="*/ 1550 w 1604"/>
              <a:gd name="T23" fmla="*/ 34 h 2214"/>
              <a:gd name="T24" fmla="*/ 1538 w 1604"/>
              <a:gd name="T25" fmla="*/ 26 h 2214"/>
              <a:gd name="T26" fmla="*/ 1526 w 1604"/>
              <a:gd name="T27" fmla="*/ 18 h 2214"/>
              <a:gd name="T28" fmla="*/ 1514 w 1604"/>
              <a:gd name="T29" fmla="*/ 12 h 2214"/>
              <a:gd name="T30" fmla="*/ 1500 w 1604"/>
              <a:gd name="T31" fmla="*/ 6 h 2214"/>
              <a:gd name="T32" fmla="*/ 1486 w 1604"/>
              <a:gd name="T33" fmla="*/ 4 h 2214"/>
              <a:gd name="T34" fmla="*/ 1470 w 1604"/>
              <a:gd name="T35" fmla="*/ 2 h 2214"/>
              <a:gd name="T36" fmla="*/ 1456 w 1604"/>
              <a:gd name="T37" fmla="*/ 0 h 2214"/>
              <a:gd name="T38" fmla="*/ 147 w 1604"/>
              <a:gd name="T39" fmla="*/ 0 h 2214"/>
              <a:gd name="T40" fmla="*/ 147 w 1604"/>
              <a:gd name="T41" fmla="*/ 0 h 2214"/>
              <a:gd name="T42" fmla="*/ 132 w 1604"/>
              <a:gd name="T43" fmla="*/ 2 h 2214"/>
              <a:gd name="T44" fmla="*/ 118 w 1604"/>
              <a:gd name="T45" fmla="*/ 4 h 2214"/>
              <a:gd name="T46" fmla="*/ 104 w 1604"/>
              <a:gd name="T47" fmla="*/ 6 h 2214"/>
              <a:gd name="T48" fmla="*/ 90 w 1604"/>
              <a:gd name="T49" fmla="*/ 12 h 2214"/>
              <a:gd name="T50" fmla="*/ 76 w 1604"/>
              <a:gd name="T51" fmla="*/ 18 h 2214"/>
              <a:gd name="T52" fmla="*/ 64 w 1604"/>
              <a:gd name="T53" fmla="*/ 26 h 2214"/>
              <a:gd name="T54" fmla="*/ 54 w 1604"/>
              <a:gd name="T55" fmla="*/ 34 h 2214"/>
              <a:gd name="T56" fmla="*/ 42 w 1604"/>
              <a:gd name="T57" fmla="*/ 44 h 2214"/>
              <a:gd name="T58" fmla="*/ 34 w 1604"/>
              <a:gd name="T59" fmla="*/ 54 h 2214"/>
              <a:gd name="T60" fmla="*/ 24 w 1604"/>
              <a:gd name="T61" fmla="*/ 66 h 2214"/>
              <a:gd name="T62" fmla="*/ 18 w 1604"/>
              <a:gd name="T63" fmla="*/ 78 h 2214"/>
              <a:gd name="T64" fmla="*/ 10 w 1604"/>
              <a:gd name="T65" fmla="*/ 90 h 2214"/>
              <a:gd name="T66" fmla="*/ 6 w 1604"/>
              <a:gd name="T67" fmla="*/ 104 h 2214"/>
              <a:gd name="T68" fmla="*/ 2 w 1604"/>
              <a:gd name="T69" fmla="*/ 118 h 2214"/>
              <a:gd name="T70" fmla="*/ 0 w 1604"/>
              <a:gd name="T71" fmla="*/ 134 h 2214"/>
              <a:gd name="T72" fmla="*/ 0 w 1604"/>
              <a:gd name="T73" fmla="*/ 148 h 2214"/>
              <a:gd name="T74" fmla="*/ 0 w 1604"/>
              <a:gd name="T75" fmla="*/ 160 h 2214"/>
              <a:gd name="T76" fmla="*/ 1604 w 1604"/>
              <a:gd name="T77" fmla="*/ 2214 h 2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04" h="2214">
                <a:moveTo>
                  <a:pt x="1604" y="2214"/>
                </a:moveTo>
                <a:lnTo>
                  <a:pt x="1604" y="148"/>
                </a:lnTo>
                <a:lnTo>
                  <a:pt x="1604" y="148"/>
                </a:lnTo>
                <a:lnTo>
                  <a:pt x="1604" y="134"/>
                </a:lnTo>
                <a:lnTo>
                  <a:pt x="1600" y="118"/>
                </a:lnTo>
                <a:lnTo>
                  <a:pt x="1598" y="104"/>
                </a:lnTo>
                <a:lnTo>
                  <a:pt x="1592" y="90"/>
                </a:lnTo>
                <a:lnTo>
                  <a:pt x="1586" y="78"/>
                </a:lnTo>
                <a:lnTo>
                  <a:pt x="1578" y="66"/>
                </a:lnTo>
                <a:lnTo>
                  <a:pt x="1570" y="54"/>
                </a:lnTo>
                <a:lnTo>
                  <a:pt x="1560" y="44"/>
                </a:lnTo>
                <a:lnTo>
                  <a:pt x="1550" y="34"/>
                </a:lnTo>
                <a:lnTo>
                  <a:pt x="1538" y="26"/>
                </a:lnTo>
                <a:lnTo>
                  <a:pt x="1526" y="18"/>
                </a:lnTo>
                <a:lnTo>
                  <a:pt x="1514" y="12"/>
                </a:lnTo>
                <a:lnTo>
                  <a:pt x="1500" y="6"/>
                </a:lnTo>
                <a:lnTo>
                  <a:pt x="1486" y="4"/>
                </a:lnTo>
                <a:lnTo>
                  <a:pt x="1470" y="2"/>
                </a:lnTo>
                <a:lnTo>
                  <a:pt x="1456" y="0"/>
                </a:lnTo>
                <a:lnTo>
                  <a:pt x="147" y="0"/>
                </a:lnTo>
                <a:lnTo>
                  <a:pt x="147" y="0"/>
                </a:lnTo>
                <a:lnTo>
                  <a:pt x="132" y="2"/>
                </a:lnTo>
                <a:lnTo>
                  <a:pt x="118" y="4"/>
                </a:lnTo>
                <a:lnTo>
                  <a:pt x="104" y="6"/>
                </a:lnTo>
                <a:lnTo>
                  <a:pt x="90" y="12"/>
                </a:lnTo>
                <a:lnTo>
                  <a:pt x="76" y="18"/>
                </a:lnTo>
                <a:lnTo>
                  <a:pt x="64" y="26"/>
                </a:lnTo>
                <a:lnTo>
                  <a:pt x="54" y="34"/>
                </a:lnTo>
                <a:lnTo>
                  <a:pt x="42" y="44"/>
                </a:lnTo>
                <a:lnTo>
                  <a:pt x="34" y="54"/>
                </a:lnTo>
                <a:lnTo>
                  <a:pt x="24" y="66"/>
                </a:lnTo>
                <a:lnTo>
                  <a:pt x="18" y="78"/>
                </a:lnTo>
                <a:lnTo>
                  <a:pt x="10" y="90"/>
                </a:lnTo>
                <a:lnTo>
                  <a:pt x="6" y="104"/>
                </a:lnTo>
                <a:lnTo>
                  <a:pt x="2" y="118"/>
                </a:lnTo>
                <a:lnTo>
                  <a:pt x="0" y="134"/>
                </a:lnTo>
                <a:lnTo>
                  <a:pt x="0" y="148"/>
                </a:lnTo>
                <a:lnTo>
                  <a:pt x="0" y="160"/>
                </a:lnTo>
                <a:lnTo>
                  <a:pt x="1604" y="2214"/>
                </a:lnTo>
                <a:close/>
              </a:path>
            </a:pathLst>
          </a:custGeom>
          <a:solidFill>
            <a:srgbClr val="4847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1" name="Freeform 124">
            <a:extLst>
              <a:ext uri="{FF2B5EF4-FFF2-40B4-BE49-F238E27FC236}">
                <a16:creationId xmlns:a16="http://schemas.microsoft.com/office/drawing/2014/main" id="{5782F0DC-218F-4DFD-953A-562C8B512D7C}"/>
              </a:ext>
            </a:extLst>
          </p:cNvPr>
          <p:cNvSpPr>
            <a:spLocks/>
          </p:cNvSpPr>
          <p:nvPr/>
        </p:nvSpPr>
        <p:spPr bwMode="auto">
          <a:xfrm>
            <a:off x="7410450" y="1018381"/>
            <a:ext cx="2546350" cy="3514726"/>
          </a:xfrm>
          <a:custGeom>
            <a:avLst/>
            <a:gdLst>
              <a:gd name="T0" fmla="*/ 1604 w 1604"/>
              <a:gd name="T1" fmla="*/ 2214 h 2214"/>
              <a:gd name="T2" fmla="*/ 1604 w 1604"/>
              <a:gd name="T3" fmla="*/ 148 h 2214"/>
              <a:gd name="T4" fmla="*/ 1604 w 1604"/>
              <a:gd name="T5" fmla="*/ 148 h 2214"/>
              <a:gd name="T6" fmla="*/ 1604 w 1604"/>
              <a:gd name="T7" fmla="*/ 134 h 2214"/>
              <a:gd name="T8" fmla="*/ 1600 w 1604"/>
              <a:gd name="T9" fmla="*/ 118 h 2214"/>
              <a:gd name="T10" fmla="*/ 1598 w 1604"/>
              <a:gd name="T11" fmla="*/ 104 h 2214"/>
              <a:gd name="T12" fmla="*/ 1592 w 1604"/>
              <a:gd name="T13" fmla="*/ 90 h 2214"/>
              <a:gd name="T14" fmla="*/ 1586 w 1604"/>
              <a:gd name="T15" fmla="*/ 78 h 2214"/>
              <a:gd name="T16" fmla="*/ 1578 w 1604"/>
              <a:gd name="T17" fmla="*/ 66 h 2214"/>
              <a:gd name="T18" fmla="*/ 1570 w 1604"/>
              <a:gd name="T19" fmla="*/ 54 h 2214"/>
              <a:gd name="T20" fmla="*/ 1560 w 1604"/>
              <a:gd name="T21" fmla="*/ 44 h 2214"/>
              <a:gd name="T22" fmla="*/ 1550 w 1604"/>
              <a:gd name="T23" fmla="*/ 34 h 2214"/>
              <a:gd name="T24" fmla="*/ 1538 w 1604"/>
              <a:gd name="T25" fmla="*/ 26 h 2214"/>
              <a:gd name="T26" fmla="*/ 1526 w 1604"/>
              <a:gd name="T27" fmla="*/ 18 h 2214"/>
              <a:gd name="T28" fmla="*/ 1514 w 1604"/>
              <a:gd name="T29" fmla="*/ 12 h 2214"/>
              <a:gd name="T30" fmla="*/ 1500 w 1604"/>
              <a:gd name="T31" fmla="*/ 6 h 2214"/>
              <a:gd name="T32" fmla="*/ 1486 w 1604"/>
              <a:gd name="T33" fmla="*/ 4 h 2214"/>
              <a:gd name="T34" fmla="*/ 1470 w 1604"/>
              <a:gd name="T35" fmla="*/ 2 h 2214"/>
              <a:gd name="T36" fmla="*/ 1456 w 1604"/>
              <a:gd name="T37" fmla="*/ 0 h 2214"/>
              <a:gd name="T38" fmla="*/ 147 w 1604"/>
              <a:gd name="T39" fmla="*/ 0 h 2214"/>
              <a:gd name="T40" fmla="*/ 147 w 1604"/>
              <a:gd name="T41" fmla="*/ 0 h 2214"/>
              <a:gd name="T42" fmla="*/ 132 w 1604"/>
              <a:gd name="T43" fmla="*/ 2 h 2214"/>
              <a:gd name="T44" fmla="*/ 118 w 1604"/>
              <a:gd name="T45" fmla="*/ 4 h 2214"/>
              <a:gd name="T46" fmla="*/ 104 w 1604"/>
              <a:gd name="T47" fmla="*/ 6 h 2214"/>
              <a:gd name="T48" fmla="*/ 90 w 1604"/>
              <a:gd name="T49" fmla="*/ 12 h 2214"/>
              <a:gd name="T50" fmla="*/ 76 w 1604"/>
              <a:gd name="T51" fmla="*/ 18 h 2214"/>
              <a:gd name="T52" fmla="*/ 64 w 1604"/>
              <a:gd name="T53" fmla="*/ 26 h 2214"/>
              <a:gd name="T54" fmla="*/ 54 w 1604"/>
              <a:gd name="T55" fmla="*/ 34 h 2214"/>
              <a:gd name="T56" fmla="*/ 42 w 1604"/>
              <a:gd name="T57" fmla="*/ 44 h 2214"/>
              <a:gd name="T58" fmla="*/ 34 w 1604"/>
              <a:gd name="T59" fmla="*/ 54 h 2214"/>
              <a:gd name="T60" fmla="*/ 24 w 1604"/>
              <a:gd name="T61" fmla="*/ 66 h 2214"/>
              <a:gd name="T62" fmla="*/ 18 w 1604"/>
              <a:gd name="T63" fmla="*/ 78 h 2214"/>
              <a:gd name="T64" fmla="*/ 10 w 1604"/>
              <a:gd name="T65" fmla="*/ 90 h 2214"/>
              <a:gd name="T66" fmla="*/ 6 w 1604"/>
              <a:gd name="T67" fmla="*/ 104 h 2214"/>
              <a:gd name="T68" fmla="*/ 2 w 1604"/>
              <a:gd name="T69" fmla="*/ 118 h 2214"/>
              <a:gd name="T70" fmla="*/ 0 w 1604"/>
              <a:gd name="T71" fmla="*/ 134 h 2214"/>
              <a:gd name="T72" fmla="*/ 0 w 1604"/>
              <a:gd name="T73" fmla="*/ 148 h 2214"/>
              <a:gd name="T74" fmla="*/ 0 w 1604"/>
              <a:gd name="T75" fmla="*/ 160 h 2214"/>
              <a:gd name="T76" fmla="*/ 1604 w 1604"/>
              <a:gd name="T77" fmla="*/ 2214 h 2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04" h="2214">
                <a:moveTo>
                  <a:pt x="1604" y="2214"/>
                </a:moveTo>
                <a:lnTo>
                  <a:pt x="1604" y="148"/>
                </a:lnTo>
                <a:lnTo>
                  <a:pt x="1604" y="148"/>
                </a:lnTo>
                <a:lnTo>
                  <a:pt x="1604" y="134"/>
                </a:lnTo>
                <a:lnTo>
                  <a:pt x="1600" y="118"/>
                </a:lnTo>
                <a:lnTo>
                  <a:pt x="1598" y="104"/>
                </a:lnTo>
                <a:lnTo>
                  <a:pt x="1592" y="90"/>
                </a:lnTo>
                <a:lnTo>
                  <a:pt x="1586" y="78"/>
                </a:lnTo>
                <a:lnTo>
                  <a:pt x="1578" y="66"/>
                </a:lnTo>
                <a:lnTo>
                  <a:pt x="1570" y="54"/>
                </a:lnTo>
                <a:lnTo>
                  <a:pt x="1560" y="44"/>
                </a:lnTo>
                <a:lnTo>
                  <a:pt x="1550" y="34"/>
                </a:lnTo>
                <a:lnTo>
                  <a:pt x="1538" y="26"/>
                </a:lnTo>
                <a:lnTo>
                  <a:pt x="1526" y="18"/>
                </a:lnTo>
                <a:lnTo>
                  <a:pt x="1514" y="12"/>
                </a:lnTo>
                <a:lnTo>
                  <a:pt x="1500" y="6"/>
                </a:lnTo>
                <a:lnTo>
                  <a:pt x="1486" y="4"/>
                </a:lnTo>
                <a:lnTo>
                  <a:pt x="1470" y="2"/>
                </a:lnTo>
                <a:lnTo>
                  <a:pt x="1456" y="0"/>
                </a:lnTo>
                <a:lnTo>
                  <a:pt x="147" y="0"/>
                </a:lnTo>
                <a:lnTo>
                  <a:pt x="147" y="0"/>
                </a:lnTo>
                <a:lnTo>
                  <a:pt x="132" y="2"/>
                </a:lnTo>
                <a:lnTo>
                  <a:pt x="118" y="4"/>
                </a:lnTo>
                <a:lnTo>
                  <a:pt x="104" y="6"/>
                </a:lnTo>
                <a:lnTo>
                  <a:pt x="90" y="12"/>
                </a:lnTo>
                <a:lnTo>
                  <a:pt x="76" y="18"/>
                </a:lnTo>
                <a:lnTo>
                  <a:pt x="64" y="26"/>
                </a:lnTo>
                <a:lnTo>
                  <a:pt x="54" y="34"/>
                </a:lnTo>
                <a:lnTo>
                  <a:pt x="42" y="44"/>
                </a:lnTo>
                <a:lnTo>
                  <a:pt x="34" y="54"/>
                </a:lnTo>
                <a:lnTo>
                  <a:pt x="24" y="66"/>
                </a:lnTo>
                <a:lnTo>
                  <a:pt x="18" y="78"/>
                </a:lnTo>
                <a:lnTo>
                  <a:pt x="10" y="90"/>
                </a:lnTo>
                <a:lnTo>
                  <a:pt x="6" y="104"/>
                </a:lnTo>
                <a:lnTo>
                  <a:pt x="2" y="118"/>
                </a:lnTo>
                <a:lnTo>
                  <a:pt x="0" y="134"/>
                </a:lnTo>
                <a:lnTo>
                  <a:pt x="0" y="148"/>
                </a:lnTo>
                <a:lnTo>
                  <a:pt x="0" y="160"/>
                </a:lnTo>
                <a:lnTo>
                  <a:pt x="1604" y="221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2" name="Freeform 125">
            <a:extLst>
              <a:ext uri="{FF2B5EF4-FFF2-40B4-BE49-F238E27FC236}">
                <a16:creationId xmlns:a16="http://schemas.microsoft.com/office/drawing/2014/main" id="{D0413112-6EAC-495B-B11A-476ACA1C565A}"/>
              </a:ext>
            </a:extLst>
          </p:cNvPr>
          <p:cNvSpPr>
            <a:spLocks/>
          </p:cNvSpPr>
          <p:nvPr/>
        </p:nvSpPr>
        <p:spPr bwMode="auto">
          <a:xfrm>
            <a:off x="7540625" y="1177131"/>
            <a:ext cx="2282825" cy="4460876"/>
          </a:xfrm>
          <a:custGeom>
            <a:avLst/>
            <a:gdLst>
              <a:gd name="T0" fmla="*/ 1045 w 1438"/>
              <a:gd name="T1" fmla="*/ 0 h 2810"/>
              <a:gd name="T2" fmla="*/ 1039 w 1438"/>
              <a:gd name="T3" fmla="*/ 18 h 2810"/>
              <a:gd name="T4" fmla="*/ 1019 w 1438"/>
              <a:gd name="T5" fmla="*/ 48 h 2810"/>
              <a:gd name="T6" fmla="*/ 991 w 1438"/>
              <a:gd name="T7" fmla="*/ 70 h 2810"/>
              <a:gd name="T8" fmla="*/ 957 w 1438"/>
              <a:gd name="T9" fmla="*/ 82 h 2810"/>
              <a:gd name="T10" fmla="*/ 501 w 1438"/>
              <a:gd name="T11" fmla="*/ 84 h 2810"/>
              <a:gd name="T12" fmla="*/ 483 w 1438"/>
              <a:gd name="T13" fmla="*/ 82 h 2810"/>
              <a:gd name="T14" fmla="*/ 449 w 1438"/>
              <a:gd name="T15" fmla="*/ 70 h 2810"/>
              <a:gd name="T16" fmla="*/ 421 w 1438"/>
              <a:gd name="T17" fmla="*/ 48 h 2810"/>
              <a:gd name="T18" fmla="*/ 401 w 1438"/>
              <a:gd name="T19" fmla="*/ 18 h 2810"/>
              <a:gd name="T20" fmla="*/ 111 w 1438"/>
              <a:gd name="T21" fmla="*/ 0 h 2810"/>
              <a:gd name="T22" fmla="*/ 99 w 1438"/>
              <a:gd name="T23" fmla="*/ 0 h 2810"/>
              <a:gd name="T24" fmla="*/ 67 w 1438"/>
              <a:gd name="T25" fmla="*/ 8 h 2810"/>
              <a:gd name="T26" fmla="*/ 34 w 1438"/>
              <a:gd name="T27" fmla="*/ 34 h 2810"/>
              <a:gd name="T28" fmla="*/ 10 w 1438"/>
              <a:gd name="T29" fmla="*/ 72 h 2810"/>
              <a:gd name="T30" fmla="*/ 0 w 1438"/>
              <a:gd name="T31" fmla="*/ 118 h 2810"/>
              <a:gd name="T32" fmla="*/ 0 w 1438"/>
              <a:gd name="T33" fmla="*/ 2692 h 2810"/>
              <a:gd name="T34" fmla="*/ 10 w 1438"/>
              <a:gd name="T35" fmla="*/ 2738 h 2810"/>
              <a:gd name="T36" fmla="*/ 34 w 1438"/>
              <a:gd name="T37" fmla="*/ 2776 h 2810"/>
              <a:gd name="T38" fmla="*/ 67 w 1438"/>
              <a:gd name="T39" fmla="*/ 2800 h 2810"/>
              <a:gd name="T40" fmla="*/ 99 w 1438"/>
              <a:gd name="T41" fmla="*/ 2810 h 2810"/>
              <a:gd name="T42" fmla="*/ 1326 w 1438"/>
              <a:gd name="T43" fmla="*/ 2810 h 2810"/>
              <a:gd name="T44" fmla="*/ 1338 w 1438"/>
              <a:gd name="T45" fmla="*/ 2810 h 2810"/>
              <a:gd name="T46" fmla="*/ 1370 w 1438"/>
              <a:gd name="T47" fmla="*/ 2800 h 2810"/>
              <a:gd name="T48" fmla="*/ 1406 w 1438"/>
              <a:gd name="T49" fmla="*/ 2776 h 2810"/>
              <a:gd name="T50" fmla="*/ 1430 w 1438"/>
              <a:gd name="T51" fmla="*/ 2738 h 2810"/>
              <a:gd name="T52" fmla="*/ 1438 w 1438"/>
              <a:gd name="T53" fmla="*/ 2692 h 2810"/>
              <a:gd name="T54" fmla="*/ 1438 w 1438"/>
              <a:gd name="T55" fmla="*/ 118 h 2810"/>
              <a:gd name="T56" fmla="*/ 1430 w 1438"/>
              <a:gd name="T57" fmla="*/ 72 h 2810"/>
              <a:gd name="T58" fmla="*/ 1406 w 1438"/>
              <a:gd name="T59" fmla="*/ 34 h 2810"/>
              <a:gd name="T60" fmla="*/ 1370 w 1438"/>
              <a:gd name="T61" fmla="*/ 8 h 2810"/>
              <a:gd name="T62" fmla="*/ 1338 w 1438"/>
              <a:gd name="T63" fmla="*/ 0 h 2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38" h="2810">
                <a:moveTo>
                  <a:pt x="1326" y="0"/>
                </a:moveTo>
                <a:lnTo>
                  <a:pt x="1045" y="0"/>
                </a:lnTo>
                <a:lnTo>
                  <a:pt x="1045" y="0"/>
                </a:lnTo>
                <a:lnTo>
                  <a:pt x="1039" y="18"/>
                </a:lnTo>
                <a:lnTo>
                  <a:pt x="1029" y="34"/>
                </a:lnTo>
                <a:lnTo>
                  <a:pt x="1019" y="48"/>
                </a:lnTo>
                <a:lnTo>
                  <a:pt x="1005" y="60"/>
                </a:lnTo>
                <a:lnTo>
                  <a:pt x="991" y="70"/>
                </a:lnTo>
                <a:lnTo>
                  <a:pt x="975" y="76"/>
                </a:lnTo>
                <a:lnTo>
                  <a:pt x="957" y="82"/>
                </a:lnTo>
                <a:lnTo>
                  <a:pt x="939" y="84"/>
                </a:lnTo>
                <a:lnTo>
                  <a:pt x="501" y="84"/>
                </a:lnTo>
                <a:lnTo>
                  <a:pt x="501" y="84"/>
                </a:lnTo>
                <a:lnTo>
                  <a:pt x="483" y="82"/>
                </a:lnTo>
                <a:lnTo>
                  <a:pt x="465" y="76"/>
                </a:lnTo>
                <a:lnTo>
                  <a:pt x="449" y="70"/>
                </a:lnTo>
                <a:lnTo>
                  <a:pt x="433" y="60"/>
                </a:lnTo>
                <a:lnTo>
                  <a:pt x="421" y="48"/>
                </a:lnTo>
                <a:lnTo>
                  <a:pt x="409" y="34"/>
                </a:lnTo>
                <a:lnTo>
                  <a:pt x="401" y="18"/>
                </a:lnTo>
                <a:lnTo>
                  <a:pt x="393" y="0"/>
                </a:lnTo>
                <a:lnTo>
                  <a:pt x="111" y="0"/>
                </a:lnTo>
                <a:lnTo>
                  <a:pt x="111" y="0"/>
                </a:lnTo>
                <a:lnTo>
                  <a:pt x="99" y="0"/>
                </a:lnTo>
                <a:lnTo>
                  <a:pt x="89" y="2"/>
                </a:lnTo>
                <a:lnTo>
                  <a:pt x="67" y="8"/>
                </a:lnTo>
                <a:lnTo>
                  <a:pt x="50" y="20"/>
                </a:lnTo>
                <a:lnTo>
                  <a:pt x="34" y="34"/>
                </a:lnTo>
                <a:lnTo>
                  <a:pt x="20" y="52"/>
                </a:lnTo>
                <a:lnTo>
                  <a:pt x="10" y="72"/>
                </a:lnTo>
                <a:lnTo>
                  <a:pt x="2" y="94"/>
                </a:lnTo>
                <a:lnTo>
                  <a:pt x="0" y="118"/>
                </a:lnTo>
                <a:lnTo>
                  <a:pt x="0" y="2692"/>
                </a:lnTo>
                <a:lnTo>
                  <a:pt x="0" y="2692"/>
                </a:lnTo>
                <a:lnTo>
                  <a:pt x="2" y="2716"/>
                </a:lnTo>
                <a:lnTo>
                  <a:pt x="10" y="2738"/>
                </a:lnTo>
                <a:lnTo>
                  <a:pt x="20" y="2758"/>
                </a:lnTo>
                <a:lnTo>
                  <a:pt x="34" y="2776"/>
                </a:lnTo>
                <a:lnTo>
                  <a:pt x="50" y="2790"/>
                </a:lnTo>
                <a:lnTo>
                  <a:pt x="67" y="2800"/>
                </a:lnTo>
                <a:lnTo>
                  <a:pt x="89" y="2808"/>
                </a:lnTo>
                <a:lnTo>
                  <a:pt x="99" y="2810"/>
                </a:lnTo>
                <a:lnTo>
                  <a:pt x="111" y="2810"/>
                </a:lnTo>
                <a:lnTo>
                  <a:pt x="1326" y="2810"/>
                </a:lnTo>
                <a:lnTo>
                  <a:pt x="1326" y="2810"/>
                </a:lnTo>
                <a:lnTo>
                  <a:pt x="1338" y="2810"/>
                </a:lnTo>
                <a:lnTo>
                  <a:pt x="1350" y="2808"/>
                </a:lnTo>
                <a:lnTo>
                  <a:pt x="1370" y="2800"/>
                </a:lnTo>
                <a:lnTo>
                  <a:pt x="1390" y="2790"/>
                </a:lnTo>
                <a:lnTo>
                  <a:pt x="1406" y="2776"/>
                </a:lnTo>
                <a:lnTo>
                  <a:pt x="1420" y="2758"/>
                </a:lnTo>
                <a:lnTo>
                  <a:pt x="1430" y="2738"/>
                </a:lnTo>
                <a:lnTo>
                  <a:pt x="1436" y="2716"/>
                </a:lnTo>
                <a:lnTo>
                  <a:pt x="1438" y="2692"/>
                </a:lnTo>
                <a:lnTo>
                  <a:pt x="1438" y="118"/>
                </a:lnTo>
                <a:lnTo>
                  <a:pt x="1438" y="118"/>
                </a:lnTo>
                <a:lnTo>
                  <a:pt x="1436" y="94"/>
                </a:lnTo>
                <a:lnTo>
                  <a:pt x="1430" y="72"/>
                </a:lnTo>
                <a:lnTo>
                  <a:pt x="1420" y="52"/>
                </a:lnTo>
                <a:lnTo>
                  <a:pt x="1406" y="34"/>
                </a:lnTo>
                <a:lnTo>
                  <a:pt x="1390" y="20"/>
                </a:lnTo>
                <a:lnTo>
                  <a:pt x="1370" y="8"/>
                </a:lnTo>
                <a:lnTo>
                  <a:pt x="1350" y="2"/>
                </a:lnTo>
                <a:lnTo>
                  <a:pt x="1338" y="0"/>
                </a:lnTo>
                <a:lnTo>
                  <a:pt x="1326" y="0"/>
                </a:lnTo>
                <a:close/>
              </a:path>
            </a:pathLst>
          </a:custGeom>
          <a:solidFill>
            <a:srgbClr val="52BB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3" name="Freeform 126">
            <a:extLst>
              <a:ext uri="{FF2B5EF4-FFF2-40B4-BE49-F238E27FC236}">
                <a16:creationId xmlns:a16="http://schemas.microsoft.com/office/drawing/2014/main" id="{B2B50719-B8E8-4B07-B4DB-F336875E3B1E}"/>
              </a:ext>
            </a:extLst>
          </p:cNvPr>
          <p:cNvSpPr>
            <a:spLocks/>
          </p:cNvSpPr>
          <p:nvPr/>
        </p:nvSpPr>
        <p:spPr bwMode="auto">
          <a:xfrm>
            <a:off x="7540625" y="1177131"/>
            <a:ext cx="2282825" cy="4460876"/>
          </a:xfrm>
          <a:custGeom>
            <a:avLst/>
            <a:gdLst>
              <a:gd name="T0" fmla="*/ 1045 w 1438"/>
              <a:gd name="T1" fmla="*/ 0 h 2810"/>
              <a:gd name="T2" fmla="*/ 1039 w 1438"/>
              <a:gd name="T3" fmla="*/ 18 h 2810"/>
              <a:gd name="T4" fmla="*/ 1019 w 1438"/>
              <a:gd name="T5" fmla="*/ 48 h 2810"/>
              <a:gd name="T6" fmla="*/ 991 w 1438"/>
              <a:gd name="T7" fmla="*/ 70 h 2810"/>
              <a:gd name="T8" fmla="*/ 957 w 1438"/>
              <a:gd name="T9" fmla="*/ 82 h 2810"/>
              <a:gd name="T10" fmla="*/ 501 w 1438"/>
              <a:gd name="T11" fmla="*/ 84 h 2810"/>
              <a:gd name="T12" fmla="*/ 483 w 1438"/>
              <a:gd name="T13" fmla="*/ 82 h 2810"/>
              <a:gd name="T14" fmla="*/ 449 w 1438"/>
              <a:gd name="T15" fmla="*/ 70 h 2810"/>
              <a:gd name="T16" fmla="*/ 421 w 1438"/>
              <a:gd name="T17" fmla="*/ 48 h 2810"/>
              <a:gd name="T18" fmla="*/ 401 w 1438"/>
              <a:gd name="T19" fmla="*/ 18 h 2810"/>
              <a:gd name="T20" fmla="*/ 111 w 1438"/>
              <a:gd name="T21" fmla="*/ 0 h 2810"/>
              <a:gd name="T22" fmla="*/ 99 w 1438"/>
              <a:gd name="T23" fmla="*/ 0 h 2810"/>
              <a:gd name="T24" fmla="*/ 67 w 1438"/>
              <a:gd name="T25" fmla="*/ 8 h 2810"/>
              <a:gd name="T26" fmla="*/ 34 w 1438"/>
              <a:gd name="T27" fmla="*/ 34 h 2810"/>
              <a:gd name="T28" fmla="*/ 10 w 1438"/>
              <a:gd name="T29" fmla="*/ 72 h 2810"/>
              <a:gd name="T30" fmla="*/ 0 w 1438"/>
              <a:gd name="T31" fmla="*/ 118 h 2810"/>
              <a:gd name="T32" fmla="*/ 0 w 1438"/>
              <a:gd name="T33" fmla="*/ 2692 h 2810"/>
              <a:gd name="T34" fmla="*/ 10 w 1438"/>
              <a:gd name="T35" fmla="*/ 2738 h 2810"/>
              <a:gd name="T36" fmla="*/ 34 w 1438"/>
              <a:gd name="T37" fmla="*/ 2776 h 2810"/>
              <a:gd name="T38" fmla="*/ 67 w 1438"/>
              <a:gd name="T39" fmla="*/ 2800 h 2810"/>
              <a:gd name="T40" fmla="*/ 99 w 1438"/>
              <a:gd name="T41" fmla="*/ 2810 h 2810"/>
              <a:gd name="T42" fmla="*/ 1326 w 1438"/>
              <a:gd name="T43" fmla="*/ 2810 h 2810"/>
              <a:gd name="T44" fmla="*/ 1338 w 1438"/>
              <a:gd name="T45" fmla="*/ 2810 h 2810"/>
              <a:gd name="T46" fmla="*/ 1370 w 1438"/>
              <a:gd name="T47" fmla="*/ 2800 h 2810"/>
              <a:gd name="T48" fmla="*/ 1406 w 1438"/>
              <a:gd name="T49" fmla="*/ 2776 h 2810"/>
              <a:gd name="T50" fmla="*/ 1430 w 1438"/>
              <a:gd name="T51" fmla="*/ 2738 h 2810"/>
              <a:gd name="T52" fmla="*/ 1438 w 1438"/>
              <a:gd name="T53" fmla="*/ 2692 h 2810"/>
              <a:gd name="T54" fmla="*/ 1438 w 1438"/>
              <a:gd name="T55" fmla="*/ 118 h 2810"/>
              <a:gd name="T56" fmla="*/ 1430 w 1438"/>
              <a:gd name="T57" fmla="*/ 72 h 2810"/>
              <a:gd name="T58" fmla="*/ 1406 w 1438"/>
              <a:gd name="T59" fmla="*/ 34 h 2810"/>
              <a:gd name="T60" fmla="*/ 1370 w 1438"/>
              <a:gd name="T61" fmla="*/ 8 h 2810"/>
              <a:gd name="T62" fmla="*/ 1338 w 1438"/>
              <a:gd name="T63" fmla="*/ 0 h 28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38" h="2810">
                <a:moveTo>
                  <a:pt x="1326" y="0"/>
                </a:moveTo>
                <a:lnTo>
                  <a:pt x="1045" y="0"/>
                </a:lnTo>
                <a:lnTo>
                  <a:pt x="1045" y="0"/>
                </a:lnTo>
                <a:lnTo>
                  <a:pt x="1039" y="18"/>
                </a:lnTo>
                <a:lnTo>
                  <a:pt x="1029" y="34"/>
                </a:lnTo>
                <a:lnTo>
                  <a:pt x="1019" y="48"/>
                </a:lnTo>
                <a:lnTo>
                  <a:pt x="1005" y="60"/>
                </a:lnTo>
                <a:lnTo>
                  <a:pt x="991" y="70"/>
                </a:lnTo>
                <a:lnTo>
                  <a:pt x="975" y="76"/>
                </a:lnTo>
                <a:lnTo>
                  <a:pt x="957" y="82"/>
                </a:lnTo>
                <a:lnTo>
                  <a:pt x="939" y="84"/>
                </a:lnTo>
                <a:lnTo>
                  <a:pt x="501" y="84"/>
                </a:lnTo>
                <a:lnTo>
                  <a:pt x="501" y="84"/>
                </a:lnTo>
                <a:lnTo>
                  <a:pt x="483" y="82"/>
                </a:lnTo>
                <a:lnTo>
                  <a:pt x="465" y="76"/>
                </a:lnTo>
                <a:lnTo>
                  <a:pt x="449" y="70"/>
                </a:lnTo>
                <a:lnTo>
                  <a:pt x="433" y="60"/>
                </a:lnTo>
                <a:lnTo>
                  <a:pt x="421" y="48"/>
                </a:lnTo>
                <a:lnTo>
                  <a:pt x="409" y="34"/>
                </a:lnTo>
                <a:lnTo>
                  <a:pt x="401" y="18"/>
                </a:lnTo>
                <a:lnTo>
                  <a:pt x="393" y="0"/>
                </a:lnTo>
                <a:lnTo>
                  <a:pt x="111" y="0"/>
                </a:lnTo>
                <a:lnTo>
                  <a:pt x="111" y="0"/>
                </a:lnTo>
                <a:lnTo>
                  <a:pt x="99" y="0"/>
                </a:lnTo>
                <a:lnTo>
                  <a:pt x="89" y="2"/>
                </a:lnTo>
                <a:lnTo>
                  <a:pt x="67" y="8"/>
                </a:lnTo>
                <a:lnTo>
                  <a:pt x="50" y="20"/>
                </a:lnTo>
                <a:lnTo>
                  <a:pt x="34" y="34"/>
                </a:lnTo>
                <a:lnTo>
                  <a:pt x="20" y="52"/>
                </a:lnTo>
                <a:lnTo>
                  <a:pt x="10" y="72"/>
                </a:lnTo>
                <a:lnTo>
                  <a:pt x="2" y="94"/>
                </a:lnTo>
                <a:lnTo>
                  <a:pt x="0" y="118"/>
                </a:lnTo>
                <a:lnTo>
                  <a:pt x="0" y="2692"/>
                </a:lnTo>
                <a:lnTo>
                  <a:pt x="0" y="2692"/>
                </a:lnTo>
                <a:lnTo>
                  <a:pt x="2" y="2716"/>
                </a:lnTo>
                <a:lnTo>
                  <a:pt x="10" y="2738"/>
                </a:lnTo>
                <a:lnTo>
                  <a:pt x="20" y="2758"/>
                </a:lnTo>
                <a:lnTo>
                  <a:pt x="34" y="2776"/>
                </a:lnTo>
                <a:lnTo>
                  <a:pt x="50" y="2790"/>
                </a:lnTo>
                <a:lnTo>
                  <a:pt x="67" y="2800"/>
                </a:lnTo>
                <a:lnTo>
                  <a:pt x="89" y="2808"/>
                </a:lnTo>
                <a:lnTo>
                  <a:pt x="99" y="2810"/>
                </a:lnTo>
                <a:lnTo>
                  <a:pt x="111" y="2810"/>
                </a:lnTo>
                <a:lnTo>
                  <a:pt x="1326" y="2810"/>
                </a:lnTo>
                <a:lnTo>
                  <a:pt x="1326" y="2810"/>
                </a:lnTo>
                <a:lnTo>
                  <a:pt x="1338" y="2810"/>
                </a:lnTo>
                <a:lnTo>
                  <a:pt x="1350" y="2808"/>
                </a:lnTo>
                <a:lnTo>
                  <a:pt x="1370" y="2800"/>
                </a:lnTo>
                <a:lnTo>
                  <a:pt x="1390" y="2790"/>
                </a:lnTo>
                <a:lnTo>
                  <a:pt x="1406" y="2776"/>
                </a:lnTo>
                <a:lnTo>
                  <a:pt x="1420" y="2758"/>
                </a:lnTo>
                <a:lnTo>
                  <a:pt x="1430" y="2738"/>
                </a:lnTo>
                <a:lnTo>
                  <a:pt x="1436" y="2716"/>
                </a:lnTo>
                <a:lnTo>
                  <a:pt x="1438" y="2692"/>
                </a:lnTo>
                <a:lnTo>
                  <a:pt x="1438" y="118"/>
                </a:lnTo>
                <a:lnTo>
                  <a:pt x="1438" y="118"/>
                </a:lnTo>
                <a:lnTo>
                  <a:pt x="1436" y="94"/>
                </a:lnTo>
                <a:lnTo>
                  <a:pt x="1430" y="72"/>
                </a:lnTo>
                <a:lnTo>
                  <a:pt x="1420" y="52"/>
                </a:lnTo>
                <a:lnTo>
                  <a:pt x="1406" y="34"/>
                </a:lnTo>
                <a:lnTo>
                  <a:pt x="1390" y="20"/>
                </a:lnTo>
                <a:lnTo>
                  <a:pt x="1370" y="8"/>
                </a:lnTo>
                <a:lnTo>
                  <a:pt x="1350" y="2"/>
                </a:lnTo>
                <a:lnTo>
                  <a:pt x="1338" y="0"/>
                </a:lnTo>
                <a:lnTo>
                  <a:pt x="132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4" name="Freeform 127">
            <a:extLst>
              <a:ext uri="{FF2B5EF4-FFF2-40B4-BE49-F238E27FC236}">
                <a16:creationId xmlns:a16="http://schemas.microsoft.com/office/drawing/2014/main" id="{5C866F94-0E99-44BC-8269-F7E9569B23B0}"/>
              </a:ext>
            </a:extLst>
          </p:cNvPr>
          <p:cNvSpPr>
            <a:spLocks/>
          </p:cNvSpPr>
          <p:nvPr/>
        </p:nvSpPr>
        <p:spPr bwMode="auto">
          <a:xfrm>
            <a:off x="7540625" y="1177131"/>
            <a:ext cx="2282825" cy="3184525"/>
          </a:xfrm>
          <a:custGeom>
            <a:avLst/>
            <a:gdLst>
              <a:gd name="T0" fmla="*/ 1045 w 1438"/>
              <a:gd name="T1" fmla="*/ 0 h 2006"/>
              <a:gd name="T2" fmla="*/ 1039 w 1438"/>
              <a:gd name="T3" fmla="*/ 18 h 2006"/>
              <a:gd name="T4" fmla="*/ 1019 w 1438"/>
              <a:gd name="T5" fmla="*/ 48 h 2006"/>
              <a:gd name="T6" fmla="*/ 991 w 1438"/>
              <a:gd name="T7" fmla="*/ 70 h 2006"/>
              <a:gd name="T8" fmla="*/ 957 w 1438"/>
              <a:gd name="T9" fmla="*/ 82 h 2006"/>
              <a:gd name="T10" fmla="*/ 501 w 1438"/>
              <a:gd name="T11" fmla="*/ 84 h 2006"/>
              <a:gd name="T12" fmla="*/ 483 w 1438"/>
              <a:gd name="T13" fmla="*/ 82 h 2006"/>
              <a:gd name="T14" fmla="*/ 449 w 1438"/>
              <a:gd name="T15" fmla="*/ 70 h 2006"/>
              <a:gd name="T16" fmla="*/ 421 w 1438"/>
              <a:gd name="T17" fmla="*/ 48 h 2006"/>
              <a:gd name="T18" fmla="*/ 401 w 1438"/>
              <a:gd name="T19" fmla="*/ 18 h 2006"/>
              <a:gd name="T20" fmla="*/ 111 w 1438"/>
              <a:gd name="T21" fmla="*/ 0 h 2006"/>
              <a:gd name="T22" fmla="*/ 99 w 1438"/>
              <a:gd name="T23" fmla="*/ 0 h 2006"/>
              <a:gd name="T24" fmla="*/ 67 w 1438"/>
              <a:gd name="T25" fmla="*/ 8 h 2006"/>
              <a:gd name="T26" fmla="*/ 34 w 1438"/>
              <a:gd name="T27" fmla="*/ 34 h 2006"/>
              <a:gd name="T28" fmla="*/ 10 w 1438"/>
              <a:gd name="T29" fmla="*/ 72 h 2006"/>
              <a:gd name="T30" fmla="*/ 0 w 1438"/>
              <a:gd name="T31" fmla="*/ 118 h 2006"/>
              <a:gd name="T32" fmla="*/ 0 w 1438"/>
              <a:gd name="T33" fmla="*/ 118 h 2006"/>
              <a:gd name="T34" fmla="*/ 10 w 1438"/>
              <a:gd name="T35" fmla="*/ 72 h 2006"/>
              <a:gd name="T36" fmla="*/ 34 w 1438"/>
              <a:gd name="T37" fmla="*/ 34 h 2006"/>
              <a:gd name="T38" fmla="*/ 67 w 1438"/>
              <a:gd name="T39" fmla="*/ 8 h 2006"/>
              <a:gd name="T40" fmla="*/ 99 w 1438"/>
              <a:gd name="T41" fmla="*/ 0 h 2006"/>
              <a:gd name="T42" fmla="*/ 393 w 1438"/>
              <a:gd name="T43" fmla="*/ 0 h 2006"/>
              <a:gd name="T44" fmla="*/ 401 w 1438"/>
              <a:gd name="T45" fmla="*/ 18 h 2006"/>
              <a:gd name="T46" fmla="*/ 421 w 1438"/>
              <a:gd name="T47" fmla="*/ 48 h 2006"/>
              <a:gd name="T48" fmla="*/ 449 w 1438"/>
              <a:gd name="T49" fmla="*/ 70 h 2006"/>
              <a:gd name="T50" fmla="*/ 483 w 1438"/>
              <a:gd name="T51" fmla="*/ 82 h 2006"/>
              <a:gd name="T52" fmla="*/ 939 w 1438"/>
              <a:gd name="T53" fmla="*/ 84 h 2006"/>
              <a:gd name="T54" fmla="*/ 957 w 1438"/>
              <a:gd name="T55" fmla="*/ 82 h 2006"/>
              <a:gd name="T56" fmla="*/ 991 w 1438"/>
              <a:gd name="T57" fmla="*/ 70 h 2006"/>
              <a:gd name="T58" fmla="*/ 1019 w 1438"/>
              <a:gd name="T59" fmla="*/ 48 h 2006"/>
              <a:gd name="T60" fmla="*/ 1039 w 1438"/>
              <a:gd name="T61" fmla="*/ 18 h 2006"/>
              <a:gd name="T62" fmla="*/ 1326 w 1438"/>
              <a:gd name="T63" fmla="*/ 0 h 2006"/>
              <a:gd name="T64" fmla="*/ 1338 w 1438"/>
              <a:gd name="T65" fmla="*/ 0 h 2006"/>
              <a:gd name="T66" fmla="*/ 1370 w 1438"/>
              <a:gd name="T67" fmla="*/ 8 h 2006"/>
              <a:gd name="T68" fmla="*/ 1406 w 1438"/>
              <a:gd name="T69" fmla="*/ 34 h 2006"/>
              <a:gd name="T70" fmla="*/ 1430 w 1438"/>
              <a:gd name="T71" fmla="*/ 72 h 2006"/>
              <a:gd name="T72" fmla="*/ 1438 w 1438"/>
              <a:gd name="T73" fmla="*/ 118 h 2006"/>
              <a:gd name="T74" fmla="*/ 1438 w 1438"/>
              <a:gd name="T75" fmla="*/ 118 h 2006"/>
              <a:gd name="T76" fmla="*/ 1436 w 1438"/>
              <a:gd name="T77" fmla="*/ 94 h 2006"/>
              <a:gd name="T78" fmla="*/ 1420 w 1438"/>
              <a:gd name="T79" fmla="*/ 52 h 2006"/>
              <a:gd name="T80" fmla="*/ 1390 w 1438"/>
              <a:gd name="T81" fmla="*/ 20 h 2006"/>
              <a:gd name="T82" fmla="*/ 1350 w 1438"/>
              <a:gd name="T83" fmla="*/ 2 h 2006"/>
              <a:gd name="T84" fmla="*/ 1326 w 1438"/>
              <a:gd name="T85" fmla="*/ 0 h 2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38" h="2006">
                <a:moveTo>
                  <a:pt x="1326" y="0"/>
                </a:moveTo>
                <a:lnTo>
                  <a:pt x="1045" y="0"/>
                </a:lnTo>
                <a:lnTo>
                  <a:pt x="1045" y="0"/>
                </a:lnTo>
                <a:lnTo>
                  <a:pt x="1039" y="18"/>
                </a:lnTo>
                <a:lnTo>
                  <a:pt x="1029" y="34"/>
                </a:lnTo>
                <a:lnTo>
                  <a:pt x="1019" y="48"/>
                </a:lnTo>
                <a:lnTo>
                  <a:pt x="1005" y="60"/>
                </a:lnTo>
                <a:lnTo>
                  <a:pt x="991" y="70"/>
                </a:lnTo>
                <a:lnTo>
                  <a:pt x="975" y="76"/>
                </a:lnTo>
                <a:lnTo>
                  <a:pt x="957" y="82"/>
                </a:lnTo>
                <a:lnTo>
                  <a:pt x="939" y="84"/>
                </a:lnTo>
                <a:lnTo>
                  <a:pt x="501" y="84"/>
                </a:lnTo>
                <a:lnTo>
                  <a:pt x="501" y="84"/>
                </a:lnTo>
                <a:lnTo>
                  <a:pt x="483" y="82"/>
                </a:lnTo>
                <a:lnTo>
                  <a:pt x="465" y="76"/>
                </a:lnTo>
                <a:lnTo>
                  <a:pt x="449" y="70"/>
                </a:lnTo>
                <a:lnTo>
                  <a:pt x="433" y="60"/>
                </a:lnTo>
                <a:lnTo>
                  <a:pt x="421" y="48"/>
                </a:lnTo>
                <a:lnTo>
                  <a:pt x="409" y="34"/>
                </a:lnTo>
                <a:lnTo>
                  <a:pt x="401" y="18"/>
                </a:lnTo>
                <a:lnTo>
                  <a:pt x="393" y="0"/>
                </a:lnTo>
                <a:lnTo>
                  <a:pt x="111" y="0"/>
                </a:lnTo>
                <a:lnTo>
                  <a:pt x="111" y="0"/>
                </a:lnTo>
                <a:lnTo>
                  <a:pt x="99" y="0"/>
                </a:lnTo>
                <a:lnTo>
                  <a:pt x="89" y="2"/>
                </a:lnTo>
                <a:lnTo>
                  <a:pt x="67" y="8"/>
                </a:lnTo>
                <a:lnTo>
                  <a:pt x="50" y="20"/>
                </a:lnTo>
                <a:lnTo>
                  <a:pt x="34" y="34"/>
                </a:lnTo>
                <a:lnTo>
                  <a:pt x="20" y="52"/>
                </a:lnTo>
                <a:lnTo>
                  <a:pt x="10" y="72"/>
                </a:lnTo>
                <a:lnTo>
                  <a:pt x="2" y="94"/>
                </a:lnTo>
                <a:lnTo>
                  <a:pt x="0" y="118"/>
                </a:lnTo>
                <a:lnTo>
                  <a:pt x="0" y="118"/>
                </a:lnTo>
                <a:lnTo>
                  <a:pt x="0" y="118"/>
                </a:lnTo>
                <a:lnTo>
                  <a:pt x="2" y="94"/>
                </a:lnTo>
                <a:lnTo>
                  <a:pt x="10" y="72"/>
                </a:lnTo>
                <a:lnTo>
                  <a:pt x="20" y="52"/>
                </a:lnTo>
                <a:lnTo>
                  <a:pt x="34" y="34"/>
                </a:lnTo>
                <a:lnTo>
                  <a:pt x="50" y="20"/>
                </a:lnTo>
                <a:lnTo>
                  <a:pt x="67" y="8"/>
                </a:lnTo>
                <a:lnTo>
                  <a:pt x="89" y="2"/>
                </a:lnTo>
                <a:lnTo>
                  <a:pt x="99" y="0"/>
                </a:lnTo>
                <a:lnTo>
                  <a:pt x="111" y="0"/>
                </a:lnTo>
                <a:lnTo>
                  <a:pt x="393" y="0"/>
                </a:lnTo>
                <a:lnTo>
                  <a:pt x="393" y="0"/>
                </a:lnTo>
                <a:lnTo>
                  <a:pt x="401" y="18"/>
                </a:lnTo>
                <a:lnTo>
                  <a:pt x="409" y="34"/>
                </a:lnTo>
                <a:lnTo>
                  <a:pt x="421" y="48"/>
                </a:lnTo>
                <a:lnTo>
                  <a:pt x="433" y="60"/>
                </a:lnTo>
                <a:lnTo>
                  <a:pt x="449" y="70"/>
                </a:lnTo>
                <a:lnTo>
                  <a:pt x="465" y="76"/>
                </a:lnTo>
                <a:lnTo>
                  <a:pt x="483" y="82"/>
                </a:lnTo>
                <a:lnTo>
                  <a:pt x="501" y="84"/>
                </a:lnTo>
                <a:lnTo>
                  <a:pt x="939" y="84"/>
                </a:lnTo>
                <a:lnTo>
                  <a:pt x="939" y="84"/>
                </a:lnTo>
                <a:lnTo>
                  <a:pt x="957" y="82"/>
                </a:lnTo>
                <a:lnTo>
                  <a:pt x="975" y="76"/>
                </a:lnTo>
                <a:lnTo>
                  <a:pt x="991" y="70"/>
                </a:lnTo>
                <a:lnTo>
                  <a:pt x="1005" y="60"/>
                </a:lnTo>
                <a:lnTo>
                  <a:pt x="1019" y="48"/>
                </a:lnTo>
                <a:lnTo>
                  <a:pt x="1029" y="34"/>
                </a:lnTo>
                <a:lnTo>
                  <a:pt x="1039" y="18"/>
                </a:lnTo>
                <a:lnTo>
                  <a:pt x="1045" y="0"/>
                </a:lnTo>
                <a:lnTo>
                  <a:pt x="1326" y="0"/>
                </a:lnTo>
                <a:lnTo>
                  <a:pt x="1326" y="0"/>
                </a:lnTo>
                <a:lnTo>
                  <a:pt x="1338" y="0"/>
                </a:lnTo>
                <a:lnTo>
                  <a:pt x="1350" y="2"/>
                </a:lnTo>
                <a:lnTo>
                  <a:pt x="1370" y="8"/>
                </a:lnTo>
                <a:lnTo>
                  <a:pt x="1390" y="20"/>
                </a:lnTo>
                <a:lnTo>
                  <a:pt x="1406" y="34"/>
                </a:lnTo>
                <a:lnTo>
                  <a:pt x="1420" y="52"/>
                </a:lnTo>
                <a:lnTo>
                  <a:pt x="1430" y="72"/>
                </a:lnTo>
                <a:lnTo>
                  <a:pt x="1436" y="94"/>
                </a:lnTo>
                <a:lnTo>
                  <a:pt x="1438" y="118"/>
                </a:lnTo>
                <a:lnTo>
                  <a:pt x="1438" y="2006"/>
                </a:lnTo>
                <a:lnTo>
                  <a:pt x="1438" y="118"/>
                </a:lnTo>
                <a:lnTo>
                  <a:pt x="1438" y="118"/>
                </a:lnTo>
                <a:lnTo>
                  <a:pt x="1436" y="94"/>
                </a:lnTo>
                <a:lnTo>
                  <a:pt x="1430" y="72"/>
                </a:lnTo>
                <a:lnTo>
                  <a:pt x="1420" y="52"/>
                </a:lnTo>
                <a:lnTo>
                  <a:pt x="1406" y="34"/>
                </a:lnTo>
                <a:lnTo>
                  <a:pt x="1390" y="20"/>
                </a:lnTo>
                <a:lnTo>
                  <a:pt x="1370" y="8"/>
                </a:lnTo>
                <a:lnTo>
                  <a:pt x="1350" y="2"/>
                </a:lnTo>
                <a:lnTo>
                  <a:pt x="1338" y="0"/>
                </a:lnTo>
                <a:lnTo>
                  <a:pt x="1326" y="0"/>
                </a:lnTo>
                <a:close/>
              </a:path>
            </a:pathLst>
          </a:custGeom>
          <a:solidFill>
            <a:srgbClr val="7A73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5" name="Freeform 128">
            <a:extLst>
              <a:ext uri="{FF2B5EF4-FFF2-40B4-BE49-F238E27FC236}">
                <a16:creationId xmlns:a16="http://schemas.microsoft.com/office/drawing/2014/main" id="{7705E24C-75EE-4BBF-87C8-40A882C97A9C}"/>
              </a:ext>
            </a:extLst>
          </p:cNvPr>
          <p:cNvSpPr>
            <a:spLocks/>
          </p:cNvSpPr>
          <p:nvPr/>
        </p:nvSpPr>
        <p:spPr bwMode="auto">
          <a:xfrm>
            <a:off x="7540625" y="1177131"/>
            <a:ext cx="2282825" cy="3184525"/>
          </a:xfrm>
          <a:custGeom>
            <a:avLst/>
            <a:gdLst>
              <a:gd name="T0" fmla="*/ 1045 w 1438"/>
              <a:gd name="T1" fmla="*/ 0 h 2006"/>
              <a:gd name="T2" fmla="*/ 1039 w 1438"/>
              <a:gd name="T3" fmla="*/ 18 h 2006"/>
              <a:gd name="T4" fmla="*/ 1019 w 1438"/>
              <a:gd name="T5" fmla="*/ 48 h 2006"/>
              <a:gd name="T6" fmla="*/ 991 w 1438"/>
              <a:gd name="T7" fmla="*/ 70 h 2006"/>
              <a:gd name="T8" fmla="*/ 957 w 1438"/>
              <a:gd name="T9" fmla="*/ 82 h 2006"/>
              <a:gd name="T10" fmla="*/ 501 w 1438"/>
              <a:gd name="T11" fmla="*/ 84 h 2006"/>
              <a:gd name="T12" fmla="*/ 483 w 1438"/>
              <a:gd name="T13" fmla="*/ 82 h 2006"/>
              <a:gd name="T14" fmla="*/ 449 w 1438"/>
              <a:gd name="T15" fmla="*/ 70 h 2006"/>
              <a:gd name="T16" fmla="*/ 421 w 1438"/>
              <a:gd name="T17" fmla="*/ 48 h 2006"/>
              <a:gd name="T18" fmla="*/ 401 w 1438"/>
              <a:gd name="T19" fmla="*/ 18 h 2006"/>
              <a:gd name="T20" fmla="*/ 111 w 1438"/>
              <a:gd name="T21" fmla="*/ 0 h 2006"/>
              <a:gd name="T22" fmla="*/ 99 w 1438"/>
              <a:gd name="T23" fmla="*/ 0 h 2006"/>
              <a:gd name="T24" fmla="*/ 67 w 1438"/>
              <a:gd name="T25" fmla="*/ 8 h 2006"/>
              <a:gd name="T26" fmla="*/ 34 w 1438"/>
              <a:gd name="T27" fmla="*/ 34 h 2006"/>
              <a:gd name="T28" fmla="*/ 10 w 1438"/>
              <a:gd name="T29" fmla="*/ 72 h 2006"/>
              <a:gd name="T30" fmla="*/ 0 w 1438"/>
              <a:gd name="T31" fmla="*/ 118 h 2006"/>
              <a:gd name="T32" fmla="*/ 0 w 1438"/>
              <a:gd name="T33" fmla="*/ 118 h 2006"/>
              <a:gd name="T34" fmla="*/ 10 w 1438"/>
              <a:gd name="T35" fmla="*/ 72 h 2006"/>
              <a:gd name="T36" fmla="*/ 34 w 1438"/>
              <a:gd name="T37" fmla="*/ 34 h 2006"/>
              <a:gd name="T38" fmla="*/ 67 w 1438"/>
              <a:gd name="T39" fmla="*/ 8 h 2006"/>
              <a:gd name="T40" fmla="*/ 99 w 1438"/>
              <a:gd name="T41" fmla="*/ 0 h 2006"/>
              <a:gd name="T42" fmla="*/ 393 w 1438"/>
              <a:gd name="T43" fmla="*/ 0 h 2006"/>
              <a:gd name="T44" fmla="*/ 401 w 1438"/>
              <a:gd name="T45" fmla="*/ 18 h 2006"/>
              <a:gd name="T46" fmla="*/ 421 w 1438"/>
              <a:gd name="T47" fmla="*/ 48 h 2006"/>
              <a:gd name="T48" fmla="*/ 449 w 1438"/>
              <a:gd name="T49" fmla="*/ 70 h 2006"/>
              <a:gd name="T50" fmla="*/ 483 w 1438"/>
              <a:gd name="T51" fmla="*/ 82 h 2006"/>
              <a:gd name="T52" fmla="*/ 939 w 1438"/>
              <a:gd name="T53" fmla="*/ 84 h 2006"/>
              <a:gd name="T54" fmla="*/ 957 w 1438"/>
              <a:gd name="T55" fmla="*/ 82 h 2006"/>
              <a:gd name="T56" fmla="*/ 991 w 1438"/>
              <a:gd name="T57" fmla="*/ 70 h 2006"/>
              <a:gd name="T58" fmla="*/ 1019 w 1438"/>
              <a:gd name="T59" fmla="*/ 48 h 2006"/>
              <a:gd name="T60" fmla="*/ 1039 w 1438"/>
              <a:gd name="T61" fmla="*/ 18 h 2006"/>
              <a:gd name="T62" fmla="*/ 1326 w 1438"/>
              <a:gd name="T63" fmla="*/ 0 h 2006"/>
              <a:gd name="T64" fmla="*/ 1338 w 1438"/>
              <a:gd name="T65" fmla="*/ 0 h 2006"/>
              <a:gd name="T66" fmla="*/ 1370 w 1438"/>
              <a:gd name="T67" fmla="*/ 8 h 2006"/>
              <a:gd name="T68" fmla="*/ 1406 w 1438"/>
              <a:gd name="T69" fmla="*/ 34 h 2006"/>
              <a:gd name="T70" fmla="*/ 1430 w 1438"/>
              <a:gd name="T71" fmla="*/ 72 h 2006"/>
              <a:gd name="T72" fmla="*/ 1438 w 1438"/>
              <a:gd name="T73" fmla="*/ 118 h 2006"/>
              <a:gd name="T74" fmla="*/ 1438 w 1438"/>
              <a:gd name="T75" fmla="*/ 118 h 2006"/>
              <a:gd name="T76" fmla="*/ 1436 w 1438"/>
              <a:gd name="T77" fmla="*/ 94 h 2006"/>
              <a:gd name="T78" fmla="*/ 1420 w 1438"/>
              <a:gd name="T79" fmla="*/ 52 h 2006"/>
              <a:gd name="T80" fmla="*/ 1390 w 1438"/>
              <a:gd name="T81" fmla="*/ 20 h 2006"/>
              <a:gd name="T82" fmla="*/ 1350 w 1438"/>
              <a:gd name="T83" fmla="*/ 2 h 2006"/>
              <a:gd name="T84" fmla="*/ 1326 w 1438"/>
              <a:gd name="T85" fmla="*/ 0 h 20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38" h="2006">
                <a:moveTo>
                  <a:pt x="1326" y="0"/>
                </a:moveTo>
                <a:lnTo>
                  <a:pt x="1045" y="0"/>
                </a:lnTo>
                <a:lnTo>
                  <a:pt x="1045" y="0"/>
                </a:lnTo>
                <a:lnTo>
                  <a:pt x="1039" y="18"/>
                </a:lnTo>
                <a:lnTo>
                  <a:pt x="1029" y="34"/>
                </a:lnTo>
                <a:lnTo>
                  <a:pt x="1019" y="48"/>
                </a:lnTo>
                <a:lnTo>
                  <a:pt x="1005" y="60"/>
                </a:lnTo>
                <a:lnTo>
                  <a:pt x="991" y="70"/>
                </a:lnTo>
                <a:lnTo>
                  <a:pt x="975" y="76"/>
                </a:lnTo>
                <a:lnTo>
                  <a:pt x="957" y="82"/>
                </a:lnTo>
                <a:lnTo>
                  <a:pt x="939" y="84"/>
                </a:lnTo>
                <a:lnTo>
                  <a:pt x="501" y="84"/>
                </a:lnTo>
                <a:lnTo>
                  <a:pt x="501" y="84"/>
                </a:lnTo>
                <a:lnTo>
                  <a:pt x="483" y="82"/>
                </a:lnTo>
                <a:lnTo>
                  <a:pt x="465" y="76"/>
                </a:lnTo>
                <a:lnTo>
                  <a:pt x="449" y="70"/>
                </a:lnTo>
                <a:lnTo>
                  <a:pt x="433" y="60"/>
                </a:lnTo>
                <a:lnTo>
                  <a:pt x="421" y="48"/>
                </a:lnTo>
                <a:lnTo>
                  <a:pt x="409" y="34"/>
                </a:lnTo>
                <a:lnTo>
                  <a:pt x="401" y="18"/>
                </a:lnTo>
                <a:lnTo>
                  <a:pt x="393" y="0"/>
                </a:lnTo>
                <a:lnTo>
                  <a:pt x="111" y="0"/>
                </a:lnTo>
                <a:lnTo>
                  <a:pt x="111" y="0"/>
                </a:lnTo>
                <a:lnTo>
                  <a:pt x="99" y="0"/>
                </a:lnTo>
                <a:lnTo>
                  <a:pt x="89" y="2"/>
                </a:lnTo>
                <a:lnTo>
                  <a:pt x="67" y="8"/>
                </a:lnTo>
                <a:lnTo>
                  <a:pt x="50" y="20"/>
                </a:lnTo>
                <a:lnTo>
                  <a:pt x="34" y="34"/>
                </a:lnTo>
                <a:lnTo>
                  <a:pt x="20" y="52"/>
                </a:lnTo>
                <a:lnTo>
                  <a:pt x="10" y="72"/>
                </a:lnTo>
                <a:lnTo>
                  <a:pt x="2" y="94"/>
                </a:lnTo>
                <a:lnTo>
                  <a:pt x="0" y="118"/>
                </a:lnTo>
                <a:lnTo>
                  <a:pt x="0" y="118"/>
                </a:lnTo>
                <a:lnTo>
                  <a:pt x="0" y="118"/>
                </a:lnTo>
                <a:lnTo>
                  <a:pt x="2" y="94"/>
                </a:lnTo>
                <a:lnTo>
                  <a:pt x="10" y="72"/>
                </a:lnTo>
                <a:lnTo>
                  <a:pt x="20" y="52"/>
                </a:lnTo>
                <a:lnTo>
                  <a:pt x="34" y="34"/>
                </a:lnTo>
                <a:lnTo>
                  <a:pt x="50" y="20"/>
                </a:lnTo>
                <a:lnTo>
                  <a:pt x="67" y="8"/>
                </a:lnTo>
                <a:lnTo>
                  <a:pt x="89" y="2"/>
                </a:lnTo>
                <a:lnTo>
                  <a:pt x="99" y="0"/>
                </a:lnTo>
                <a:lnTo>
                  <a:pt x="111" y="0"/>
                </a:lnTo>
                <a:lnTo>
                  <a:pt x="393" y="0"/>
                </a:lnTo>
                <a:lnTo>
                  <a:pt x="393" y="0"/>
                </a:lnTo>
                <a:lnTo>
                  <a:pt x="401" y="18"/>
                </a:lnTo>
                <a:lnTo>
                  <a:pt x="409" y="34"/>
                </a:lnTo>
                <a:lnTo>
                  <a:pt x="421" y="48"/>
                </a:lnTo>
                <a:lnTo>
                  <a:pt x="433" y="60"/>
                </a:lnTo>
                <a:lnTo>
                  <a:pt x="449" y="70"/>
                </a:lnTo>
                <a:lnTo>
                  <a:pt x="465" y="76"/>
                </a:lnTo>
                <a:lnTo>
                  <a:pt x="483" y="82"/>
                </a:lnTo>
                <a:lnTo>
                  <a:pt x="501" y="84"/>
                </a:lnTo>
                <a:lnTo>
                  <a:pt x="939" y="84"/>
                </a:lnTo>
                <a:lnTo>
                  <a:pt x="939" y="84"/>
                </a:lnTo>
                <a:lnTo>
                  <a:pt x="957" y="82"/>
                </a:lnTo>
                <a:lnTo>
                  <a:pt x="975" y="76"/>
                </a:lnTo>
                <a:lnTo>
                  <a:pt x="991" y="70"/>
                </a:lnTo>
                <a:lnTo>
                  <a:pt x="1005" y="60"/>
                </a:lnTo>
                <a:lnTo>
                  <a:pt x="1019" y="48"/>
                </a:lnTo>
                <a:lnTo>
                  <a:pt x="1029" y="34"/>
                </a:lnTo>
                <a:lnTo>
                  <a:pt x="1039" y="18"/>
                </a:lnTo>
                <a:lnTo>
                  <a:pt x="1045" y="0"/>
                </a:lnTo>
                <a:lnTo>
                  <a:pt x="1326" y="0"/>
                </a:lnTo>
                <a:lnTo>
                  <a:pt x="1326" y="0"/>
                </a:lnTo>
                <a:lnTo>
                  <a:pt x="1338" y="0"/>
                </a:lnTo>
                <a:lnTo>
                  <a:pt x="1350" y="2"/>
                </a:lnTo>
                <a:lnTo>
                  <a:pt x="1370" y="8"/>
                </a:lnTo>
                <a:lnTo>
                  <a:pt x="1390" y="20"/>
                </a:lnTo>
                <a:lnTo>
                  <a:pt x="1406" y="34"/>
                </a:lnTo>
                <a:lnTo>
                  <a:pt x="1420" y="52"/>
                </a:lnTo>
                <a:lnTo>
                  <a:pt x="1430" y="72"/>
                </a:lnTo>
                <a:lnTo>
                  <a:pt x="1436" y="94"/>
                </a:lnTo>
                <a:lnTo>
                  <a:pt x="1438" y="118"/>
                </a:lnTo>
                <a:lnTo>
                  <a:pt x="1438" y="2006"/>
                </a:lnTo>
                <a:lnTo>
                  <a:pt x="1438" y="118"/>
                </a:lnTo>
                <a:lnTo>
                  <a:pt x="1438" y="118"/>
                </a:lnTo>
                <a:lnTo>
                  <a:pt x="1436" y="94"/>
                </a:lnTo>
                <a:lnTo>
                  <a:pt x="1430" y="72"/>
                </a:lnTo>
                <a:lnTo>
                  <a:pt x="1420" y="52"/>
                </a:lnTo>
                <a:lnTo>
                  <a:pt x="1406" y="34"/>
                </a:lnTo>
                <a:lnTo>
                  <a:pt x="1390" y="20"/>
                </a:lnTo>
                <a:lnTo>
                  <a:pt x="1370" y="8"/>
                </a:lnTo>
                <a:lnTo>
                  <a:pt x="1350" y="2"/>
                </a:lnTo>
                <a:lnTo>
                  <a:pt x="1338" y="0"/>
                </a:lnTo>
                <a:lnTo>
                  <a:pt x="132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6" name="Freeform 129">
            <a:extLst>
              <a:ext uri="{FF2B5EF4-FFF2-40B4-BE49-F238E27FC236}">
                <a16:creationId xmlns:a16="http://schemas.microsoft.com/office/drawing/2014/main" id="{778C6934-9E95-407D-A984-C523213EE7B6}"/>
              </a:ext>
            </a:extLst>
          </p:cNvPr>
          <p:cNvSpPr>
            <a:spLocks/>
          </p:cNvSpPr>
          <p:nvPr/>
        </p:nvSpPr>
        <p:spPr bwMode="auto">
          <a:xfrm>
            <a:off x="7540625" y="1177131"/>
            <a:ext cx="2282825" cy="3219450"/>
          </a:xfrm>
          <a:custGeom>
            <a:avLst/>
            <a:gdLst>
              <a:gd name="T0" fmla="*/ 1326 w 1438"/>
              <a:gd name="T1" fmla="*/ 0 h 2028"/>
              <a:gd name="T2" fmla="*/ 1045 w 1438"/>
              <a:gd name="T3" fmla="*/ 0 h 2028"/>
              <a:gd name="T4" fmla="*/ 1045 w 1438"/>
              <a:gd name="T5" fmla="*/ 0 h 2028"/>
              <a:gd name="T6" fmla="*/ 1039 w 1438"/>
              <a:gd name="T7" fmla="*/ 18 h 2028"/>
              <a:gd name="T8" fmla="*/ 1029 w 1438"/>
              <a:gd name="T9" fmla="*/ 34 h 2028"/>
              <a:gd name="T10" fmla="*/ 1019 w 1438"/>
              <a:gd name="T11" fmla="*/ 48 h 2028"/>
              <a:gd name="T12" fmla="*/ 1005 w 1438"/>
              <a:gd name="T13" fmla="*/ 60 h 2028"/>
              <a:gd name="T14" fmla="*/ 991 w 1438"/>
              <a:gd name="T15" fmla="*/ 70 h 2028"/>
              <a:gd name="T16" fmla="*/ 975 w 1438"/>
              <a:gd name="T17" fmla="*/ 76 h 2028"/>
              <a:gd name="T18" fmla="*/ 957 w 1438"/>
              <a:gd name="T19" fmla="*/ 82 h 2028"/>
              <a:gd name="T20" fmla="*/ 939 w 1438"/>
              <a:gd name="T21" fmla="*/ 84 h 2028"/>
              <a:gd name="T22" fmla="*/ 501 w 1438"/>
              <a:gd name="T23" fmla="*/ 84 h 2028"/>
              <a:gd name="T24" fmla="*/ 501 w 1438"/>
              <a:gd name="T25" fmla="*/ 84 h 2028"/>
              <a:gd name="T26" fmla="*/ 483 w 1438"/>
              <a:gd name="T27" fmla="*/ 82 h 2028"/>
              <a:gd name="T28" fmla="*/ 465 w 1438"/>
              <a:gd name="T29" fmla="*/ 76 h 2028"/>
              <a:gd name="T30" fmla="*/ 449 w 1438"/>
              <a:gd name="T31" fmla="*/ 70 h 2028"/>
              <a:gd name="T32" fmla="*/ 433 w 1438"/>
              <a:gd name="T33" fmla="*/ 60 h 2028"/>
              <a:gd name="T34" fmla="*/ 421 w 1438"/>
              <a:gd name="T35" fmla="*/ 48 h 2028"/>
              <a:gd name="T36" fmla="*/ 409 w 1438"/>
              <a:gd name="T37" fmla="*/ 34 h 2028"/>
              <a:gd name="T38" fmla="*/ 401 w 1438"/>
              <a:gd name="T39" fmla="*/ 18 h 2028"/>
              <a:gd name="T40" fmla="*/ 393 w 1438"/>
              <a:gd name="T41" fmla="*/ 0 h 2028"/>
              <a:gd name="T42" fmla="*/ 111 w 1438"/>
              <a:gd name="T43" fmla="*/ 0 h 2028"/>
              <a:gd name="T44" fmla="*/ 111 w 1438"/>
              <a:gd name="T45" fmla="*/ 0 h 2028"/>
              <a:gd name="T46" fmla="*/ 99 w 1438"/>
              <a:gd name="T47" fmla="*/ 0 h 2028"/>
              <a:gd name="T48" fmla="*/ 89 w 1438"/>
              <a:gd name="T49" fmla="*/ 2 h 2028"/>
              <a:gd name="T50" fmla="*/ 67 w 1438"/>
              <a:gd name="T51" fmla="*/ 8 h 2028"/>
              <a:gd name="T52" fmla="*/ 50 w 1438"/>
              <a:gd name="T53" fmla="*/ 20 h 2028"/>
              <a:gd name="T54" fmla="*/ 34 w 1438"/>
              <a:gd name="T55" fmla="*/ 34 h 2028"/>
              <a:gd name="T56" fmla="*/ 20 w 1438"/>
              <a:gd name="T57" fmla="*/ 52 h 2028"/>
              <a:gd name="T58" fmla="*/ 10 w 1438"/>
              <a:gd name="T59" fmla="*/ 72 h 2028"/>
              <a:gd name="T60" fmla="*/ 2 w 1438"/>
              <a:gd name="T61" fmla="*/ 94 h 2028"/>
              <a:gd name="T62" fmla="*/ 0 w 1438"/>
              <a:gd name="T63" fmla="*/ 118 h 2028"/>
              <a:gd name="T64" fmla="*/ 0 w 1438"/>
              <a:gd name="T65" fmla="*/ 170 h 2028"/>
              <a:gd name="T66" fmla="*/ 1438 w 1438"/>
              <a:gd name="T67" fmla="*/ 2028 h 2028"/>
              <a:gd name="T68" fmla="*/ 1438 w 1438"/>
              <a:gd name="T69" fmla="*/ 2006 h 2028"/>
              <a:gd name="T70" fmla="*/ 1438 w 1438"/>
              <a:gd name="T71" fmla="*/ 118 h 2028"/>
              <a:gd name="T72" fmla="*/ 1438 w 1438"/>
              <a:gd name="T73" fmla="*/ 118 h 2028"/>
              <a:gd name="T74" fmla="*/ 1436 w 1438"/>
              <a:gd name="T75" fmla="*/ 94 h 2028"/>
              <a:gd name="T76" fmla="*/ 1430 w 1438"/>
              <a:gd name="T77" fmla="*/ 72 h 2028"/>
              <a:gd name="T78" fmla="*/ 1420 w 1438"/>
              <a:gd name="T79" fmla="*/ 52 h 2028"/>
              <a:gd name="T80" fmla="*/ 1406 w 1438"/>
              <a:gd name="T81" fmla="*/ 34 h 2028"/>
              <a:gd name="T82" fmla="*/ 1390 w 1438"/>
              <a:gd name="T83" fmla="*/ 20 h 2028"/>
              <a:gd name="T84" fmla="*/ 1370 w 1438"/>
              <a:gd name="T85" fmla="*/ 8 h 2028"/>
              <a:gd name="T86" fmla="*/ 1350 w 1438"/>
              <a:gd name="T87" fmla="*/ 2 h 2028"/>
              <a:gd name="T88" fmla="*/ 1338 w 1438"/>
              <a:gd name="T89" fmla="*/ 0 h 2028"/>
              <a:gd name="T90" fmla="*/ 1326 w 1438"/>
              <a:gd name="T91" fmla="*/ 0 h 2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38" h="2028">
                <a:moveTo>
                  <a:pt x="1326" y="0"/>
                </a:moveTo>
                <a:lnTo>
                  <a:pt x="1045" y="0"/>
                </a:lnTo>
                <a:lnTo>
                  <a:pt x="1045" y="0"/>
                </a:lnTo>
                <a:lnTo>
                  <a:pt x="1039" y="18"/>
                </a:lnTo>
                <a:lnTo>
                  <a:pt x="1029" y="34"/>
                </a:lnTo>
                <a:lnTo>
                  <a:pt x="1019" y="48"/>
                </a:lnTo>
                <a:lnTo>
                  <a:pt x="1005" y="60"/>
                </a:lnTo>
                <a:lnTo>
                  <a:pt x="991" y="70"/>
                </a:lnTo>
                <a:lnTo>
                  <a:pt x="975" y="76"/>
                </a:lnTo>
                <a:lnTo>
                  <a:pt x="957" y="82"/>
                </a:lnTo>
                <a:lnTo>
                  <a:pt x="939" y="84"/>
                </a:lnTo>
                <a:lnTo>
                  <a:pt x="501" y="84"/>
                </a:lnTo>
                <a:lnTo>
                  <a:pt x="501" y="84"/>
                </a:lnTo>
                <a:lnTo>
                  <a:pt x="483" y="82"/>
                </a:lnTo>
                <a:lnTo>
                  <a:pt x="465" y="76"/>
                </a:lnTo>
                <a:lnTo>
                  <a:pt x="449" y="70"/>
                </a:lnTo>
                <a:lnTo>
                  <a:pt x="433" y="60"/>
                </a:lnTo>
                <a:lnTo>
                  <a:pt x="421" y="48"/>
                </a:lnTo>
                <a:lnTo>
                  <a:pt x="409" y="34"/>
                </a:lnTo>
                <a:lnTo>
                  <a:pt x="401" y="18"/>
                </a:lnTo>
                <a:lnTo>
                  <a:pt x="393" y="0"/>
                </a:lnTo>
                <a:lnTo>
                  <a:pt x="111" y="0"/>
                </a:lnTo>
                <a:lnTo>
                  <a:pt x="111" y="0"/>
                </a:lnTo>
                <a:lnTo>
                  <a:pt x="99" y="0"/>
                </a:lnTo>
                <a:lnTo>
                  <a:pt x="89" y="2"/>
                </a:lnTo>
                <a:lnTo>
                  <a:pt x="67" y="8"/>
                </a:lnTo>
                <a:lnTo>
                  <a:pt x="50" y="20"/>
                </a:lnTo>
                <a:lnTo>
                  <a:pt x="34" y="34"/>
                </a:lnTo>
                <a:lnTo>
                  <a:pt x="20" y="52"/>
                </a:lnTo>
                <a:lnTo>
                  <a:pt x="10" y="72"/>
                </a:lnTo>
                <a:lnTo>
                  <a:pt x="2" y="94"/>
                </a:lnTo>
                <a:lnTo>
                  <a:pt x="0" y="118"/>
                </a:lnTo>
                <a:lnTo>
                  <a:pt x="0" y="170"/>
                </a:lnTo>
                <a:lnTo>
                  <a:pt x="1438" y="2028"/>
                </a:lnTo>
                <a:lnTo>
                  <a:pt x="1438" y="2006"/>
                </a:lnTo>
                <a:lnTo>
                  <a:pt x="1438" y="118"/>
                </a:lnTo>
                <a:lnTo>
                  <a:pt x="1438" y="118"/>
                </a:lnTo>
                <a:lnTo>
                  <a:pt x="1436" y="94"/>
                </a:lnTo>
                <a:lnTo>
                  <a:pt x="1430" y="72"/>
                </a:lnTo>
                <a:lnTo>
                  <a:pt x="1420" y="52"/>
                </a:lnTo>
                <a:lnTo>
                  <a:pt x="1406" y="34"/>
                </a:lnTo>
                <a:lnTo>
                  <a:pt x="1390" y="20"/>
                </a:lnTo>
                <a:lnTo>
                  <a:pt x="1370" y="8"/>
                </a:lnTo>
                <a:lnTo>
                  <a:pt x="1350" y="2"/>
                </a:lnTo>
                <a:lnTo>
                  <a:pt x="1338" y="0"/>
                </a:lnTo>
                <a:lnTo>
                  <a:pt x="1326" y="0"/>
                </a:lnTo>
                <a:close/>
              </a:path>
            </a:pathLst>
          </a:custGeom>
          <a:solidFill>
            <a:srgbClr val="96D0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7" name="Freeform 130">
            <a:extLst>
              <a:ext uri="{FF2B5EF4-FFF2-40B4-BE49-F238E27FC236}">
                <a16:creationId xmlns:a16="http://schemas.microsoft.com/office/drawing/2014/main" id="{8B807492-E922-4714-B33E-B384E5C5F8C4}"/>
              </a:ext>
            </a:extLst>
          </p:cNvPr>
          <p:cNvSpPr>
            <a:spLocks/>
          </p:cNvSpPr>
          <p:nvPr/>
        </p:nvSpPr>
        <p:spPr bwMode="auto">
          <a:xfrm>
            <a:off x="7540625" y="1177131"/>
            <a:ext cx="2282825" cy="3219450"/>
          </a:xfrm>
          <a:custGeom>
            <a:avLst/>
            <a:gdLst>
              <a:gd name="T0" fmla="*/ 1326 w 1438"/>
              <a:gd name="T1" fmla="*/ 0 h 2028"/>
              <a:gd name="T2" fmla="*/ 1045 w 1438"/>
              <a:gd name="T3" fmla="*/ 0 h 2028"/>
              <a:gd name="T4" fmla="*/ 1045 w 1438"/>
              <a:gd name="T5" fmla="*/ 0 h 2028"/>
              <a:gd name="T6" fmla="*/ 1039 w 1438"/>
              <a:gd name="T7" fmla="*/ 18 h 2028"/>
              <a:gd name="T8" fmla="*/ 1029 w 1438"/>
              <a:gd name="T9" fmla="*/ 34 h 2028"/>
              <a:gd name="T10" fmla="*/ 1019 w 1438"/>
              <a:gd name="T11" fmla="*/ 48 h 2028"/>
              <a:gd name="T12" fmla="*/ 1005 w 1438"/>
              <a:gd name="T13" fmla="*/ 60 h 2028"/>
              <a:gd name="T14" fmla="*/ 991 w 1438"/>
              <a:gd name="T15" fmla="*/ 70 h 2028"/>
              <a:gd name="T16" fmla="*/ 975 w 1438"/>
              <a:gd name="T17" fmla="*/ 76 h 2028"/>
              <a:gd name="T18" fmla="*/ 957 w 1438"/>
              <a:gd name="T19" fmla="*/ 82 h 2028"/>
              <a:gd name="T20" fmla="*/ 939 w 1438"/>
              <a:gd name="T21" fmla="*/ 84 h 2028"/>
              <a:gd name="T22" fmla="*/ 501 w 1438"/>
              <a:gd name="T23" fmla="*/ 84 h 2028"/>
              <a:gd name="T24" fmla="*/ 501 w 1438"/>
              <a:gd name="T25" fmla="*/ 84 h 2028"/>
              <a:gd name="T26" fmla="*/ 483 w 1438"/>
              <a:gd name="T27" fmla="*/ 82 h 2028"/>
              <a:gd name="T28" fmla="*/ 465 w 1438"/>
              <a:gd name="T29" fmla="*/ 76 h 2028"/>
              <a:gd name="T30" fmla="*/ 449 w 1438"/>
              <a:gd name="T31" fmla="*/ 70 h 2028"/>
              <a:gd name="T32" fmla="*/ 433 w 1438"/>
              <a:gd name="T33" fmla="*/ 60 h 2028"/>
              <a:gd name="T34" fmla="*/ 421 w 1438"/>
              <a:gd name="T35" fmla="*/ 48 h 2028"/>
              <a:gd name="T36" fmla="*/ 409 w 1438"/>
              <a:gd name="T37" fmla="*/ 34 h 2028"/>
              <a:gd name="T38" fmla="*/ 401 w 1438"/>
              <a:gd name="T39" fmla="*/ 18 h 2028"/>
              <a:gd name="T40" fmla="*/ 393 w 1438"/>
              <a:gd name="T41" fmla="*/ 0 h 2028"/>
              <a:gd name="T42" fmla="*/ 111 w 1438"/>
              <a:gd name="T43" fmla="*/ 0 h 2028"/>
              <a:gd name="T44" fmla="*/ 111 w 1438"/>
              <a:gd name="T45" fmla="*/ 0 h 2028"/>
              <a:gd name="T46" fmla="*/ 99 w 1438"/>
              <a:gd name="T47" fmla="*/ 0 h 2028"/>
              <a:gd name="T48" fmla="*/ 89 w 1438"/>
              <a:gd name="T49" fmla="*/ 2 h 2028"/>
              <a:gd name="T50" fmla="*/ 67 w 1438"/>
              <a:gd name="T51" fmla="*/ 8 h 2028"/>
              <a:gd name="T52" fmla="*/ 50 w 1438"/>
              <a:gd name="T53" fmla="*/ 20 h 2028"/>
              <a:gd name="T54" fmla="*/ 34 w 1438"/>
              <a:gd name="T55" fmla="*/ 34 h 2028"/>
              <a:gd name="T56" fmla="*/ 20 w 1438"/>
              <a:gd name="T57" fmla="*/ 52 h 2028"/>
              <a:gd name="T58" fmla="*/ 10 w 1438"/>
              <a:gd name="T59" fmla="*/ 72 h 2028"/>
              <a:gd name="T60" fmla="*/ 2 w 1438"/>
              <a:gd name="T61" fmla="*/ 94 h 2028"/>
              <a:gd name="T62" fmla="*/ 0 w 1438"/>
              <a:gd name="T63" fmla="*/ 118 h 2028"/>
              <a:gd name="T64" fmla="*/ 0 w 1438"/>
              <a:gd name="T65" fmla="*/ 170 h 2028"/>
              <a:gd name="T66" fmla="*/ 1438 w 1438"/>
              <a:gd name="T67" fmla="*/ 2028 h 2028"/>
              <a:gd name="T68" fmla="*/ 1438 w 1438"/>
              <a:gd name="T69" fmla="*/ 2006 h 2028"/>
              <a:gd name="T70" fmla="*/ 1438 w 1438"/>
              <a:gd name="T71" fmla="*/ 118 h 2028"/>
              <a:gd name="T72" fmla="*/ 1438 w 1438"/>
              <a:gd name="T73" fmla="*/ 118 h 2028"/>
              <a:gd name="T74" fmla="*/ 1436 w 1438"/>
              <a:gd name="T75" fmla="*/ 94 h 2028"/>
              <a:gd name="T76" fmla="*/ 1430 w 1438"/>
              <a:gd name="T77" fmla="*/ 72 h 2028"/>
              <a:gd name="T78" fmla="*/ 1420 w 1438"/>
              <a:gd name="T79" fmla="*/ 52 h 2028"/>
              <a:gd name="T80" fmla="*/ 1406 w 1438"/>
              <a:gd name="T81" fmla="*/ 34 h 2028"/>
              <a:gd name="T82" fmla="*/ 1390 w 1438"/>
              <a:gd name="T83" fmla="*/ 20 h 2028"/>
              <a:gd name="T84" fmla="*/ 1370 w 1438"/>
              <a:gd name="T85" fmla="*/ 8 h 2028"/>
              <a:gd name="T86" fmla="*/ 1350 w 1438"/>
              <a:gd name="T87" fmla="*/ 2 h 2028"/>
              <a:gd name="T88" fmla="*/ 1338 w 1438"/>
              <a:gd name="T89" fmla="*/ 0 h 2028"/>
              <a:gd name="T90" fmla="*/ 1326 w 1438"/>
              <a:gd name="T91" fmla="*/ 0 h 2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38" h="2028">
                <a:moveTo>
                  <a:pt x="1326" y="0"/>
                </a:moveTo>
                <a:lnTo>
                  <a:pt x="1045" y="0"/>
                </a:lnTo>
                <a:lnTo>
                  <a:pt x="1045" y="0"/>
                </a:lnTo>
                <a:lnTo>
                  <a:pt x="1039" y="18"/>
                </a:lnTo>
                <a:lnTo>
                  <a:pt x="1029" y="34"/>
                </a:lnTo>
                <a:lnTo>
                  <a:pt x="1019" y="48"/>
                </a:lnTo>
                <a:lnTo>
                  <a:pt x="1005" y="60"/>
                </a:lnTo>
                <a:lnTo>
                  <a:pt x="991" y="70"/>
                </a:lnTo>
                <a:lnTo>
                  <a:pt x="975" y="76"/>
                </a:lnTo>
                <a:lnTo>
                  <a:pt x="957" y="82"/>
                </a:lnTo>
                <a:lnTo>
                  <a:pt x="939" y="84"/>
                </a:lnTo>
                <a:lnTo>
                  <a:pt x="501" y="84"/>
                </a:lnTo>
                <a:lnTo>
                  <a:pt x="501" y="84"/>
                </a:lnTo>
                <a:lnTo>
                  <a:pt x="483" y="82"/>
                </a:lnTo>
                <a:lnTo>
                  <a:pt x="465" y="76"/>
                </a:lnTo>
                <a:lnTo>
                  <a:pt x="449" y="70"/>
                </a:lnTo>
                <a:lnTo>
                  <a:pt x="433" y="60"/>
                </a:lnTo>
                <a:lnTo>
                  <a:pt x="421" y="48"/>
                </a:lnTo>
                <a:lnTo>
                  <a:pt x="409" y="34"/>
                </a:lnTo>
                <a:lnTo>
                  <a:pt x="401" y="18"/>
                </a:lnTo>
                <a:lnTo>
                  <a:pt x="393" y="0"/>
                </a:lnTo>
                <a:lnTo>
                  <a:pt x="111" y="0"/>
                </a:lnTo>
                <a:lnTo>
                  <a:pt x="111" y="0"/>
                </a:lnTo>
                <a:lnTo>
                  <a:pt x="99" y="0"/>
                </a:lnTo>
                <a:lnTo>
                  <a:pt x="89" y="2"/>
                </a:lnTo>
                <a:lnTo>
                  <a:pt x="67" y="8"/>
                </a:lnTo>
                <a:lnTo>
                  <a:pt x="50" y="20"/>
                </a:lnTo>
                <a:lnTo>
                  <a:pt x="34" y="34"/>
                </a:lnTo>
                <a:lnTo>
                  <a:pt x="20" y="52"/>
                </a:lnTo>
                <a:lnTo>
                  <a:pt x="10" y="72"/>
                </a:lnTo>
                <a:lnTo>
                  <a:pt x="2" y="94"/>
                </a:lnTo>
                <a:lnTo>
                  <a:pt x="0" y="118"/>
                </a:lnTo>
                <a:lnTo>
                  <a:pt x="0" y="170"/>
                </a:lnTo>
                <a:lnTo>
                  <a:pt x="1438" y="2028"/>
                </a:lnTo>
                <a:lnTo>
                  <a:pt x="1438" y="2006"/>
                </a:lnTo>
                <a:lnTo>
                  <a:pt x="1438" y="118"/>
                </a:lnTo>
                <a:lnTo>
                  <a:pt x="1438" y="118"/>
                </a:lnTo>
                <a:lnTo>
                  <a:pt x="1436" y="94"/>
                </a:lnTo>
                <a:lnTo>
                  <a:pt x="1430" y="72"/>
                </a:lnTo>
                <a:lnTo>
                  <a:pt x="1420" y="52"/>
                </a:lnTo>
                <a:lnTo>
                  <a:pt x="1406" y="34"/>
                </a:lnTo>
                <a:lnTo>
                  <a:pt x="1390" y="20"/>
                </a:lnTo>
                <a:lnTo>
                  <a:pt x="1370" y="8"/>
                </a:lnTo>
                <a:lnTo>
                  <a:pt x="1350" y="2"/>
                </a:lnTo>
                <a:lnTo>
                  <a:pt x="1338" y="0"/>
                </a:lnTo>
                <a:lnTo>
                  <a:pt x="132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8" name="Freeform 131">
            <a:extLst>
              <a:ext uri="{FF2B5EF4-FFF2-40B4-BE49-F238E27FC236}">
                <a16:creationId xmlns:a16="http://schemas.microsoft.com/office/drawing/2014/main" id="{0E2D54BD-52FF-40B9-89E4-49DFDEC50C74}"/>
              </a:ext>
            </a:extLst>
          </p:cNvPr>
          <p:cNvSpPr>
            <a:spLocks/>
          </p:cNvSpPr>
          <p:nvPr/>
        </p:nvSpPr>
        <p:spPr bwMode="auto">
          <a:xfrm>
            <a:off x="8380413" y="3264693"/>
            <a:ext cx="307975" cy="314325"/>
          </a:xfrm>
          <a:custGeom>
            <a:avLst/>
            <a:gdLst>
              <a:gd name="T0" fmla="*/ 18 w 194"/>
              <a:gd name="T1" fmla="*/ 198 h 198"/>
              <a:gd name="T2" fmla="*/ 18 w 194"/>
              <a:gd name="T3" fmla="*/ 198 h 198"/>
              <a:gd name="T4" fmla="*/ 12 w 194"/>
              <a:gd name="T5" fmla="*/ 198 h 198"/>
              <a:gd name="T6" fmla="*/ 6 w 194"/>
              <a:gd name="T7" fmla="*/ 194 h 198"/>
              <a:gd name="T8" fmla="*/ 2 w 194"/>
              <a:gd name="T9" fmla="*/ 188 h 198"/>
              <a:gd name="T10" fmla="*/ 0 w 194"/>
              <a:gd name="T11" fmla="*/ 180 h 198"/>
              <a:gd name="T12" fmla="*/ 0 w 194"/>
              <a:gd name="T13" fmla="*/ 180 h 198"/>
              <a:gd name="T14" fmla="*/ 2 w 194"/>
              <a:gd name="T15" fmla="*/ 162 h 198"/>
              <a:gd name="T16" fmla="*/ 4 w 194"/>
              <a:gd name="T17" fmla="*/ 144 h 198"/>
              <a:gd name="T18" fmla="*/ 8 w 194"/>
              <a:gd name="T19" fmla="*/ 128 h 198"/>
              <a:gd name="T20" fmla="*/ 14 w 194"/>
              <a:gd name="T21" fmla="*/ 110 h 198"/>
              <a:gd name="T22" fmla="*/ 22 w 194"/>
              <a:gd name="T23" fmla="*/ 94 h 198"/>
              <a:gd name="T24" fmla="*/ 30 w 194"/>
              <a:gd name="T25" fmla="*/ 80 h 198"/>
              <a:gd name="T26" fmla="*/ 40 w 194"/>
              <a:gd name="T27" fmla="*/ 66 h 198"/>
              <a:gd name="T28" fmla="*/ 52 w 194"/>
              <a:gd name="T29" fmla="*/ 54 h 198"/>
              <a:gd name="T30" fmla="*/ 64 w 194"/>
              <a:gd name="T31" fmla="*/ 42 h 198"/>
              <a:gd name="T32" fmla="*/ 78 w 194"/>
              <a:gd name="T33" fmla="*/ 32 h 198"/>
              <a:gd name="T34" fmla="*/ 92 w 194"/>
              <a:gd name="T35" fmla="*/ 22 h 198"/>
              <a:gd name="T36" fmla="*/ 108 w 194"/>
              <a:gd name="T37" fmla="*/ 14 h 198"/>
              <a:gd name="T38" fmla="*/ 124 w 194"/>
              <a:gd name="T39" fmla="*/ 8 h 198"/>
              <a:gd name="T40" fmla="*/ 142 w 194"/>
              <a:gd name="T41" fmla="*/ 4 h 198"/>
              <a:gd name="T42" fmla="*/ 160 w 194"/>
              <a:gd name="T43" fmla="*/ 2 h 198"/>
              <a:gd name="T44" fmla="*/ 178 w 194"/>
              <a:gd name="T45" fmla="*/ 0 h 198"/>
              <a:gd name="T46" fmla="*/ 178 w 194"/>
              <a:gd name="T47" fmla="*/ 0 h 198"/>
              <a:gd name="T48" fmla="*/ 184 w 194"/>
              <a:gd name="T49" fmla="*/ 2 h 198"/>
              <a:gd name="T50" fmla="*/ 190 w 194"/>
              <a:gd name="T51" fmla="*/ 6 h 198"/>
              <a:gd name="T52" fmla="*/ 194 w 194"/>
              <a:gd name="T53" fmla="*/ 12 h 198"/>
              <a:gd name="T54" fmla="*/ 194 w 194"/>
              <a:gd name="T55" fmla="*/ 18 h 198"/>
              <a:gd name="T56" fmla="*/ 194 w 194"/>
              <a:gd name="T57" fmla="*/ 18 h 198"/>
              <a:gd name="T58" fmla="*/ 194 w 194"/>
              <a:gd name="T59" fmla="*/ 26 h 198"/>
              <a:gd name="T60" fmla="*/ 190 w 194"/>
              <a:gd name="T61" fmla="*/ 30 h 198"/>
              <a:gd name="T62" fmla="*/ 184 w 194"/>
              <a:gd name="T63" fmla="*/ 34 h 198"/>
              <a:gd name="T64" fmla="*/ 178 w 194"/>
              <a:gd name="T65" fmla="*/ 36 h 198"/>
              <a:gd name="T66" fmla="*/ 178 w 194"/>
              <a:gd name="T67" fmla="*/ 36 h 198"/>
              <a:gd name="T68" fmla="*/ 162 w 194"/>
              <a:gd name="T69" fmla="*/ 36 h 198"/>
              <a:gd name="T70" fmla="*/ 148 w 194"/>
              <a:gd name="T71" fmla="*/ 38 h 198"/>
              <a:gd name="T72" fmla="*/ 136 w 194"/>
              <a:gd name="T73" fmla="*/ 42 h 198"/>
              <a:gd name="T74" fmla="*/ 122 w 194"/>
              <a:gd name="T75" fmla="*/ 48 h 198"/>
              <a:gd name="T76" fmla="*/ 110 w 194"/>
              <a:gd name="T77" fmla="*/ 54 h 198"/>
              <a:gd name="T78" fmla="*/ 98 w 194"/>
              <a:gd name="T79" fmla="*/ 60 h 198"/>
              <a:gd name="T80" fmla="*/ 88 w 194"/>
              <a:gd name="T81" fmla="*/ 70 h 198"/>
              <a:gd name="T82" fmla="*/ 78 w 194"/>
              <a:gd name="T83" fmla="*/ 78 h 198"/>
              <a:gd name="T84" fmla="*/ 68 w 194"/>
              <a:gd name="T85" fmla="*/ 88 h 198"/>
              <a:gd name="T86" fmla="*/ 60 w 194"/>
              <a:gd name="T87" fmla="*/ 100 h 198"/>
              <a:gd name="T88" fmla="*/ 52 w 194"/>
              <a:gd name="T89" fmla="*/ 112 h 198"/>
              <a:gd name="T90" fmla="*/ 46 w 194"/>
              <a:gd name="T91" fmla="*/ 124 h 198"/>
              <a:gd name="T92" fmla="*/ 42 w 194"/>
              <a:gd name="T93" fmla="*/ 138 h 198"/>
              <a:gd name="T94" fmla="*/ 38 w 194"/>
              <a:gd name="T95" fmla="*/ 152 h 198"/>
              <a:gd name="T96" fmla="*/ 36 w 194"/>
              <a:gd name="T97" fmla="*/ 166 h 198"/>
              <a:gd name="T98" fmla="*/ 36 w 194"/>
              <a:gd name="T99" fmla="*/ 180 h 198"/>
              <a:gd name="T100" fmla="*/ 36 w 194"/>
              <a:gd name="T101" fmla="*/ 180 h 198"/>
              <a:gd name="T102" fmla="*/ 34 w 194"/>
              <a:gd name="T103" fmla="*/ 188 h 198"/>
              <a:gd name="T104" fmla="*/ 30 w 194"/>
              <a:gd name="T105" fmla="*/ 194 h 198"/>
              <a:gd name="T106" fmla="*/ 24 w 194"/>
              <a:gd name="T107" fmla="*/ 198 h 198"/>
              <a:gd name="T108" fmla="*/ 18 w 194"/>
              <a:gd name="T109" fmla="*/ 198 h 198"/>
              <a:gd name="T110" fmla="*/ 18 w 194"/>
              <a:gd name="T111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4" h="198">
                <a:moveTo>
                  <a:pt x="18" y="198"/>
                </a:moveTo>
                <a:lnTo>
                  <a:pt x="18" y="198"/>
                </a:lnTo>
                <a:lnTo>
                  <a:pt x="12" y="198"/>
                </a:lnTo>
                <a:lnTo>
                  <a:pt x="6" y="194"/>
                </a:lnTo>
                <a:lnTo>
                  <a:pt x="2" y="188"/>
                </a:lnTo>
                <a:lnTo>
                  <a:pt x="0" y="180"/>
                </a:lnTo>
                <a:lnTo>
                  <a:pt x="0" y="180"/>
                </a:lnTo>
                <a:lnTo>
                  <a:pt x="2" y="162"/>
                </a:lnTo>
                <a:lnTo>
                  <a:pt x="4" y="144"/>
                </a:lnTo>
                <a:lnTo>
                  <a:pt x="8" y="128"/>
                </a:lnTo>
                <a:lnTo>
                  <a:pt x="14" y="110"/>
                </a:lnTo>
                <a:lnTo>
                  <a:pt x="22" y="94"/>
                </a:lnTo>
                <a:lnTo>
                  <a:pt x="30" y="80"/>
                </a:lnTo>
                <a:lnTo>
                  <a:pt x="40" y="66"/>
                </a:lnTo>
                <a:lnTo>
                  <a:pt x="52" y="54"/>
                </a:lnTo>
                <a:lnTo>
                  <a:pt x="64" y="42"/>
                </a:lnTo>
                <a:lnTo>
                  <a:pt x="78" y="32"/>
                </a:lnTo>
                <a:lnTo>
                  <a:pt x="92" y="22"/>
                </a:lnTo>
                <a:lnTo>
                  <a:pt x="108" y="14"/>
                </a:lnTo>
                <a:lnTo>
                  <a:pt x="124" y="8"/>
                </a:lnTo>
                <a:lnTo>
                  <a:pt x="142" y="4"/>
                </a:lnTo>
                <a:lnTo>
                  <a:pt x="160" y="2"/>
                </a:lnTo>
                <a:lnTo>
                  <a:pt x="178" y="0"/>
                </a:lnTo>
                <a:lnTo>
                  <a:pt x="178" y="0"/>
                </a:lnTo>
                <a:lnTo>
                  <a:pt x="184" y="2"/>
                </a:lnTo>
                <a:lnTo>
                  <a:pt x="190" y="6"/>
                </a:lnTo>
                <a:lnTo>
                  <a:pt x="194" y="12"/>
                </a:lnTo>
                <a:lnTo>
                  <a:pt x="194" y="18"/>
                </a:lnTo>
                <a:lnTo>
                  <a:pt x="194" y="18"/>
                </a:lnTo>
                <a:lnTo>
                  <a:pt x="194" y="26"/>
                </a:lnTo>
                <a:lnTo>
                  <a:pt x="190" y="30"/>
                </a:lnTo>
                <a:lnTo>
                  <a:pt x="184" y="34"/>
                </a:lnTo>
                <a:lnTo>
                  <a:pt x="178" y="36"/>
                </a:lnTo>
                <a:lnTo>
                  <a:pt x="178" y="36"/>
                </a:lnTo>
                <a:lnTo>
                  <a:pt x="162" y="36"/>
                </a:lnTo>
                <a:lnTo>
                  <a:pt x="148" y="38"/>
                </a:lnTo>
                <a:lnTo>
                  <a:pt x="136" y="42"/>
                </a:lnTo>
                <a:lnTo>
                  <a:pt x="122" y="48"/>
                </a:lnTo>
                <a:lnTo>
                  <a:pt x="110" y="54"/>
                </a:lnTo>
                <a:lnTo>
                  <a:pt x="98" y="60"/>
                </a:lnTo>
                <a:lnTo>
                  <a:pt x="88" y="70"/>
                </a:lnTo>
                <a:lnTo>
                  <a:pt x="78" y="78"/>
                </a:lnTo>
                <a:lnTo>
                  <a:pt x="68" y="88"/>
                </a:lnTo>
                <a:lnTo>
                  <a:pt x="60" y="100"/>
                </a:lnTo>
                <a:lnTo>
                  <a:pt x="52" y="112"/>
                </a:lnTo>
                <a:lnTo>
                  <a:pt x="46" y="124"/>
                </a:lnTo>
                <a:lnTo>
                  <a:pt x="42" y="138"/>
                </a:lnTo>
                <a:lnTo>
                  <a:pt x="38" y="152"/>
                </a:lnTo>
                <a:lnTo>
                  <a:pt x="36" y="166"/>
                </a:lnTo>
                <a:lnTo>
                  <a:pt x="36" y="180"/>
                </a:lnTo>
                <a:lnTo>
                  <a:pt x="36" y="180"/>
                </a:lnTo>
                <a:lnTo>
                  <a:pt x="34" y="188"/>
                </a:lnTo>
                <a:lnTo>
                  <a:pt x="30" y="194"/>
                </a:lnTo>
                <a:lnTo>
                  <a:pt x="24" y="198"/>
                </a:lnTo>
                <a:lnTo>
                  <a:pt x="1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29" name="Freeform 132">
            <a:extLst>
              <a:ext uri="{FF2B5EF4-FFF2-40B4-BE49-F238E27FC236}">
                <a16:creationId xmlns:a16="http://schemas.microsoft.com/office/drawing/2014/main" id="{9161A5B0-FED2-4920-889A-5EAACCFF9789}"/>
              </a:ext>
            </a:extLst>
          </p:cNvPr>
          <p:cNvSpPr>
            <a:spLocks/>
          </p:cNvSpPr>
          <p:nvPr/>
        </p:nvSpPr>
        <p:spPr bwMode="auto">
          <a:xfrm>
            <a:off x="8040688" y="3182143"/>
            <a:ext cx="279400" cy="736600"/>
          </a:xfrm>
          <a:custGeom>
            <a:avLst/>
            <a:gdLst>
              <a:gd name="T0" fmla="*/ 158 w 176"/>
              <a:gd name="T1" fmla="*/ 464 h 464"/>
              <a:gd name="T2" fmla="*/ 0 w 176"/>
              <a:gd name="T3" fmla="*/ 464 h 464"/>
              <a:gd name="T4" fmla="*/ 0 w 176"/>
              <a:gd name="T5" fmla="*/ 0 h 464"/>
              <a:gd name="T6" fmla="*/ 158 w 176"/>
              <a:gd name="T7" fmla="*/ 0 h 464"/>
              <a:gd name="T8" fmla="*/ 158 w 176"/>
              <a:gd name="T9" fmla="*/ 0 h 464"/>
              <a:gd name="T10" fmla="*/ 164 w 176"/>
              <a:gd name="T11" fmla="*/ 2 h 464"/>
              <a:gd name="T12" fmla="*/ 170 w 176"/>
              <a:gd name="T13" fmla="*/ 6 h 464"/>
              <a:gd name="T14" fmla="*/ 174 w 176"/>
              <a:gd name="T15" fmla="*/ 12 h 464"/>
              <a:gd name="T16" fmla="*/ 176 w 176"/>
              <a:gd name="T17" fmla="*/ 18 h 464"/>
              <a:gd name="T18" fmla="*/ 176 w 176"/>
              <a:gd name="T19" fmla="*/ 18 h 464"/>
              <a:gd name="T20" fmla="*/ 174 w 176"/>
              <a:gd name="T21" fmla="*/ 26 h 464"/>
              <a:gd name="T22" fmla="*/ 170 w 176"/>
              <a:gd name="T23" fmla="*/ 30 h 464"/>
              <a:gd name="T24" fmla="*/ 164 w 176"/>
              <a:gd name="T25" fmla="*/ 34 h 464"/>
              <a:gd name="T26" fmla="*/ 158 w 176"/>
              <a:gd name="T27" fmla="*/ 36 h 464"/>
              <a:gd name="T28" fmla="*/ 36 w 176"/>
              <a:gd name="T29" fmla="*/ 36 h 464"/>
              <a:gd name="T30" fmla="*/ 36 w 176"/>
              <a:gd name="T31" fmla="*/ 430 h 464"/>
              <a:gd name="T32" fmla="*/ 158 w 176"/>
              <a:gd name="T33" fmla="*/ 430 h 464"/>
              <a:gd name="T34" fmla="*/ 158 w 176"/>
              <a:gd name="T35" fmla="*/ 430 h 464"/>
              <a:gd name="T36" fmla="*/ 164 w 176"/>
              <a:gd name="T37" fmla="*/ 430 h 464"/>
              <a:gd name="T38" fmla="*/ 170 w 176"/>
              <a:gd name="T39" fmla="*/ 434 h 464"/>
              <a:gd name="T40" fmla="*/ 174 w 176"/>
              <a:gd name="T41" fmla="*/ 440 h 464"/>
              <a:gd name="T42" fmla="*/ 176 w 176"/>
              <a:gd name="T43" fmla="*/ 448 h 464"/>
              <a:gd name="T44" fmla="*/ 176 w 176"/>
              <a:gd name="T45" fmla="*/ 448 h 464"/>
              <a:gd name="T46" fmla="*/ 174 w 176"/>
              <a:gd name="T47" fmla="*/ 454 h 464"/>
              <a:gd name="T48" fmla="*/ 170 w 176"/>
              <a:gd name="T49" fmla="*/ 460 h 464"/>
              <a:gd name="T50" fmla="*/ 164 w 176"/>
              <a:gd name="T51" fmla="*/ 464 h 464"/>
              <a:gd name="T52" fmla="*/ 158 w 176"/>
              <a:gd name="T53" fmla="*/ 464 h 464"/>
              <a:gd name="T54" fmla="*/ 158 w 176"/>
              <a:gd name="T55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76" h="464">
                <a:moveTo>
                  <a:pt x="158" y="464"/>
                </a:moveTo>
                <a:lnTo>
                  <a:pt x="0" y="464"/>
                </a:lnTo>
                <a:lnTo>
                  <a:pt x="0" y="0"/>
                </a:lnTo>
                <a:lnTo>
                  <a:pt x="158" y="0"/>
                </a:lnTo>
                <a:lnTo>
                  <a:pt x="158" y="0"/>
                </a:lnTo>
                <a:lnTo>
                  <a:pt x="164" y="2"/>
                </a:lnTo>
                <a:lnTo>
                  <a:pt x="170" y="6"/>
                </a:lnTo>
                <a:lnTo>
                  <a:pt x="174" y="12"/>
                </a:lnTo>
                <a:lnTo>
                  <a:pt x="176" y="18"/>
                </a:lnTo>
                <a:lnTo>
                  <a:pt x="176" y="18"/>
                </a:lnTo>
                <a:lnTo>
                  <a:pt x="174" y="26"/>
                </a:lnTo>
                <a:lnTo>
                  <a:pt x="170" y="30"/>
                </a:lnTo>
                <a:lnTo>
                  <a:pt x="164" y="34"/>
                </a:lnTo>
                <a:lnTo>
                  <a:pt x="158" y="36"/>
                </a:lnTo>
                <a:lnTo>
                  <a:pt x="36" y="36"/>
                </a:lnTo>
                <a:lnTo>
                  <a:pt x="36" y="430"/>
                </a:lnTo>
                <a:lnTo>
                  <a:pt x="158" y="430"/>
                </a:lnTo>
                <a:lnTo>
                  <a:pt x="158" y="430"/>
                </a:lnTo>
                <a:lnTo>
                  <a:pt x="164" y="430"/>
                </a:lnTo>
                <a:lnTo>
                  <a:pt x="170" y="434"/>
                </a:lnTo>
                <a:lnTo>
                  <a:pt x="174" y="440"/>
                </a:lnTo>
                <a:lnTo>
                  <a:pt x="176" y="448"/>
                </a:lnTo>
                <a:lnTo>
                  <a:pt x="176" y="448"/>
                </a:lnTo>
                <a:lnTo>
                  <a:pt x="174" y="454"/>
                </a:lnTo>
                <a:lnTo>
                  <a:pt x="170" y="460"/>
                </a:lnTo>
                <a:lnTo>
                  <a:pt x="164" y="464"/>
                </a:lnTo>
                <a:lnTo>
                  <a:pt x="158" y="464"/>
                </a:lnTo>
                <a:lnTo>
                  <a:pt x="158" y="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30" name="Freeform 133">
            <a:extLst>
              <a:ext uri="{FF2B5EF4-FFF2-40B4-BE49-F238E27FC236}">
                <a16:creationId xmlns:a16="http://schemas.microsoft.com/office/drawing/2014/main" id="{CE571308-ED91-4482-AF83-58D8C597813F}"/>
              </a:ext>
            </a:extLst>
          </p:cNvPr>
          <p:cNvSpPr>
            <a:spLocks/>
          </p:cNvSpPr>
          <p:nvPr/>
        </p:nvSpPr>
        <p:spPr bwMode="auto">
          <a:xfrm>
            <a:off x="9009063" y="3182143"/>
            <a:ext cx="273050" cy="736600"/>
          </a:xfrm>
          <a:custGeom>
            <a:avLst/>
            <a:gdLst>
              <a:gd name="T0" fmla="*/ 172 w 172"/>
              <a:gd name="T1" fmla="*/ 464 h 464"/>
              <a:gd name="T2" fmla="*/ 18 w 172"/>
              <a:gd name="T3" fmla="*/ 464 h 464"/>
              <a:gd name="T4" fmla="*/ 18 w 172"/>
              <a:gd name="T5" fmla="*/ 464 h 464"/>
              <a:gd name="T6" fmla="*/ 12 w 172"/>
              <a:gd name="T7" fmla="*/ 464 h 464"/>
              <a:gd name="T8" fmla="*/ 6 w 172"/>
              <a:gd name="T9" fmla="*/ 460 h 464"/>
              <a:gd name="T10" fmla="*/ 2 w 172"/>
              <a:gd name="T11" fmla="*/ 454 h 464"/>
              <a:gd name="T12" fmla="*/ 0 w 172"/>
              <a:gd name="T13" fmla="*/ 448 h 464"/>
              <a:gd name="T14" fmla="*/ 0 w 172"/>
              <a:gd name="T15" fmla="*/ 448 h 464"/>
              <a:gd name="T16" fmla="*/ 2 w 172"/>
              <a:gd name="T17" fmla="*/ 440 h 464"/>
              <a:gd name="T18" fmla="*/ 6 w 172"/>
              <a:gd name="T19" fmla="*/ 434 h 464"/>
              <a:gd name="T20" fmla="*/ 12 w 172"/>
              <a:gd name="T21" fmla="*/ 430 h 464"/>
              <a:gd name="T22" fmla="*/ 18 w 172"/>
              <a:gd name="T23" fmla="*/ 430 h 464"/>
              <a:gd name="T24" fmla="*/ 136 w 172"/>
              <a:gd name="T25" fmla="*/ 430 h 464"/>
              <a:gd name="T26" fmla="*/ 136 w 172"/>
              <a:gd name="T27" fmla="*/ 36 h 464"/>
              <a:gd name="T28" fmla="*/ 18 w 172"/>
              <a:gd name="T29" fmla="*/ 36 h 464"/>
              <a:gd name="T30" fmla="*/ 18 w 172"/>
              <a:gd name="T31" fmla="*/ 36 h 464"/>
              <a:gd name="T32" fmla="*/ 12 w 172"/>
              <a:gd name="T33" fmla="*/ 34 h 464"/>
              <a:gd name="T34" fmla="*/ 6 w 172"/>
              <a:gd name="T35" fmla="*/ 30 h 464"/>
              <a:gd name="T36" fmla="*/ 2 w 172"/>
              <a:gd name="T37" fmla="*/ 26 h 464"/>
              <a:gd name="T38" fmla="*/ 0 w 172"/>
              <a:gd name="T39" fmla="*/ 18 h 464"/>
              <a:gd name="T40" fmla="*/ 0 w 172"/>
              <a:gd name="T41" fmla="*/ 18 h 464"/>
              <a:gd name="T42" fmla="*/ 2 w 172"/>
              <a:gd name="T43" fmla="*/ 12 h 464"/>
              <a:gd name="T44" fmla="*/ 6 w 172"/>
              <a:gd name="T45" fmla="*/ 6 h 464"/>
              <a:gd name="T46" fmla="*/ 12 w 172"/>
              <a:gd name="T47" fmla="*/ 2 h 464"/>
              <a:gd name="T48" fmla="*/ 18 w 172"/>
              <a:gd name="T49" fmla="*/ 0 h 464"/>
              <a:gd name="T50" fmla="*/ 172 w 172"/>
              <a:gd name="T51" fmla="*/ 0 h 464"/>
              <a:gd name="T52" fmla="*/ 172 w 172"/>
              <a:gd name="T5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72" h="464">
                <a:moveTo>
                  <a:pt x="172" y="464"/>
                </a:moveTo>
                <a:lnTo>
                  <a:pt x="18" y="464"/>
                </a:lnTo>
                <a:lnTo>
                  <a:pt x="18" y="464"/>
                </a:lnTo>
                <a:lnTo>
                  <a:pt x="12" y="464"/>
                </a:lnTo>
                <a:lnTo>
                  <a:pt x="6" y="460"/>
                </a:lnTo>
                <a:lnTo>
                  <a:pt x="2" y="454"/>
                </a:lnTo>
                <a:lnTo>
                  <a:pt x="0" y="448"/>
                </a:lnTo>
                <a:lnTo>
                  <a:pt x="0" y="448"/>
                </a:lnTo>
                <a:lnTo>
                  <a:pt x="2" y="440"/>
                </a:lnTo>
                <a:lnTo>
                  <a:pt x="6" y="434"/>
                </a:lnTo>
                <a:lnTo>
                  <a:pt x="12" y="430"/>
                </a:lnTo>
                <a:lnTo>
                  <a:pt x="18" y="430"/>
                </a:lnTo>
                <a:lnTo>
                  <a:pt x="136" y="430"/>
                </a:lnTo>
                <a:lnTo>
                  <a:pt x="136" y="36"/>
                </a:lnTo>
                <a:lnTo>
                  <a:pt x="18" y="36"/>
                </a:lnTo>
                <a:lnTo>
                  <a:pt x="18" y="36"/>
                </a:lnTo>
                <a:lnTo>
                  <a:pt x="12" y="34"/>
                </a:lnTo>
                <a:lnTo>
                  <a:pt x="6" y="30"/>
                </a:lnTo>
                <a:lnTo>
                  <a:pt x="2" y="26"/>
                </a:lnTo>
                <a:lnTo>
                  <a:pt x="0" y="18"/>
                </a:lnTo>
                <a:lnTo>
                  <a:pt x="0" y="18"/>
                </a:lnTo>
                <a:lnTo>
                  <a:pt x="2" y="12"/>
                </a:lnTo>
                <a:lnTo>
                  <a:pt x="6" y="6"/>
                </a:lnTo>
                <a:lnTo>
                  <a:pt x="12" y="2"/>
                </a:lnTo>
                <a:lnTo>
                  <a:pt x="18" y="0"/>
                </a:lnTo>
                <a:lnTo>
                  <a:pt x="172" y="0"/>
                </a:lnTo>
                <a:lnTo>
                  <a:pt x="172" y="4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31" name="Freeform 134">
            <a:extLst>
              <a:ext uri="{FF2B5EF4-FFF2-40B4-BE49-F238E27FC236}">
                <a16:creationId xmlns:a16="http://schemas.microsoft.com/office/drawing/2014/main" id="{A21CC340-ECFF-4C4B-BADD-926D951D3E7D}"/>
              </a:ext>
            </a:extLst>
          </p:cNvPr>
          <p:cNvSpPr>
            <a:spLocks noEditPoints="1"/>
          </p:cNvSpPr>
          <p:nvPr/>
        </p:nvSpPr>
        <p:spPr bwMode="auto">
          <a:xfrm>
            <a:off x="8256588" y="3137693"/>
            <a:ext cx="809625" cy="825500"/>
          </a:xfrm>
          <a:custGeom>
            <a:avLst/>
            <a:gdLst>
              <a:gd name="T0" fmla="*/ 230 w 510"/>
              <a:gd name="T1" fmla="*/ 520 h 520"/>
              <a:gd name="T2" fmla="*/ 156 w 510"/>
              <a:gd name="T3" fmla="*/ 500 h 520"/>
              <a:gd name="T4" fmla="*/ 94 w 510"/>
              <a:gd name="T5" fmla="*/ 462 h 520"/>
              <a:gd name="T6" fmla="*/ 44 w 510"/>
              <a:gd name="T7" fmla="*/ 406 h 520"/>
              <a:gd name="T8" fmla="*/ 12 w 510"/>
              <a:gd name="T9" fmla="*/ 338 h 520"/>
              <a:gd name="T10" fmla="*/ 0 w 510"/>
              <a:gd name="T11" fmla="*/ 260 h 520"/>
              <a:gd name="T12" fmla="*/ 6 w 510"/>
              <a:gd name="T13" fmla="*/ 208 h 520"/>
              <a:gd name="T14" fmla="*/ 32 w 510"/>
              <a:gd name="T15" fmla="*/ 136 h 520"/>
              <a:gd name="T16" fmla="*/ 76 w 510"/>
              <a:gd name="T17" fmla="*/ 78 h 520"/>
              <a:gd name="T18" fmla="*/ 134 w 510"/>
              <a:gd name="T19" fmla="*/ 32 h 520"/>
              <a:gd name="T20" fmla="*/ 204 w 510"/>
              <a:gd name="T21" fmla="*/ 6 h 520"/>
              <a:gd name="T22" fmla="*/ 256 w 510"/>
              <a:gd name="T23" fmla="*/ 0 h 520"/>
              <a:gd name="T24" fmla="*/ 330 w 510"/>
              <a:gd name="T25" fmla="*/ 12 h 520"/>
              <a:gd name="T26" fmla="*/ 398 w 510"/>
              <a:gd name="T27" fmla="*/ 46 h 520"/>
              <a:gd name="T28" fmla="*/ 452 w 510"/>
              <a:gd name="T29" fmla="*/ 96 h 520"/>
              <a:gd name="T30" fmla="*/ 490 w 510"/>
              <a:gd name="T31" fmla="*/ 160 h 520"/>
              <a:gd name="T32" fmla="*/ 508 w 510"/>
              <a:gd name="T33" fmla="*/ 234 h 520"/>
              <a:gd name="T34" fmla="*/ 508 w 510"/>
              <a:gd name="T35" fmla="*/ 288 h 520"/>
              <a:gd name="T36" fmla="*/ 490 w 510"/>
              <a:gd name="T37" fmla="*/ 362 h 520"/>
              <a:gd name="T38" fmla="*/ 452 w 510"/>
              <a:gd name="T39" fmla="*/ 426 h 520"/>
              <a:gd name="T40" fmla="*/ 398 w 510"/>
              <a:gd name="T41" fmla="*/ 476 h 520"/>
              <a:gd name="T42" fmla="*/ 330 w 510"/>
              <a:gd name="T43" fmla="*/ 508 h 520"/>
              <a:gd name="T44" fmla="*/ 256 w 510"/>
              <a:gd name="T45" fmla="*/ 520 h 520"/>
              <a:gd name="T46" fmla="*/ 256 w 510"/>
              <a:gd name="T47" fmla="*/ 36 h 520"/>
              <a:gd name="T48" fmla="*/ 190 w 510"/>
              <a:gd name="T49" fmla="*/ 46 h 520"/>
              <a:gd name="T50" fmla="*/ 132 w 510"/>
              <a:gd name="T51" fmla="*/ 74 h 520"/>
              <a:gd name="T52" fmla="*/ 86 w 510"/>
              <a:gd name="T53" fmla="*/ 118 h 520"/>
              <a:gd name="T54" fmla="*/ 54 w 510"/>
              <a:gd name="T55" fmla="*/ 174 h 520"/>
              <a:gd name="T56" fmla="*/ 36 w 510"/>
              <a:gd name="T57" fmla="*/ 238 h 520"/>
              <a:gd name="T58" fmla="*/ 36 w 510"/>
              <a:gd name="T59" fmla="*/ 284 h 520"/>
              <a:gd name="T60" fmla="*/ 54 w 510"/>
              <a:gd name="T61" fmla="*/ 348 h 520"/>
              <a:gd name="T62" fmla="*/ 86 w 510"/>
              <a:gd name="T63" fmla="*/ 404 h 520"/>
              <a:gd name="T64" fmla="*/ 132 w 510"/>
              <a:gd name="T65" fmla="*/ 446 h 520"/>
              <a:gd name="T66" fmla="*/ 190 w 510"/>
              <a:gd name="T67" fmla="*/ 474 h 520"/>
              <a:gd name="T68" fmla="*/ 256 w 510"/>
              <a:gd name="T69" fmla="*/ 484 h 520"/>
              <a:gd name="T70" fmla="*/ 300 w 510"/>
              <a:gd name="T71" fmla="*/ 480 h 520"/>
              <a:gd name="T72" fmla="*/ 360 w 510"/>
              <a:gd name="T73" fmla="*/ 458 h 520"/>
              <a:gd name="T74" fmla="*/ 410 w 510"/>
              <a:gd name="T75" fmla="*/ 420 h 520"/>
              <a:gd name="T76" fmla="*/ 448 w 510"/>
              <a:gd name="T77" fmla="*/ 368 h 520"/>
              <a:gd name="T78" fmla="*/ 470 w 510"/>
              <a:gd name="T79" fmla="*/ 306 h 520"/>
              <a:gd name="T80" fmla="*/ 474 w 510"/>
              <a:gd name="T81" fmla="*/ 260 h 520"/>
              <a:gd name="T82" fmla="*/ 464 w 510"/>
              <a:gd name="T83" fmla="*/ 194 h 520"/>
              <a:gd name="T84" fmla="*/ 436 w 510"/>
              <a:gd name="T85" fmla="*/ 136 h 520"/>
              <a:gd name="T86" fmla="*/ 394 w 510"/>
              <a:gd name="T87" fmla="*/ 88 h 520"/>
              <a:gd name="T88" fmla="*/ 340 w 510"/>
              <a:gd name="T89" fmla="*/ 54 h 520"/>
              <a:gd name="T90" fmla="*/ 278 w 510"/>
              <a:gd name="T91" fmla="*/ 38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510" h="520">
                <a:moveTo>
                  <a:pt x="256" y="520"/>
                </a:moveTo>
                <a:lnTo>
                  <a:pt x="256" y="520"/>
                </a:lnTo>
                <a:lnTo>
                  <a:pt x="230" y="520"/>
                </a:lnTo>
                <a:lnTo>
                  <a:pt x="204" y="516"/>
                </a:lnTo>
                <a:lnTo>
                  <a:pt x="180" y="508"/>
                </a:lnTo>
                <a:lnTo>
                  <a:pt x="156" y="500"/>
                </a:lnTo>
                <a:lnTo>
                  <a:pt x="134" y="490"/>
                </a:lnTo>
                <a:lnTo>
                  <a:pt x="114" y="476"/>
                </a:lnTo>
                <a:lnTo>
                  <a:pt x="94" y="462"/>
                </a:lnTo>
                <a:lnTo>
                  <a:pt x="76" y="444"/>
                </a:lnTo>
                <a:lnTo>
                  <a:pt x="58" y="426"/>
                </a:lnTo>
                <a:lnTo>
                  <a:pt x="44" y="406"/>
                </a:lnTo>
                <a:lnTo>
                  <a:pt x="32" y="384"/>
                </a:lnTo>
                <a:lnTo>
                  <a:pt x="20" y="362"/>
                </a:lnTo>
                <a:lnTo>
                  <a:pt x="12" y="338"/>
                </a:lnTo>
                <a:lnTo>
                  <a:pt x="6" y="312"/>
                </a:lnTo>
                <a:lnTo>
                  <a:pt x="2" y="288"/>
                </a:lnTo>
                <a:lnTo>
                  <a:pt x="0" y="260"/>
                </a:lnTo>
                <a:lnTo>
                  <a:pt x="0" y="260"/>
                </a:lnTo>
                <a:lnTo>
                  <a:pt x="2" y="234"/>
                </a:lnTo>
                <a:lnTo>
                  <a:pt x="6" y="208"/>
                </a:lnTo>
                <a:lnTo>
                  <a:pt x="12" y="184"/>
                </a:lnTo>
                <a:lnTo>
                  <a:pt x="20" y="160"/>
                </a:lnTo>
                <a:lnTo>
                  <a:pt x="32" y="136"/>
                </a:lnTo>
                <a:lnTo>
                  <a:pt x="44" y="116"/>
                </a:lnTo>
                <a:lnTo>
                  <a:pt x="58" y="96"/>
                </a:lnTo>
                <a:lnTo>
                  <a:pt x="76" y="78"/>
                </a:lnTo>
                <a:lnTo>
                  <a:pt x="94" y="60"/>
                </a:lnTo>
                <a:lnTo>
                  <a:pt x="114" y="46"/>
                </a:lnTo>
                <a:lnTo>
                  <a:pt x="134" y="32"/>
                </a:lnTo>
                <a:lnTo>
                  <a:pt x="156" y="22"/>
                </a:lnTo>
                <a:lnTo>
                  <a:pt x="180" y="12"/>
                </a:lnTo>
                <a:lnTo>
                  <a:pt x="204" y="6"/>
                </a:lnTo>
                <a:lnTo>
                  <a:pt x="230" y="2"/>
                </a:lnTo>
                <a:lnTo>
                  <a:pt x="256" y="0"/>
                </a:lnTo>
                <a:lnTo>
                  <a:pt x="256" y="0"/>
                </a:lnTo>
                <a:lnTo>
                  <a:pt x="282" y="2"/>
                </a:lnTo>
                <a:lnTo>
                  <a:pt x="306" y="6"/>
                </a:lnTo>
                <a:lnTo>
                  <a:pt x="330" y="12"/>
                </a:lnTo>
                <a:lnTo>
                  <a:pt x="354" y="22"/>
                </a:lnTo>
                <a:lnTo>
                  <a:pt x="376" y="32"/>
                </a:lnTo>
                <a:lnTo>
                  <a:pt x="398" y="46"/>
                </a:lnTo>
                <a:lnTo>
                  <a:pt x="416" y="60"/>
                </a:lnTo>
                <a:lnTo>
                  <a:pt x="434" y="78"/>
                </a:lnTo>
                <a:lnTo>
                  <a:pt x="452" y="96"/>
                </a:lnTo>
                <a:lnTo>
                  <a:pt x="466" y="116"/>
                </a:lnTo>
                <a:lnTo>
                  <a:pt x="478" y="136"/>
                </a:lnTo>
                <a:lnTo>
                  <a:pt x="490" y="160"/>
                </a:lnTo>
                <a:lnTo>
                  <a:pt x="498" y="184"/>
                </a:lnTo>
                <a:lnTo>
                  <a:pt x="504" y="208"/>
                </a:lnTo>
                <a:lnTo>
                  <a:pt x="508" y="234"/>
                </a:lnTo>
                <a:lnTo>
                  <a:pt x="510" y="260"/>
                </a:lnTo>
                <a:lnTo>
                  <a:pt x="510" y="260"/>
                </a:lnTo>
                <a:lnTo>
                  <a:pt x="508" y="288"/>
                </a:lnTo>
                <a:lnTo>
                  <a:pt x="504" y="312"/>
                </a:lnTo>
                <a:lnTo>
                  <a:pt x="498" y="338"/>
                </a:lnTo>
                <a:lnTo>
                  <a:pt x="490" y="362"/>
                </a:lnTo>
                <a:lnTo>
                  <a:pt x="478" y="384"/>
                </a:lnTo>
                <a:lnTo>
                  <a:pt x="466" y="406"/>
                </a:lnTo>
                <a:lnTo>
                  <a:pt x="452" y="426"/>
                </a:lnTo>
                <a:lnTo>
                  <a:pt x="434" y="444"/>
                </a:lnTo>
                <a:lnTo>
                  <a:pt x="416" y="462"/>
                </a:lnTo>
                <a:lnTo>
                  <a:pt x="398" y="476"/>
                </a:lnTo>
                <a:lnTo>
                  <a:pt x="376" y="490"/>
                </a:lnTo>
                <a:lnTo>
                  <a:pt x="354" y="500"/>
                </a:lnTo>
                <a:lnTo>
                  <a:pt x="330" y="508"/>
                </a:lnTo>
                <a:lnTo>
                  <a:pt x="306" y="516"/>
                </a:lnTo>
                <a:lnTo>
                  <a:pt x="282" y="520"/>
                </a:lnTo>
                <a:lnTo>
                  <a:pt x="256" y="520"/>
                </a:lnTo>
                <a:lnTo>
                  <a:pt x="256" y="520"/>
                </a:lnTo>
                <a:close/>
                <a:moveTo>
                  <a:pt x="256" y="36"/>
                </a:moveTo>
                <a:lnTo>
                  <a:pt x="256" y="36"/>
                </a:lnTo>
                <a:lnTo>
                  <a:pt x="232" y="38"/>
                </a:lnTo>
                <a:lnTo>
                  <a:pt x="210" y="42"/>
                </a:lnTo>
                <a:lnTo>
                  <a:pt x="190" y="46"/>
                </a:lnTo>
                <a:lnTo>
                  <a:pt x="170" y="54"/>
                </a:lnTo>
                <a:lnTo>
                  <a:pt x="150" y="64"/>
                </a:lnTo>
                <a:lnTo>
                  <a:pt x="132" y="74"/>
                </a:lnTo>
                <a:lnTo>
                  <a:pt x="116" y="88"/>
                </a:lnTo>
                <a:lnTo>
                  <a:pt x="100" y="102"/>
                </a:lnTo>
                <a:lnTo>
                  <a:pt x="86" y="118"/>
                </a:lnTo>
                <a:lnTo>
                  <a:pt x="74" y="136"/>
                </a:lnTo>
                <a:lnTo>
                  <a:pt x="62" y="154"/>
                </a:lnTo>
                <a:lnTo>
                  <a:pt x="54" y="174"/>
                </a:lnTo>
                <a:lnTo>
                  <a:pt x="46" y="194"/>
                </a:lnTo>
                <a:lnTo>
                  <a:pt x="40" y="216"/>
                </a:lnTo>
                <a:lnTo>
                  <a:pt x="36" y="238"/>
                </a:lnTo>
                <a:lnTo>
                  <a:pt x="36" y="260"/>
                </a:lnTo>
                <a:lnTo>
                  <a:pt x="36" y="260"/>
                </a:lnTo>
                <a:lnTo>
                  <a:pt x="36" y="284"/>
                </a:lnTo>
                <a:lnTo>
                  <a:pt x="40" y="306"/>
                </a:lnTo>
                <a:lnTo>
                  <a:pt x="46" y="328"/>
                </a:lnTo>
                <a:lnTo>
                  <a:pt x="54" y="348"/>
                </a:lnTo>
                <a:lnTo>
                  <a:pt x="62" y="368"/>
                </a:lnTo>
                <a:lnTo>
                  <a:pt x="74" y="386"/>
                </a:lnTo>
                <a:lnTo>
                  <a:pt x="86" y="404"/>
                </a:lnTo>
                <a:lnTo>
                  <a:pt x="100" y="420"/>
                </a:lnTo>
                <a:lnTo>
                  <a:pt x="116" y="434"/>
                </a:lnTo>
                <a:lnTo>
                  <a:pt x="132" y="446"/>
                </a:lnTo>
                <a:lnTo>
                  <a:pt x="150" y="458"/>
                </a:lnTo>
                <a:lnTo>
                  <a:pt x="170" y="468"/>
                </a:lnTo>
                <a:lnTo>
                  <a:pt x="190" y="474"/>
                </a:lnTo>
                <a:lnTo>
                  <a:pt x="210" y="480"/>
                </a:lnTo>
                <a:lnTo>
                  <a:pt x="232" y="484"/>
                </a:lnTo>
                <a:lnTo>
                  <a:pt x="256" y="484"/>
                </a:lnTo>
                <a:lnTo>
                  <a:pt x="256" y="484"/>
                </a:lnTo>
                <a:lnTo>
                  <a:pt x="278" y="484"/>
                </a:lnTo>
                <a:lnTo>
                  <a:pt x="300" y="480"/>
                </a:lnTo>
                <a:lnTo>
                  <a:pt x="320" y="474"/>
                </a:lnTo>
                <a:lnTo>
                  <a:pt x="340" y="468"/>
                </a:lnTo>
                <a:lnTo>
                  <a:pt x="360" y="458"/>
                </a:lnTo>
                <a:lnTo>
                  <a:pt x="378" y="446"/>
                </a:lnTo>
                <a:lnTo>
                  <a:pt x="394" y="434"/>
                </a:lnTo>
                <a:lnTo>
                  <a:pt x="410" y="420"/>
                </a:lnTo>
                <a:lnTo>
                  <a:pt x="424" y="404"/>
                </a:lnTo>
                <a:lnTo>
                  <a:pt x="436" y="386"/>
                </a:lnTo>
                <a:lnTo>
                  <a:pt x="448" y="368"/>
                </a:lnTo>
                <a:lnTo>
                  <a:pt x="458" y="348"/>
                </a:lnTo>
                <a:lnTo>
                  <a:pt x="464" y="328"/>
                </a:lnTo>
                <a:lnTo>
                  <a:pt x="470" y="306"/>
                </a:lnTo>
                <a:lnTo>
                  <a:pt x="474" y="284"/>
                </a:lnTo>
                <a:lnTo>
                  <a:pt x="474" y="260"/>
                </a:lnTo>
                <a:lnTo>
                  <a:pt x="474" y="260"/>
                </a:lnTo>
                <a:lnTo>
                  <a:pt x="474" y="238"/>
                </a:lnTo>
                <a:lnTo>
                  <a:pt x="470" y="216"/>
                </a:lnTo>
                <a:lnTo>
                  <a:pt x="464" y="194"/>
                </a:lnTo>
                <a:lnTo>
                  <a:pt x="458" y="174"/>
                </a:lnTo>
                <a:lnTo>
                  <a:pt x="448" y="154"/>
                </a:lnTo>
                <a:lnTo>
                  <a:pt x="436" y="136"/>
                </a:lnTo>
                <a:lnTo>
                  <a:pt x="424" y="118"/>
                </a:lnTo>
                <a:lnTo>
                  <a:pt x="410" y="102"/>
                </a:lnTo>
                <a:lnTo>
                  <a:pt x="394" y="88"/>
                </a:lnTo>
                <a:lnTo>
                  <a:pt x="378" y="74"/>
                </a:lnTo>
                <a:lnTo>
                  <a:pt x="360" y="64"/>
                </a:lnTo>
                <a:lnTo>
                  <a:pt x="340" y="54"/>
                </a:lnTo>
                <a:lnTo>
                  <a:pt x="320" y="46"/>
                </a:lnTo>
                <a:lnTo>
                  <a:pt x="300" y="42"/>
                </a:lnTo>
                <a:lnTo>
                  <a:pt x="278" y="38"/>
                </a:lnTo>
                <a:lnTo>
                  <a:pt x="256" y="36"/>
                </a:lnTo>
                <a:lnTo>
                  <a:pt x="256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132" name="Freeform 135">
            <a:extLst>
              <a:ext uri="{FF2B5EF4-FFF2-40B4-BE49-F238E27FC236}">
                <a16:creationId xmlns:a16="http://schemas.microsoft.com/office/drawing/2014/main" id="{F9158385-A9FF-4F07-986A-DB1F0FFE06B5}"/>
              </a:ext>
            </a:extLst>
          </p:cNvPr>
          <p:cNvSpPr>
            <a:spLocks/>
          </p:cNvSpPr>
          <p:nvPr/>
        </p:nvSpPr>
        <p:spPr bwMode="auto">
          <a:xfrm>
            <a:off x="8132763" y="3080543"/>
            <a:ext cx="187325" cy="57150"/>
          </a:xfrm>
          <a:custGeom>
            <a:avLst/>
            <a:gdLst>
              <a:gd name="T0" fmla="*/ 100 w 118"/>
              <a:gd name="T1" fmla="*/ 36 h 36"/>
              <a:gd name="T2" fmla="*/ 18 w 118"/>
              <a:gd name="T3" fmla="*/ 36 h 36"/>
              <a:gd name="T4" fmla="*/ 18 w 118"/>
              <a:gd name="T5" fmla="*/ 36 h 36"/>
              <a:gd name="T6" fmla="*/ 10 w 118"/>
              <a:gd name="T7" fmla="*/ 34 h 36"/>
              <a:gd name="T8" fmla="*/ 4 w 118"/>
              <a:gd name="T9" fmla="*/ 30 h 36"/>
              <a:gd name="T10" fmla="*/ 2 w 118"/>
              <a:gd name="T11" fmla="*/ 24 h 36"/>
              <a:gd name="T12" fmla="*/ 0 w 118"/>
              <a:gd name="T13" fmla="*/ 18 h 36"/>
              <a:gd name="T14" fmla="*/ 0 w 118"/>
              <a:gd name="T15" fmla="*/ 18 h 36"/>
              <a:gd name="T16" fmla="*/ 2 w 118"/>
              <a:gd name="T17" fmla="*/ 10 h 36"/>
              <a:gd name="T18" fmla="*/ 4 w 118"/>
              <a:gd name="T19" fmla="*/ 6 h 36"/>
              <a:gd name="T20" fmla="*/ 10 w 118"/>
              <a:gd name="T21" fmla="*/ 2 h 36"/>
              <a:gd name="T22" fmla="*/ 18 w 118"/>
              <a:gd name="T23" fmla="*/ 0 h 36"/>
              <a:gd name="T24" fmla="*/ 100 w 118"/>
              <a:gd name="T25" fmla="*/ 0 h 36"/>
              <a:gd name="T26" fmla="*/ 100 w 118"/>
              <a:gd name="T27" fmla="*/ 0 h 36"/>
              <a:gd name="T28" fmla="*/ 106 w 118"/>
              <a:gd name="T29" fmla="*/ 2 h 36"/>
              <a:gd name="T30" fmla="*/ 112 w 118"/>
              <a:gd name="T31" fmla="*/ 6 h 36"/>
              <a:gd name="T32" fmla="*/ 116 w 118"/>
              <a:gd name="T33" fmla="*/ 10 h 36"/>
              <a:gd name="T34" fmla="*/ 118 w 118"/>
              <a:gd name="T35" fmla="*/ 18 h 36"/>
              <a:gd name="T36" fmla="*/ 118 w 118"/>
              <a:gd name="T37" fmla="*/ 18 h 36"/>
              <a:gd name="T38" fmla="*/ 116 w 118"/>
              <a:gd name="T39" fmla="*/ 24 h 36"/>
              <a:gd name="T40" fmla="*/ 112 w 118"/>
              <a:gd name="T41" fmla="*/ 30 h 36"/>
              <a:gd name="T42" fmla="*/ 106 w 118"/>
              <a:gd name="T43" fmla="*/ 34 h 36"/>
              <a:gd name="T44" fmla="*/ 100 w 118"/>
              <a:gd name="T45" fmla="*/ 36 h 36"/>
              <a:gd name="T46" fmla="*/ 100 w 118"/>
              <a:gd name="T47" fmla="*/ 3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8" h="36">
                <a:moveTo>
                  <a:pt x="100" y="36"/>
                </a:moveTo>
                <a:lnTo>
                  <a:pt x="18" y="36"/>
                </a:lnTo>
                <a:lnTo>
                  <a:pt x="18" y="36"/>
                </a:lnTo>
                <a:lnTo>
                  <a:pt x="10" y="34"/>
                </a:lnTo>
                <a:lnTo>
                  <a:pt x="4" y="30"/>
                </a:lnTo>
                <a:lnTo>
                  <a:pt x="2" y="24"/>
                </a:lnTo>
                <a:lnTo>
                  <a:pt x="0" y="18"/>
                </a:lnTo>
                <a:lnTo>
                  <a:pt x="0" y="18"/>
                </a:lnTo>
                <a:lnTo>
                  <a:pt x="2" y="10"/>
                </a:lnTo>
                <a:lnTo>
                  <a:pt x="4" y="6"/>
                </a:lnTo>
                <a:lnTo>
                  <a:pt x="10" y="2"/>
                </a:lnTo>
                <a:lnTo>
                  <a:pt x="18" y="0"/>
                </a:lnTo>
                <a:lnTo>
                  <a:pt x="100" y="0"/>
                </a:lnTo>
                <a:lnTo>
                  <a:pt x="100" y="0"/>
                </a:lnTo>
                <a:lnTo>
                  <a:pt x="106" y="2"/>
                </a:lnTo>
                <a:lnTo>
                  <a:pt x="112" y="6"/>
                </a:lnTo>
                <a:lnTo>
                  <a:pt x="116" y="10"/>
                </a:lnTo>
                <a:lnTo>
                  <a:pt x="118" y="18"/>
                </a:lnTo>
                <a:lnTo>
                  <a:pt x="118" y="18"/>
                </a:lnTo>
                <a:lnTo>
                  <a:pt x="116" y="24"/>
                </a:lnTo>
                <a:lnTo>
                  <a:pt x="112" y="30"/>
                </a:lnTo>
                <a:lnTo>
                  <a:pt x="106" y="34"/>
                </a:lnTo>
                <a:lnTo>
                  <a:pt x="100" y="36"/>
                </a:lnTo>
                <a:lnTo>
                  <a:pt x="100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>
          <a:xfrm>
            <a:off x="0" y="-69850"/>
            <a:ext cx="11879263" cy="69008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Freeform 9"/>
          <p:cNvSpPr/>
          <p:nvPr/>
        </p:nvSpPr>
        <p:spPr>
          <a:xfrm>
            <a:off x="0" y="-9525"/>
            <a:ext cx="11879263" cy="6840538"/>
          </a:xfrm>
          <a:custGeom>
            <a:avLst/>
            <a:gdLst>
              <a:gd name="T0" fmla="*/ 7483 w 7483"/>
              <a:gd name="T1" fmla="*/ 0 h 4309"/>
              <a:gd name="T2" fmla="*/ 2964 w 7483"/>
              <a:gd name="T3" fmla="*/ 0 h 4309"/>
              <a:gd name="T4" fmla="*/ 2968 w 7483"/>
              <a:gd name="T5" fmla="*/ 2 h 4309"/>
              <a:gd name="T6" fmla="*/ 3282 w 7483"/>
              <a:gd name="T7" fmla="*/ 2 h 4309"/>
              <a:gd name="T8" fmla="*/ 3282 w 7483"/>
              <a:gd name="T9" fmla="*/ 492 h 4309"/>
              <a:gd name="T10" fmla="*/ 3246 w 7483"/>
              <a:gd name="T11" fmla="*/ 492 h 4309"/>
              <a:gd name="T12" fmla="*/ 3246 w 7483"/>
              <a:gd name="T13" fmla="*/ 528 h 4309"/>
              <a:gd name="T14" fmla="*/ 2706 w 7483"/>
              <a:gd name="T15" fmla="*/ 528 h 4309"/>
              <a:gd name="T16" fmla="*/ 2702 w 7483"/>
              <a:gd name="T17" fmla="*/ 536 h 4309"/>
              <a:gd name="T18" fmla="*/ 2700 w 7483"/>
              <a:gd name="T19" fmla="*/ 536 h 4309"/>
              <a:gd name="T20" fmla="*/ 2688 w 7483"/>
              <a:gd name="T21" fmla="*/ 528 h 4309"/>
              <a:gd name="T22" fmla="*/ 1054 w 7483"/>
              <a:gd name="T23" fmla="*/ 528 h 4309"/>
              <a:gd name="T24" fmla="*/ 1054 w 7483"/>
              <a:gd name="T25" fmla="*/ 38 h 4309"/>
              <a:gd name="T26" fmla="*/ 1090 w 7483"/>
              <a:gd name="T27" fmla="*/ 38 h 4309"/>
              <a:gd name="T28" fmla="*/ 1090 w 7483"/>
              <a:gd name="T29" fmla="*/ 2 h 4309"/>
              <a:gd name="T30" fmla="*/ 2872 w 7483"/>
              <a:gd name="T31" fmla="*/ 2 h 4309"/>
              <a:gd name="T32" fmla="*/ 2874 w 7483"/>
              <a:gd name="T33" fmla="*/ 0 h 4309"/>
              <a:gd name="T34" fmla="*/ 0 w 7483"/>
              <a:gd name="T35" fmla="*/ 0 h 4309"/>
              <a:gd name="T36" fmla="*/ 0 w 7483"/>
              <a:gd name="T37" fmla="*/ 4309 h 4309"/>
              <a:gd name="T38" fmla="*/ 7483 w 7483"/>
              <a:gd name="T39" fmla="*/ 4309 h 4309"/>
              <a:gd name="T40" fmla="*/ 7483 w 7483"/>
              <a:gd name="T41" fmla="*/ 0 h 430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483" h="4309">
                <a:moveTo>
                  <a:pt x="7483" y="0"/>
                </a:moveTo>
                <a:lnTo>
                  <a:pt x="2964" y="0"/>
                </a:lnTo>
                <a:lnTo>
                  <a:pt x="2968" y="2"/>
                </a:lnTo>
                <a:lnTo>
                  <a:pt x="3282" y="2"/>
                </a:lnTo>
                <a:lnTo>
                  <a:pt x="3282" y="492"/>
                </a:lnTo>
                <a:lnTo>
                  <a:pt x="3246" y="492"/>
                </a:lnTo>
                <a:lnTo>
                  <a:pt x="3246" y="528"/>
                </a:lnTo>
                <a:lnTo>
                  <a:pt x="2706" y="528"/>
                </a:lnTo>
                <a:lnTo>
                  <a:pt x="2702" y="536"/>
                </a:lnTo>
                <a:lnTo>
                  <a:pt x="2700" y="536"/>
                </a:lnTo>
                <a:lnTo>
                  <a:pt x="2688" y="528"/>
                </a:lnTo>
                <a:lnTo>
                  <a:pt x="1054" y="528"/>
                </a:lnTo>
                <a:lnTo>
                  <a:pt x="1054" y="38"/>
                </a:lnTo>
                <a:lnTo>
                  <a:pt x="1090" y="38"/>
                </a:lnTo>
                <a:lnTo>
                  <a:pt x="1090" y="2"/>
                </a:lnTo>
                <a:lnTo>
                  <a:pt x="2872" y="2"/>
                </a:lnTo>
                <a:lnTo>
                  <a:pt x="2874" y="0"/>
                </a:lnTo>
                <a:lnTo>
                  <a:pt x="0" y="0"/>
                </a:lnTo>
                <a:lnTo>
                  <a:pt x="0" y="4309"/>
                </a:lnTo>
                <a:lnTo>
                  <a:pt x="7483" y="4309"/>
                </a:lnTo>
                <a:lnTo>
                  <a:pt x="7483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099" name="Rectangle 99"/>
          <p:cNvSpPr>
            <a:spLocks noChangeArrowheads="1"/>
          </p:cNvSpPr>
          <p:nvPr/>
        </p:nvSpPr>
        <p:spPr>
          <a:xfrm>
            <a:off x="0" y="3155950"/>
            <a:ext cx="4152900" cy="1376363"/>
          </a:xfrm>
          <a:prstGeom prst="rect">
            <a:avLst/>
          </a:prstGeom>
          <a:solidFill>
            <a:srgbClr val="e7d22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10558463" y="1314450"/>
            <a:ext cx="1320800" cy="4481513"/>
            <a:chOff x="10558463" y="1314450"/>
            <a:chExt cx="1320800" cy="4481513"/>
          </a:xfrm>
        </p:grpSpPr>
        <p:sp>
          <p:nvSpPr>
            <p:cNvPr id="4100" name="Rectangle 100"/>
            <p:cNvSpPr>
              <a:spLocks noChangeArrowheads="1"/>
            </p:cNvSpPr>
            <p:nvPr/>
          </p:nvSpPr>
          <p:spPr>
            <a:xfrm>
              <a:off x="10558463" y="1314450"/>
              <a:ext cx="1320800" cy="4481513"/>
            </a:xfrm>
            <a:prstGeom prst="rect">
              <a:avLst/>
            </a:prstGeom>
            <a:solidFill>
              <a:srgbClr val="b4b3b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01" name="Freeform 101"/>
            <p:cNvSpPr>
              <a:spLocks noEditPoints="1"/>
            </p:cNvSpPr>
            <p:nvPr/>
          </p:nvSpPr>
          <p:spPr>
            <a:xfrm>
              <a:off x="10942638" y="3359150"/>
              <a:ext cx="552450" cy="554038"/>
            </a:xfrm>
            <a:custGeom>
              <a:avLst/>
              <a:gdLst>
                <a:gd name="T0" fmla="*/ 296 w 348"/>
                <a:gd name="T1" fmla="*/ 89 h 349"/>
                <a:gd name="T2" fmla="*/ 294 w 348"/>
                <a:gd name="T3" fmla="*/ 33 h 349"/>
                <a:gd name="T4" fmla="*/ 272 w 348"/>
                <a:gd name="T5" fmla="*/ 25 h 349"/>
                <a:gd name="T6" fmla="*/ 190 w 348"/>
                <a:gd name="T7" fmla="*/ 4 h 349"/>
                <a:gd name="T8" fmla="*/ 158 w 348"/>
                <a:gd name="T9" fmla="*/ 4 h 349"/>
                <a:gd name="T10" fmla="*/ 76 w 348"/>
                <a:gd name="T11" fmla="*/ 25 h 349"/>
                <a:gd name="T12" fmla="*/ 54 w 348"/>
                <a:gd name="T13" fmla="*/ 33 h 349"/>
                <a:gd name="T14" fmla="*/ 0 w 348"/>
                <a:gd name="T15" fmla="*/ 171 h 349"/>
                <a:gd name="T16" fmla="*/ 0 w 348"/>
                <a:gd name="T17" fmla="*/ 175 h 349"/>
                <a:gd name="T18" fmla="*/ 24 w 348"/>
                <a:gd name="T19" fmla="*/ 213 h 349"/>
                <a:gd name="T20" fmla="*/ 68 w 348"/>
                <a:gd name="T21" fmla="*/ 219 h 349"/>
                <a:gd name="T22" fmla="*/ 110 w 348"/>
                <a:gd name="T23" fmla="*/ 193 h 349"/>
                <a:gd name="T24" fmla="*/ 114 w 348"/>
                <a:gd name="T25" fmla="*/ 173 h 349"/>
                <a:gd name="T26" fmla="*/ 82 w 348"/>
                <a:gd name="T27" fmla="*/ 47 h 349"/>
                <a:gd name="T28" fmla="*/ 156 w 348"/>
                <a:gd name="T29" fmla="*/ 65 h 349"/>
                <a:gd name="T30" fmla="*/ 160 w 348"/>
                <a:gd name="T31" fmla="*/ 163 h 349"/>
                <a:gd name="T32" fmla="*/ 144 w 348"/>
                <a:gd name="T33" fmla="*/ 309 h 349"/>
                <a:gd name="T34" fmla="*/ 90 w 348"/>
                <a:gd name="T35" fmla="*/ 341 h 349"/>
                <a:gd name="T36" fmla="*/ 94 w 348"/>
                <a:gd name="T37" fmla="*/ 349 h 349"/>
                <a:gd name="T38" fmla="*/ 258 w 348"/>
                <a:gd name="T39" fmla="*/ 347 h 349"/>
                <a:gd name="T40" fmla="*/ 232 w 348"/>
                <a:gd name="T41" fmla="*/ 321 h 349"/>
                <a:gd name="T42" fmla="*/ 202 w 348"/>
                <a:gd name="T43" fmla="*/ 177 h 349"/>
                <a:gd name="T44" fmla="*/ 180 w 348"/>
                <a:gd name="T45" fmla="*/ 71 h 349"/>
                <a:gd name="T46" fmla="*/ 202 w 348"/>
                <a:gd name="T47" fmla="*/ 55 h 349"/>
                <a:gd name="T48" fmla="*/ 234 w 348"/>
                <a:gd name="T49" fmla="*/ 171 h 349"/>
                <a:gd name="T50" fmla="*/ 234 w 348"/>
                <a:gd name="T51" fmla="*/ 175 h 349"/>
                <a:gd name="T52" fmla="*/ 258 w 348"/>
                <a:gd name="T53" fmla="*/ 213 h 349"/>
                <a:gd name="T54" fmla="*/ 302 w 348"/>
                <a:gd name="T55" fmla="*/ 219 h 349"/>
                <a:gd name="T56" fmla="*/ 344 w 348"/>
                <a:gd name="T57" fmla="*/ 193 h 349"/>
                <a:gd name="T58" fmla="*/ 56 w 348"/>
                <a:gd name="T59" fmla="*/ 209 h 349"/>
                <a:gd name="T60" fmla="*/ 12 w 348"/>
                <a:gd name="T61" fmla="*/ 185 h 349"/>
                <a:gd name="T62" fmla="*/ 98 w 348"/>
                <a:gd name="T63" fmla="*/ 191 h 349"/>
                <a:gd name="T64" fmla="*/ 56 w 348"/>
                <a:gd name="T65" fmla="*/ 209 h 349"/>
                <a:gd name="T66" fmla="*/ 78 w 348"/>
                <a:gd name="T67" fmla="*/ 37 h 349"/>
                <a:gd name="T68" fmla="*/ 140 w 348"/>
                <a:gd name="T69" fmla="*/ 37 h 349"/>
                <a:gd name="T70" fmla="*/ 78 w 348"/>
                <a:gd name="T71" fmla="*/ 37 h 349"/>
                <a:gd name="T72" fmla="*/ 140 w 348"/>
                <a:gd name="T73" fmla="*/ 323 h 349"/>
                <a:gd name="T74" fmla="*/ 224 w 348"/>
                <a:gd name="T75" fmla="*/ 329 h 349"/>
                <a:gd name="T76" fmla="*/ 192 w 348"/>
                <a:gd name="T77" fmla="*/ 307 h 349"/>
                <a:gd name="T78" fmla="*/ 156 w 348"/>
                <a:gd name="T79" fmla="*/ 181 h 349"/>
                <a:gd name="T80" fmla="*/ 182 w 348"/>
                <a:gd name="T81" fmla="*/ 171 h 349"/>
                <a:gd name="T82" fmla="*/ 174 w 348"/>
                <a:gd name="T83" fmla="*/ 59 h 349"/>
                <a:gd name="T84" fmla="*/ 150 w 348"/>
                <a:gd name="T85" fmla="*/ 37 h 349"/>
                <a:gd name="T86" fmla="*/ 174 w 348"/>
                <a:gd name="T87" fmla="*/ 12 h 349"/>
                <a:gd name="T88" fmla="*/ 198 w 348"/>
                <a:gd name="T89" fmla="*/ 37 h 349"/>
                <a:gd name="T90" fmla="*/ 174 w 348"/>
                <a:gd name="T91" fmla="*/ 59 h 349"/>
                <a:gd name="T92" fmla="*/ 208 w 348"/>
                <a:gd name="T93" fmla="*/ 37 h 349"/>
                <a:gd name="T94" fmla="*/ 270 w 348"/>
                <a:gd name="T95" fmla="*/ 37 h 349"/>
                <a:gd name="T96" fmla="*/ 334 w 348"/>
                <a:gd name="T97" fmla="*/ 169 h 349"/>
                <a:gd name="T98" fmla="*/ 274 w 348"/>
                <a:gd name="T99" fmla="*/ 207 h 349"/>
                <a:gd name="T100" fmla="*/ 244 w 348"/>
                <a:gd name="T101" fmla="*/ 179 h 349"/>
                <a:gd name="T102" fmla="*/ 326 w 348"/>
                <a:gd name="T103" fmla="*/ 197 h 34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349">
                  <a:moveTo>
                    <a:pt x="348" y="175"/>
                  </a:moveTo>
                  <a:lnTo>
                    <a:pt x="348" y="173"/>
                  </a:lnTo>
                  <a:lnTo>
                    <a:pt x="348" y="173"/>
                  </a:lnTo>
                  <a:lnTo>
                    <a:pt x="348" y="171"/>
                  </a:lnTo>
                  <a:lnTo>
                    <a:pt x="296" y="89"/>
                  </a:lnTo>
                  <a:lnTo>
                    <a:pt x="296" y="37"/>
                  </a:lnTo>
                  <a:lnTo>
                    <a:pt x="296" y="35"/>
                  </a:lnTo>
                  <a:lnTo>
                    <a:pt x="296" y="33"/>
                  </a:lnTo>
                  <a:lnTo>
                    <a:pt x="294" y="33"/>
                  </a:lnTo>
                  <a:lnTo>
                    <a:pt x="294" y="33"/>
                  </a:lnTo>
                  <a:lnTo>
                    <a:pt x="294" y="31"/>
                  </a:lnTo>
                  <a:lnTo>
                    <a:pt x="292" y="31"/>
                  </a:lnTo>
                  <a:lnTo>
                    <a:pt x="292" y="31"/>
                  </a:lnTo>
                  <a:lnTo>
                    <a:pt x="292" y="31"/>
                  </a:lnTo>
                  <a:lnTo>
                    <a:pt x="272" y="25"/>
                  </a:lnTo>
                  <a:lnTo>
                    <a:pt x="250" y="21"/>
                  </a:lnTo>
                  <a:lnTo>
                    <a:pt x="202" y="17"/>
                  </a:lnTo>
                  <a:lnTo>
                    <a:pt x="202" y="17"/>
                  </a:lnTo>
                  <a:lnTo>
                    <a:pt x="198" y="10"/>
                  </a:lnTo>
                  <a:lnTo>
                    <a:pt x="190" y="4"/>
                  </a:lnTo>
                  <a:lnTo>
                    <a:pt x="182" y="2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66" y="2"/>
                  </a:lnTo>
                  <a:lnTo>
                    <a:pt x="158" y="4"/>
                  </a:lnTo>
                  <a:lnTo>
                    <a:pt x="150" y="10"/>
                  </a:lnTo>
                  <a:lnTo>
                    <a:pt x="146" y="17"/>
                  </a:lnTo>
                  <a:lnTo>
                    <a:pt x="146" y="17"/>
                  </a:lnTo>
                  <a:lnTo>
                    <a:pt x="98" y="21"/>
                  </a:lnTo>
                  <a:lnTo>
                    <a:pt x="76" y="25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4" y="31"/>
                  </a:lnTo>
                  <a:lnTo>
                    <a:pt x="54" y="33"/>
                  </a:lnTo>
                  <a:lnTo>
                    <a:pt x="54" y="33"/>
                  </a:lnTo>
                  <a:lnTo>
                    <a:pt x="52" y="33"/>
                  </a:lnTo>
                  <a:lnTo>
                    <a:pt x="52" y="35"/>
                  </a:lnTo>
                  <a:lnTo>
                    <a:pt x="52" y="37"/>
                  </a:lnTo>
                  <a:lnTo>
                    <a:pt x="52" y="89"/>
                  </a:lnTo>
                  <a:lnTo>
                    <a:pt x="0" y="171"/>
                  </a:lnTo>
                  <a:lnTo>
                    <a:pt x="0" y="173"/>
                  </a:lnTo>
                  <a:lnTo>
                    <a:pt x="0" y="173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0" y="183"/>
                  </a:lnTo>
                  <a:lnTo>
                    <a:pt x="4" y="193"/>
                  </a:lnTo>
                  <a:lnTo>
                    <a:pt x="10" y="199"/>
                  </a:lnTo>
                  <a:lnTo>
                    <a:pt x="16" y="207"/>
                  </a:lnTo>
                  <a:lnTo>
                    <a:pt x="24" y="213"/>
                  </a:lnTo>
                  <a:lnTo>
                    <a:pt x="34" y="217"/>
                  </a:lnTo>
                  <a:lnTo>
                    <a:pt x="46" y="219"/>
                  </a:lnTo>
                  <a:lnTo>
                    <a:pt x="56" y="219"/>
                  </a:lnTo>
                  <a:lnTo>
                    <a:pt x="56" y="219"/>
                  </a:lnTo>
                  <a:lnTo>
                    <a:pt x="68" y="219"/>
                  </a:lnTo>
                  <a:lnTo>
                    <a:pt x="80" y="217"/>
                  </a:lnTo>
                  <a:lnTo>
                    <a:pt x="88" y="213"/>
                  </a:lnTo>
                  <a:lnTo>
                    <a:pt x="98" y="207"/>
                  </a:lnTo>
                  <a:lnTo>
                    <a:pt x="104" y="199"/>
                  </a:lnTo>
                  <a:lnTo>
                    <a:pt x="110" y="193"/>
                  </a:lnTo>
                  <a:lnTo>
                    <a:pt x="114" y="183"/>
                  </a:lnTo>
                  <a:lnTo>
                    <a:pt x="114" y="175"/>
                  </a:lnTo>
                  <a:lnTo>
                    <a:pt x="114" y="175"/>
                  </a:lnTo>
                  <a:lnTo>
                    <a:pt x="114" y="173"/>
                  </a:lnTo>
                  <a:lnTo>
                    <a:pt x="114" y="173"/>
                  </a:lnTo>
                  <a:lnTo>
                    <a:pt x="114" y="171"/>
                  </a:lnTo>
                  <a:lnTo>
                    <a:pt x="62" y="89"/>
                  </a:lnTo>
                  <a:lnTo>
                    <a:pt x="62" y="43"/>
                  </a:lnTo>
                  <a:lnTo>
                    <a:pt x="62" y="43"/>
                  </a:lnTo>
                  <a:lnTo>
                    <a:pt x="82" y="47"/>
                  </a:lnTo>
                  <a:lnTo>
                    <a:pt x="102" y="51"/>
                  </a:lnTo>
                  <a:lnTo>
                    <a:pt x="146" y="55"/>
                  </a:lnTo>
                  <a:lnTo>
                    <a:pt x="146" y="55"/>
                  </a:lnTo>
                  <a:lnTo>
                    <a:pt x="150" y="61"/>
                  </a:lnTo>
                  <a:lnTo>
                    <a:pt x="156" y="65"/>
                  </a:lnTo>
                  <a:lnTo>
                    <a:pt x="162" y="69"/>
                  </a:lnTo>
                  <a:lnTo>
                    <a:pt x="168" y="71"/>
                  </a:lnTo>
                  <a:lnTo>
                    <a:pt x="168" y="159"/>
                  </a:lnTo>
                  <a:lnTo>
                    <a:pt x="168" y="159"/>
                  </a:lnTo>
                  <a:lnTo>
                    <a:pt x="160" y="163"/>
                  </a:lnTo>
                  <a:lnTo>
                    <a:pt x="152" y="169"/>
                  </a:lnTo>
                  <a:lnTo>
                    <a:pt x="146" y="177"/>
                  </a:lnTo>
                  <a:lnTo>
                    <a:pt x="144" y="187"/>
                  </a:lnTo>
                  <a:lnTo>
                    <a:pt x="144" y="309"/>
                  </a:lnTo>
                  <a:lnTo>
                    <a:pt x="144" y="309"/>
                  </a:lnTo>
                  <a:lnTo>
                    <a:pt x="130" y="315"/>
                  </a:lnTo>
                  <a:lnTo>
                    <a:pt x="116" y="321"/>
                  </a:lnTo>
                  <a:lnTo>
                    <a:pt x="102" y="329"/>
                  </a:lnTo>
                  <a:lnTo>
                    <a:pt x="90" y="341"/>
                  </a:lnTo>
                  <a:lnTo>
                    <a:pt x="90" y="341"/>
                  </a:lnTo>
                  <a:lnTo>
                    <a:pt x="88" y="343"/>
                  </a:lnTo>
                  <a:lnTo>
                    <a:pt x="90" y="347"/>
                  </a:lnTo>
                  <a:lnTo>
                    <a:pt x="90" y="347"/>
                  </a:lnTo>
                  <a:lnTo>
                    <a:pt x="92" y="349"/>
                  </a:lnTo>
                  <a:lnTo>
                    <a:pt x="94" y="349"/>
                  </a:lnTo>
                  <a:lnTo>
                    <a:pt x="254" y="349"/>
                  </a:lnTo>
                  <a:lnTo>
                    <a:pt x="254" y="349"/>
                  </a:lnTo>
                  <a:lnTo>
                    <a:pt x="256" y="349"/>
                  </a:lnTo>
                  <a:lnTo>
                    <a:pt x="258" y="347"/>
                  </a:lnTo>
                  <a:lnTo>
                    <a:pt x="258" y="347"/>
                  </a:lnTo>
                  <a:lnTo>
                    <a:pt x="258" y="343"/>
                  </a:lnTo>
                  <a:lnTo>
                    <a:pt x="258" y="341"/>
                  </a:lnTo>
                  <a:lnTo>
                    <a:pt x="258" y="341"/>
                  </a:lnTo>
                  <a:lnTo>
                    <a:pt x="246" y="329"/>
                  </a:lnTo>
                  <a:lnTo>
                    <a:pt x="232" y="321"/>
                  </a:lnTo>
                  <a:lnTo>
                    <a:pt x="218" y="315"/>
                  </a:lnTo>
                  <a:lnTo>
                    <a:pt x="202" y="309"/>
                  </a:lnTo>
                  <a:lnTo>
                    <a:pt x="202" y="187"/>
                  </a:lnTo>
                  <a:lnTo>
                    <a:pt x="202" y="187"/>
                  </a:lnTo>
                  <a:lnTo>
                    <a:pt x="202" y="177"/>
                  </a:lnTo>
                  <a:lnTo>
                    <a:pt x="196" y="169"/>
                  </a:lnTo>
                  <a:lnTo>
                    <a:pt x="188" y="163"/>
                  </a:lnTo>
                  <a:lnTo>
                    <a:pt x="180" y="159"/>
                  </a:lnTo>
                  <a:lnTo>
                    <a:pt x="180" y="71"/>
                  </a:lnTo>
                  <a:lnTo>
                    <a:pt x="180" y="71"/>
                  </a:lnTo>
                  <a:lnTo>
                    <a:pt x="186" y="69"/>
                  </a:lnTo>
                  <a:lnTo>
                    <a:pt x="192" y="65"/>
                  </a:lnTo>
                  <a:lnTo>
                    <a:pt x="198" y="61"/>
                  </a:lnTo>
                  <a:lnTo>
                    <a:pt x="202" y="55"/>
                  </a:lnTo>
                  <a:lnTo>
                    <a:pt x="202" y="55"/>
                  </a:lnTo>
                  <a:lnTo>
                    <a:pt x="246" y="51"/>
                  </a:lnTo>
                  <a:lnTo>
                    <a:pt x="266" y="47"/>
                  </a:lnTo>
                  <a:lnTo>
                    <a:pt x="286" y="43"/>
                  </a:lnTo>
                  <a:lnTo>
                    <a:pt x="286" y="89"/>
                  </a:lnTo>
                  <a:lnTo>
                    <a:pt x="234" y="171"/>
                  </a:lnTo>
                  <a:lnTo>
                    <a:pt x="234" y="173"/>
                  </a:lnTo>
                  <a:lnTo>
                    <a:pt x="234" y="173"/>
                  </a:lnTo>
                  <a:lnTo>
                    <a:pt x="234" y="175"/>
                  </a:lnTo>
                  <a:lnTo>
                    <a:pt x="234" y="175"/>
                  </a:lnTo>
                  <a:lnTo>
                    <a:pt x="234" y="175"/>
                  </a:lnTo>
                  <a:lnTo>
                    <a:pt x="234" y="183"/>
                  </a:lnTo>
                  <a:lnTo>
                    <a:pt x="238" y="193"/>
                  </a:lnTo>
                  <a:lnTo>
                    <a:pt x="244" y="199"/>
                  </a:lnTo>
                  <a:lnTo>
                    <a:pt x="250" y="207"/>
                  </a:lnTo>
                  <a:lnTo>
                    <a:pt x="258" y="213"/>
                  </a:lnTo>
                  <a:lnTo>
                    <a:pt x="268" y="217"/>
                  </a:lnTo>
                  <a:lnTo>
                    <a:pt x="280" y="219"/>
                  </a:lnTo>
                  <a:lnTo>
                    <a:pt x="290" y="219"/>
                  </a:lnTo>
                  <a:lnTo>
                    <a:pt x="290" y="219"/>
                  </a:lnTo>
                  <a:lnTo>
                    <a:pt x="302" y="219"/>
                  </a:lnTo>
                  <a:lnTo>
                    <a:pt x="314" y="217"/>
                  </a:lnTo>
                  <a:lnTo>
                    <a:pt x="322" y="213"/>
                  </a:lnTo>
                  <a:lnTo>
                    <a:pt x="332" y="207"/>
                  </a:lnTo>
                  <a:lnTo>
                    <a:pt x="338" y="199"/>
                  </a:lnTo>
                  <a:lnTo>
                    <a:pt x="344" y="193"/>
                  </a:lnTo>
                  <a:lnTo>
                    <a:pt x="346" y="183"/>
                  </a:lnTo>
                  <a:lnTo>
                    <a:pt x="348" y="175"/>
                  </a:lnTo>
                  <a:lnTo>
                    <a:pt x="348" y="175"/>
                  </a:lnTo>
                  <a:close/>
                  <a:moveTo>
                    <a:pt x="56" y="209"/>
                  </a:moveTo>
                  <a:lnTo>
                    <a:pt x="56" y="209"/>
                  </a:lnTo>
                  <a:lnTo>
                    <a:pt x="40" y="207"/>
                  </a:lnTo>
                  <a:lnTo>
                    <a:pt x="26" y="201"/>
                  </a:lnTo>
                  <a:lnTo>
                    <a:pt x="20" y="197"/>
                  </a:lnTo>
                  <a:lnTo>
                    <a:pt x="16" y="191"/>
                  </a:lnTo>
                  <a:lnTo>
                    <a:pt x="12" y="185"/>
                  </a:lnTo>
                  <a:lnTo>
                    <a:pt x="10" y="179"/>
                  </a:lnTo>
                  <a:lnTo>
                    <a:pt x="104" y="179"/>
                  </a:lnTo>
                  <a:lnTo>
                    <a:pt x="104" y="179"/>
                  </a:lnTo>
                  <a:lnTo>
                    <a:pt x="102" y="185"/>
                  </a:lnTo>
                  <a:lnTo>
                    <a:pt x="98" y="191"/>
                  </a:lnTo>
                  <a:lnTo>
                    <a:pt x="94" y="197"/>
                  </a:lnTo>
                  <a:lnTo>
                    <a:pt x="88" y="201"/>
                  </a:lnTo>
                  <a:lnTo>
                    <a:pt x="74" y="207"/>
                  </a:lnTo>
                  <a:lnTo>
                    <a:pt x="56" y="209"/>
                  </a:lnTo>
                  <a:lnTo>
                    <a:pt x="56" y="209"/>
                  </a:lnTo>
                  <a:close/>
                  <a:moveTo>
                    <a:pt x="100" y="169"/>
                  </a:moveTo>
                  <a:lnTo>
                    <a:pt x="14" y="169"/>
                  </a:lnTo>
                  <a:lnTo>
                    <a:pt x="56" y="99"/>
                  </a:lnTo>
                  <a:lnTo>
                    <a:pt x="100" y="169"/>
                  </a:lnTo>
                  <a:close/>
                  <a:moveTo>
                    <a:pt x="78" y="37"/>
                  </a:moveTo>
                  <a:lnTo>
                    <a:pt x="78" y="37"/>
                  </a:lnTo>
                  <a:lnTo>
                    <a:pt x="108" y="31"/>
                  </a:lnTo>
                  <a:lnTo>
                    <a:pt x="140" y="27"/>
                  </a:lnTo>
                  <a:lnTo>
                    <a:pt x="140" y="27"/>
                  </a:lnTo>
                  <a:lnTo>
                    <a:pt x="140" y="37"/>
                  </a:lnTo>
                  <a:lnTo>
                    <a:pt x="140" y="37"/>
                  </a:lnTo>
                  <a:lnTo>
                    <a:pt x="140" y="45"/>
                  </a:lnTo>
                  <a:lnTo>
                    <a:pt x="140" y="45"/>
                  </a:lnTo>
                  <a:lnTo>
                    <a:pt x="108" y="41"/>
                  </a:lnTo>
                  <a:lnTo>
                    <a:pt x="78" y="37"/>
                  </a:lnTo>
                  <a:lnTo>
                    <a:pt x="78" y="37"/>
                  </a:lnTo>
                  <a:close/>
                  <a:moveTo>
                    <a:pt x="108" y="339"/>
                  </a:moveTo>
                  <a:lnTo>
                    <a:pt x="108" y="339"/>
                  </a:lnTo>
                  <a:lnTo>
                    <a:pt x="124" y="329"/>
                  </a:lnTo>
                  <a:lnTo>
                    <a:pt x="140" y="323"/>
                  </a:lnTo>
                  <a:lnTo>
                    <a:pt x="156" y="317"/>
                  </a:lnTo>
                  <a:lnTo>
                    <a:pt x="174" y="317"/>
                  </a:lnTo>
                  <a:lnTo>
                    <a:pt x="192" y="317"/>
                  </a:lnTo>
                  <a:lnTo>
                    <a:pt x="208" y="323"/>
                  </a:lnTo>
                  <a:lnTo>
                    <a:pt x="224" y="329"/>
                  </a:lnTo>
                  <a:lnTo>
                    <a:pt x="240" y="339"/>
                  </a:lnTo>
                  <a:lnTo>
                    <a:pt x="108" y="339"/>
                  </a:lnTo>
                  <a:close/>
                  <a:moveTo>
                    <a:pt x="192" y="187"/>
                  </a:moveTo>
                  <a:lnTo>
                    <a:pt x="192" y="307"/>
                  </a:lnTo>
                  <a:lnTo>
                    <a:pt x="192" y="307"/>
                  </a:lnTo>
                  <a:lnTo>
                    <a:pt x="174" y="307"/>
                  </a:lnTo>
                  <a:lnTo>
                    <a:pt x="156" y="307"/>
                  </a:lnTo>
                  <a:lnTo>
                    <a:pt x="156" y="187"/>
                  </a:lnTo>
                  <a:lnTo>
                    <a:pt x="156" y="187"/>
                  </a:lnTo>
                  <a:lnTo>
                    <a:pt x="156" y="181"/>
                  </a:lnTo>
                  <a:lnTo>
                    <a:pt x="160" y="175"/>
                  </a:lnTo>
                  <a:lnTo>
                    <a:pt x="166" y="171"/>
                  </a:lnTo>
                  <a:lnTo>
                    <a:pt x="174" y="169"/>
                  </a:lnTo>
                  <a:lnTo>
                    <a:pt x="174" y="169"/>
                  </a:lnTo>
                  <a:lnTo>
                    <a:pt x="182" y="171"/>
                  </a:lnTo>
                  <a:lnTo>
                    <a:pt x="188" y="175"/>
                  </a:lnTo>
                  <a:lnTo>
                    <a:pt x="190" y="181"/>
                  </a:lnTo>
                  <a:lnTo>
                    <a:pt x="192" y="187"/>
                  </a:lnTo>
                  <a:lnTo>
                    <a:pt x="192" y="187"/>
                  </a:lnTo>
                  <a:close/>
                  <a:moveTo>
                    <a:pt x="174" y="59"/>
                  </a:moveTo>
                  <a:lnTo>
                    <a:pt x="174" y="59"/>
                  </a:lnTo>
                  <a:lnTo>
                    <a:pt x="164" y="59"/>
                  </a:lnTo>
                  <a:lnTo>
                    <a:pt x="156" y="53"/>
                  </a:lnTo>
                  <a:lnTo>
                    <a:pt x="152" y="45"/>
                  </a:lnTo>
                  <a:lnTo>
                    <a:pt x="150" y="37"/>
                  </a:lnTo>
                  <a:lnTo>
                    <a:pt x="150" y="37"/>
                  </a:lnTo>
                  <a:lnTo>
                    <a:pt x="152" y="27"/>
                  </a:lnTo>
                  <a:lnTo>
                    <a:pt x="156" y="19"/>
                  </a:lnTo>
                  <a:lnTo>
                    <a:pt x="164" y="12"/>
                  </a:lnTo>
                  <a:lnTo>
                    <a:pt x="174" y="12"/>
                  </a:lnTo>
                  <a:lnTo>
                    <a:pt x="174" y="12"/>
                  </a:lnTo>
                  <a:lnTo>
                    <a:pt x="184" y="12"/>
                  </a:lnTo>
                  <a:lnTo>
                    <a:pt x="190" y="19"/>
                  </a:lnTo>
                  <a:lnTo>
                    <a:pt x="196" y="27"/>
                  </a:lnTo>
                  <a:lnTo>
                    <a:pt x="198" y="37"/>
                  </a:lnTo>
                  <a:lnTo>
                    <a:pt x="198" y="37"/>
                  </a:lnTo>
                  <a:lnTo>
                    <a:pt x="196" y="45"/>
                  </a:lnTo>
                  <a:lnTo>
                    <a:pt x="190" y="53"/>
                  </a:lnTo>
                  <a:lnTo>
                    <a:pt x="184" y="59"/>
                  </a:lnTo>
                  <a:lnTo>
                    <a:pt x="174" y="59"/>
                  </a:lnTo>
                  <a:lnTo>
                    <a:pt x="174" y="59"/>
                  </a:lnTo>
                  <a:close/>
                  <a:moveTo>
                    <a:pt x="208" y="45"/>
                  </a:moveTo>
                  <a:lnTo>
                    <a:pt x="208" y="45"/>
                  </a:lnTo>
                  <a:lnTo>
                    <a:pt x="208" y="37"/>
                  </a:lnTo>
                  <a:lnTo>
                    <a:pt x="208" y="37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40" y="31"/>
                  </a:lnTo>
                  <a:lnTo>
                    <a:pt x="270" y="37"/>
                  </a:lnTo>
                  <a:lnTo>
                    <a:pt x="270" y="37"/>
                  </a:lnTo>
                  <a:lnTo>
                    <a:pt x="240" y="41"/>
                  </a:lnTo>
                  <a:lnTo>
                    <a:pt x="208" y="45"/>
                  </a:lnTo>
                  <a:lnTo>
                    <a:pt x="208" y="45"/>
                  </a:lnTo>
                  <a:close/>
                  <a:moveTo>
                    <a:pt x="290" y="99"/>
                  </a:moveTo>
                  <a:lnTo>
                    <a:pt x="334" y="169"/>
                  </a:lnTo>
                  <a:lnTo>
                    <a:pt x="248" y="169"/>
                  </a:lnTo>
                  <a:lnTo>
                    <a:pt x="290" y="99"/>
                  </a:lnTo>
                  <a:close/>
                  <a:moveTo>
                    <a:pt x="290" y="209"/>
                  </a:moveTo>
                  <a:lnTo>
                    <a:pt x="290" y="209"/>
                  </a:lnTo>
                  <a:lnTo>
                    <a:pt x="274" y="207"/>
                  </a:lnTo>
                  <a:lnTo>
                    <a:pt x="260" y="201"/>
                  </a:lnTo>
                  <a:lnTo>
                    <a:pt x="254" y="197"/>
                  </a:lnTo>
                  <a:lnTo>
                    <a:pt x="250" y="191"/>
                  </a:lnTo>
                  <a:lnTo>
                    <a:pt x="246" y="185"/>
                  </a:lnTo>
                  <a:lnTo>
                    <a:pt x="244" y="179"/>
                  </a:lnTo>
                  <a:lnTo>
                    <a:pt x="336" y="179"/>
                  </a:lnTo>
                  <a:lnTo>
                    <a:pt x="336" y="179"/>
                  </a:lnTo>
                  <a:lnTo>
                    <a:pt x="334" y="185"/>
                  </a:lnTo>
                  <a:lnTo>
                    <a:pt x="332" y="191"/>
                  </a:lnTo>
                  <a:lnTo>
                    <a:pt x="326" y="197"/>
                  </a:lnTo>
                  <a:lnTo>
                    <a:pt x="322" y="201"/>
                  </a:lnTo>
                  <a:lnTo>
                    <a:pt x="308" y="207"/>
                  </a:lnTo>
                  <a:lnTo>
                    <a:pt x="290" y="209"/>
                  </a:lnTo>
                  <a:lnTo>
                    <a:pt x="290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02" name="Freeform 102"/>
            <p:cNvSpPr/>
            <p:nvPr/>
          </p:nvSpPr>
          <p:spPr>
            <a:xfrm>
              <a:off x="11215688" y="5002213"/>
              <a:ext cx="196850" cy="44450"/>
            </a:xfrm>
            <a:custGeom>
              <a:avLst/>
              <a:gdLst>
                <a:gd name="T0" fmla="*/ 118 w 124"/>
                <a:gd name="T1" fmla="*/ 0 h 28"/>
                <a:gd name="T2" fmla="*/ 118 w 124"/>
                <a:gd name="T3" fmla="*/ 0 h 28"/>
                <a:gd name="T4" fmla="*/ 100 w 124"/>
                <a:gd name="T5" fmla="*/ 6 h 28"/>
                <a:gd name="T6" fmla="*/ 74 w 124"/>
                <a:gd name="T7" fmla="*/ 10 h 28"/>
                <a:gd name="T8" fmla="*/ 40 w 124"/>
                <a:gd name="T9" fmla="*/ 16 h 28"/>
                <a:gd name="T10" fmla="*/ 6 w 124"/>
                <a:gd name="T11" fmla="*/ 18 h 28"/>
                <a:gd name="T12" fmla="*/ 6 w 124"/>
                <a:gd name="T13" fmla="*/ 18 h 28"/>
                <a:gd name="T14" fmla="*/ 2 w 124"/>
                <a:gd name="T15" fmla="*/ 20 h 28"/>
                <a:gd name="T16" fmla="*/ 0 w 124"/>
                <a:gd name="T17" fmla="*/ 24 h 28"/>
                <a:gd name="T18" fmla="*/ 0 w 124"/>
                <a:gd name="T19" fmla="*/ 24 h 28"/>
                <a:gd name="T20" fmla="*/ 2 w 124"/>
                <a:gd name="T21" fmla="*/ 28 h 28"/>
                <a:gd name="T22" fmla="*/ 6 w 124"/>
                <a:gd name="T23" fmla="*/ 28 h 28"/>
                <a:gd name="T24" fmla="*/ 6 w 124"/>
                <a:gd name="T25" fmla="*/ 28 h 28"/>
                <a:gd name="T26" fmla="*/ 6 w 124"/>
                <a:gd name="T27" fmla="*/ 28 h 28"/>
                <a:gd name="T28" fmla="*/ 40 w 124"/>
                <a:gd name="T29" fmla="*/ 26 h 28"/>
                <a:gd name="T30" fmla="*/ 74 w 124"/>
                <a:gd name="T31" fmla="*/ 22 h 28"/>
                <a:gd name="T32" fmla="*/ 102 w 124"/>
                <a:gd name="T33" fmla="*/ 16 h 28"/>
                <a:gd name="T34" fmla="*/ 122 w 124"/>
                <a:gd name="T35" fmla="*/ 10 h 28"/>
                <a:gd name="T36" fmla="*/ 122 w 124"/>
                <a:gd name="T37" fmla="*/ 10 h 28"/>
                <a:gd name="T38" fmla="*/ 124 w 124"/>
                <a:gd name="T39" fmla="*/ 6 h 28"/>
                <a:gd name="T40" fmla="*/ 124 w 124"/>
                <a:gd name="T41" fmla="*/ 2 h 28"/>
                <a:gd name="T42" fmla="*/ 124 w 124"/>
                <a:gd name="T43" fmla="*/ 2 h 28"/>
                <a:gd name="T44" fmla="*/ 122 w 124"/>
                <a:gd name="T45" fmla="*/ 0 h 28"/>
                <a:gd name="T46" fmla="*/ 118 w 124"/>
                <a:gd name="T47" fmla="*/ 0 h 28"/>
                <a:gd name="T48" fmla="*/ 118 w 124"/>
                <a:gd name="T49" fmla="*/ 0 h 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4" h="28">
                  <a:moveTo>
                    <a:pt x="118" y="0"/>
                  </a:moveTo>
                  <a:lnTo>
                    <a:pt x="118" y="0"/>
                  </a:lnTo>
                  <a:lnTo>
                    <a:pt x="100" y="6"/>
                  </a:lnTo>
                  <a:lnTo>
                    <a:pt x="74" y="10"/>
                  </a:lnTo>
                  <a:lnTo>
                    <a:pt x="40" y="1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40" y="26"/>
                  </a:lnTo>
                  <a:lnTo>
                    <a:pt x="74" y="22"/>
                  </a:lnTo>
                  <a:lnTo>
                    <a:pt x="102" y="16"/>
                  </a:lnTo>
                  <a:lnTo>
                    <a:pt x="122" y="10"/>
                  </a:lnTo>
                  <a:lnTo>
                    <a:pt x="122" y="10"/>
                  </a:lnTo>
                  <a:lnTo>
                    <a:pt x="124" y="6"/>
                  </a:lnTo>
                  <a:lnTo>
                    <a:pt x="124" y="2"/>
                  </a:lnTo>
                  <a:lnTo>
                    <a:pt x="124" y="2"/>
                  </a:lnTo>
                  <a:lnTo>
                    <a:pt x="122" y="0"/>
                  </a:lnTo>
                  <a:lnTo>
                    <a:pt x="118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03" name="Freeform 103"/>
            <p:cNvSpPr>
              <a:spLocks noEditPoints="1"/>
            </p:cNvSpPr>
            <p:nvPr/>
          </p:nvSpPr>
          <p:spPr>
            <a:xfrm>
              <a:off x="10942638" y="4906963"/>
              <a:ext cx="552450" cy="473075"/>
            </a:xfrm>
            <a:custGeom>
              <a:avLst/>
              <a:gdLst>
                <a:gd name="T0" fmla="*/ 346 w 348"/>
                <a:gd name="T1" fmla="*/ 96 h 298"/>
                <a:gd name="T2" fmla="*/ 324 w 348"/>
                <a:gd name="T3" fmla="*/ 68 h 298"/>
                <a:gd name="T4" fmla="*/ 316 w 348"/>
                <a:gd name="T5" fmla="*/ 12 h 298"/>
                <a:gd name="T6" fmla="*/ 308 w 348"/>
                <a:gd name="T7" fmla="*/ 2 h 298"/>
                <a:gd name="T8" fmla="*/ 290 w 348"/>
                <a:gd name="T9" fmla="*/ 6 h 298"/>
                <a:gd name="T10" fmla="*/ 256 w 348"/>
                <a:gd name="T11" fmla="*/ 26 h 298"/>
                <a:gd name="T12" fmla="*/ 180 w 348"/>
                <a:gd name="T13" fmla="*/ 46 h 298"/>
                <a:gd name="T14" fmla="*/ 152 w 348"/>
                <a:gd name="T15" fmla="*/ 52 h 298"/>
                <a:gd name="T16" fmla="*/ 32 w 348"/>
                <a:gd name="T17" fmla="*/ 58 h 298"/>
                <a:gd name="T18" fmla="*/ 4 w 348"/>
                <a:gd name="T19" fmla="*/ 82 h 298"/>
                <a:gd name="T20" fmla="*/ 0 w 348"/>
                <a:gd name="T21" fmla="*/ 140 h 298"/>
                <a:gd name="T22" fmla="*/ 30 w 348"/>
                <a:gd name="T23" fmla="*/ 166 h 298"/>
                <a:gd name="T24" fmla="*/ 70 w 348"/>
                <a:gd name="T25" fmla="*/ 172 h 298"/>
                <a:gd name="T26" fmla="*/ 76 w 348"/>
                <a:gd name="T27" fmla="*/ 292 h 298"/>
                <a:gd name="T28" fmla="*/ 100 w 348"/>
                <a:gd name="T29" fmla="*/ 298 h 298"/>
                <a:gd name="T30" fmla="*/ 118 w 348"/>
                <a:gd name="T31" fmla="*/ 280 h 298"/>
                <a:gd name="T32" fmla="*/ 134 w 348"/>
                <a:gd name="T33" fmla="*/ 252 h 298"/>
                <a:gd name="T34" fmla="*/ 148 w 348"/>
                <a:gd name="T35" fmla="*/ 224 h 298"/>
                <a:gd name="T36" fmla="*/ 134 w 348"/>
                <a:gd name="T37" fmla="*/ 200 h 298"/>
                <a:gd name="T38" fmla="*/ 152 w 348"/>
                <a:gd name="T39" fmla="*/ 172 h 298"/>
                <a:gd name="T40" fmla="*/ 158 w 348"/>
                <a:gd name="T41" fmla="*/ 182 h 298"/>
                <a:gd name="T42" fmla="*/ 222 w 348"/>
                <a:gd name="T43" fmla="*/ 190 h 298"/>
                <a:gd name="T44" fmla="*/ 282 w 348"/>
                <a:gd name="T45" fmla="*/ 216 h 298"/>
                <a:gd name="T46" fmla="*/ 302 w 348"/>
                <a:gd name="T47" fmla="*/ 226 h 298"/>
                <a:gd name="T48" fmla="*/ 312 w 348"/>
                <a:gd name="T49" fmla="*/ 222 h 298"/>
                <a:gd name="T50" fmla="*/ 318 w 348"/>
                <a:gd name="T51" fmla="*/ 160 h 298"/>
                <a:gd name="T52" fmla="*/ 334 w 348"/>
                <a:gd name="T53" fmla="*/ 150 h 298"/>
                <a:gd name="T54" fmla="*/ 348 w 348"/>
                <a:gd name="T55" fmla="*/ 114 h 298"/>
                <a:gd name="T56" fmla="*/ 124 w 348"/>
                <a:gd name="T57" fmla="*/ 208 h 298"/>
                <a:gd name="T58" fmla="*/ 138 w 348"/>
                <a:gd name="T59" fmla="*/ 224 h 298"/>
                <a:gd name="T60" fmla="*/ 134 w 348"/>
                <a:gd name="T61" fmla="*/ 238 h 298"/>
                <a:gd name="T62" fmla="*/ 118 w 348"/>
                <a:gd name="T63" fmla="*/ 208 h 298"/>
                <a:gd name="T64" fmla="*/ 30 w 348"/>
                <a:gd name="T65" fmla="*/ 134 h 298"/>
                <a:gd name="T66" fmla="*/ 106 w 348"/>
                <a:gd name="T67" fmla="*/ 282 h 298"/>
                <a:gd name="T68" fmla="*/ 88 w 348"/>
                <a:gd name="T69" fmla="*/ 288 h 298"/>
                <a:gd name="T70" fmla="*/ 82 w 348"/>
                <a:gd name="T71" fmla="*/ 282 h 298"/>
                <a:gd name="T72" fmla="*/ 108 w 348"/>
                <a:gd name="T73" fmla="*/ 280 h 298"/>
                <a:gd name="T74" fmla="*/ 40 w 348"/>
                <a:gd name="T75" fmla="*/ 140 h 298"/>
                <a:gd name="T76" fmla="*/ 152 w 348"/>
                <a:gd name="T77" fmla="*/ 162 h 298"/>
                <a:gd name="T78" fmla="*/ 306 w 348"/>
                <a:gd name="T79" fmla="*/ 214 h 298"/>
                <a:gd name="T80" fmla="*/ 298 w 348"/>
                <a:gd name="T81" fmla="*/ 214 h 298"/>
                <a:gd name="T82" fmla="*/ 262 w 348"/>
                <a:gd name="T83" fmla="*/ 192 h 298"/>
                <a:gd name="T84" fmla="*/ 184 w 348"/>
                <a:gd name="T85" fmla="*/ 172 h 298"/>
                <a:gd name="T86" fmla="*/ 164 w 348"/>
                <a:gd name="T87" fmla="*/ 56 h 298"/>
                <a:gd name="T88" fmla="*/ 226 w 348"/>
                <a:gd name="T89" fmla="*/ 48 h 298"/>
                <a:gd name="T90" fmla="*/ 288 w 348"/>
                <a:gd name="T91" fmla="*/ 20 h 298"/>
                <a:gd name="T92" fmla="*/ 304 w 348"/>
                <a:gd name="T93" fmla="*/ 12 h 298"/>
                <a:gd name="T94" fmla="*/ 306 w 348"/>
                <a:gd name="T95" fmla="*/ 210 h 298"/>
                <a:gd name="T96" fmla="*/ 326 w 348"/>
                <a:gd name="T97" fmla="*/ 82 h 298"/>
                <a:gd name="T98" fmla="*/ 338 w 348"/>
                <a:gd name="T99" fmla="*/ 114 h 298"/>
                <a:gd name="T100" fmla="*/ 318 w 348"/>
                <a:gd name="T101" fmla="*/ 150 h 2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8" h="298">
                  <a:moveTo>
                    <a:pt x="348" y="114"/>
                  </a:moveTo>
                  <a:lnTo>
                    <a:pt x="348" y="114"/>
                  </a:lnTo>
                  <a:lnTo>
                    <a:pt x="348" y="106"/>
                  </a:lnTo>
                  <a:lnTo>
                    <a:pt x="346" y="96"/>
                  </a:lnTo>
                  <a:lnTo>
                    <a:pt x="340" y="82"/>
                  </a:lnTo>
                  <a:lnTo>
                    <a:pt x="334" y="76"/>
                  </a:lnTo>
                  <a:lnTo>
                    <a:pt x="330" y="72"/>
                  </a:lnTo>
                  <a:lnTo>
                    <a:pt x="324" y="68"/>
                  </a:lnTo>
                  <a:lnTo>
                    <a:pt x="318" y="66"/>
                  </a:lnTo>
                  <a:lnTo>
                    <a:pt x="318" y="16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2" y="4"/>
                  </a:lnTo>
                  <a:lnTo>
                    <a:pt x="308" y="2"/>
                  </a:lnTo>
                  <a:lnTo>
                    <a:pt x="308" y="2"/>
                  </a:lnTo>
                  <a:lnTo>
                    <a:pt x="304" y="0"/>
                  </a:lnTo>
                  <a:lnTo>
                    <a:pt x="298" y="2"/>
                  </a:lnTo>
                  <a:lnTo>
                    <a:pt x="294" y="2"/>
                  </a:lnTo>
                  <a:lnTo>
                    <a:pt x="290" y="6"/>
                  </a:lnTo>
                  <a:lnTo>
                    <a:pt x="290" y="6"/>
                  </a:lnTo>
                  <a:lnTo>
                    <a:pt x="282" y="12"/>
                  </a:lnTo>
                  <a:lnTo>
                    <a:pt x="270" y="18"/>
                  </a:lnTo>
                  <a:lnTo>
                    <a:pt x="256" y="26"/>
                  </a:lnTo>
                  <a:lnTo>
                    <a:pt x="240" y="32"/>
                  </a:lnTo>
                  <a:lnTo>
                    <a:pt x="222" y="38"/>
                  </a:lnTo>
                  <a:lnTo>
                    <a:pt x="202" y="42"/>
                  </a:lnTo>
                  <a:lnTo>
                    <a:pt x="180" y="46"/>
                  </a:lnTo>
                  <a:lnTo>
                    <a:pt x="158" y="46"/>
                  </a:lnTo>
                  <a:lnTo>
                    <a:pt x="158" y="46"/>
                  </a:lnTo>
                  <a:lnTo>
                    <a:pt x="154" y="48"/>
                  </a:lnTo>
                  <a:lnTo>
                    <a:pt x="152" y="52"/>
                  </a:lnTo>
                  <a:lnTo>
                    <a:pt x="152" y="56"/>
                  </a:lnTo>
                  <a:lnTo>
                    <a:pt x="36" y="56"/>
                  </a:lnTo>
                  <a:lnTo>
                    <a:pt x="36" y="56"/>
                  </a:lnTo>
                  <a:lnTo>
                    <a:pt x="32" y="58"/>
                  </a:lnTo>
                  <a:lnTo>
                    <a:pt x="30" y="62"/>
                  </a:lnTo>
                  <a:lnTo>
                    <a:pt x="30" y="82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2" y="84"/>
                  </a:lnTo>
                  <a:lnTo>
                    <a:pt x="0" y="88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44"/>
                  </a:lnTo>
                  <a:lnTo>
                    <a:pt x="4" y="146"/>
                  </a:lnTo>
                  <a:lnTo>
                    <a:pt x="30" y="146"/>
                  </a:lnTo>
                  <a:lnTo>
                    <a:pt x="30" y="166"/>
                  </a:lnTo>
                  <a:lnTo>
                    <a:pt x="30" y="166"/>
                  </a:lnTo>
                  <a:lnTo>
                    <a:pt x="32" y="170"/>
                  </a:lnTo>
                  <a:lnTo>
                    <a:pt x="36" y="172"/>
                  </a:lnTo>
                  <a:lnTo>
                    <a:pt x="70" y="172"/>
                  </a:lnTo>
                  <a:lnTo>
                    <a:pt x="70" y="280"/>
                  </a:lnTo>
                  <a:lnTo>
                    <a:pt x="70" y="280"/>
                  </a:lnTo>
                  <a:lnTo>
                    <a:pt x="72" y="288"/>
                  </a:lnTo>
                  <a:lnTo>
                    <a:pt x="76" y="292"/>
                  </a:lnTo>
                  <a:lnTo>
                    <a:pt x="82" y="296"/>
                  </a:lnTo>
                  <a:lnTo>
                    <a:pt x="88" y="298"/>
                  </a:lnTo>
                  <a:lnTo>
                    <a:pt x="100" y="298"/>
                  </a:lnTo>
                  <a:lnTo>
                    <a:pt x="100" y="298"/>
                  </a:lnTo>
                  <a:lnTo>
                    <a:pt x="106" y="296"/>
                  </a:lnTo>
                  <a:lnTo>
                    <a:pt x="112" y="292"/>
                  </a:lnTo>
                  <a:lnTo>
                    <a:pt x="116" y="288"/>
                  </a:lnTo>
                  <a:lnTo>
                    <a:pt x="118" y="280"/>
                  </a:lnTo>
                  <a:lnTo>
                    <a:pt x="118" y="254"/>
                  </a:lnTo>
                  <a:lnTo>
                    <a:pt x="124" y="254"/>
                  </a:lnTo>
                  <a:lnTo>
                    <a:pt x="124" y="254"/>
                  </a:lnTo>
                  <a:lnTo>
                    <a:pt x="134" y="252"/>
                  </a:lnTo>
                  <a:lnTo>
                    <a:pt x="142" y="246"/>
                  </a:lnTo>
                  <a:lnTo>
                    <a:pt x="146" y="238"/>
                  </a:lnTo>
                  <a:lnTo>
                    <a:pt x="148" y="228"/>
                  </a:lnTo>
                  <a:lnTo>
                    <a:pt x="148" y="224"/>
                  </a:lnTo>
                  <a:lnTo>
                    <a:pt x="148" y="224"/>
                  </a:lnTo>
                  <a:lnTo>
                    <a:pt x="146" y="214"/>
                  </a:lnTo>
                  <a:lnTo>
                    <a:pt x="142" y="206"/>
                  </a:lnTo>
                  <a:lnTo>
                    <a:pt x="134" y="200"/>
                  </a:lnTo>
                  <a:lnTo>
                    <a:pt x="124" y="198"/>
                  </a:lnTo>
                  <a:lnTo>
                    <a:pt x="118" y="198"/>
                  </a:lnTo>
                  <a:lnTo>
                    <a:pt x="118" y="172"/>
                  </a:lnTo>
                  <a:lnTo>
                    <a:pt x="152" y="172"/>
                  </a:lnTo>
                  <a:lnTo>
                    <a:pt x="152" y="176"/>
                  </a:lnTo>
                  <a:lnTo>
                    <a:pt x="152" y="176"/>
                  </a:lnTo>
                  <a:lnTo>
                    <a:pt x="154" y="180"/>
                  </a:lnTo>
                  <a:lnTo>
                    <a:pt x="158" y="182"/>
                  </a:lnTo>
                  <a:lnTo>
                    <a:pt x="158" y="182"/>
                  </a:lnTo>
                  <a:lnTo>
                    <a:pt x="180" y="182"/>
                  </a:lnTo>
                  <a:lnTo>
                    <a:pt x="202" y="186"/>
                  </a:lnTo>
                  <a:lnTo>
                    <a:pt x="222" y="190"/>
                  </a:lnTo>
                  <a:lnTo>
                    <a:pt x="240" y="196"/>
                  </a:lnTo>
                  <a:lnTo>
                    <a:pt x="256" y="202"/>
                  </a:lnTo>
                  <a:lnTo>
                    <a:pt x="270" y="208"/>
                  </a:lnTo>
                  <a:lnTo>
                    <a:pt x="282" y="216"/>
                  </a:lnTo>
                  <a:lnTo>
                    <a:pt x="290" y="222"/>
                  </a:lnTo>
                  <a:lnTo>
                    <a:pt x="290" y="222"/>
                  </a:lnTo>
                  <a:lnTo>
                    <a:pt x="296" y="226"/>
                  </a:lnTo>
                  <a:lnTo>
                    <a:pt x="302" y="226"/>
                  </a:lnTo>
                  <a:lnTo>
                    <a:pt x="302" y="226"/>
                  </a:lnTo>
                  <a:lnTo>
                    <a:pt x="308" y="226"/>
                  </a:lnTo>
                  <a:lnTo>
                    <a:pt x="308" y="226"/>
                  </a:lnTo>
                  <a:lnTo>
                    <a:pt x="312" y="222"/>
                  </a:lnTo>
                  <a:lnTo>
                    <a:pt x="314" y="220"/>
                  </a:lnTo>
                  <a:lnTo>
                    <a:pt x="316" y="216"/>
                  </a:lnTo>
                  <a:lnTo>
                    <a:pt x="318" y="210"/>
                  </a:lnTo>
                  <a:lnTo>
                    <a:pt x="318" y="160"/>
                  </a:lnTo>
                  <a:lnTo>
                    <a:pt x="318" y="160"/>
                  </a:lnTo>
                  <a:lnTo>
                    <a:pt x="324" y="158"/>
                  </a:lnTo>
                  <a:lnTo>
                    <a:pt x="330" y="156"/>
                  </a:lnTo>
                  <a:lnTo>
                    <a:pt x="334" y="150"/>
                  </a:lnTo>
                  <a:lnTo>
                    <a:pt x="340" y="144"/>
                  </a:lnTo>
                  <a:lnTo>
                    <a:pt x="346" y="130"/>
                  </a:lnTo>
                  <a:lnTo>
                    <a:pt x="348" y="122"/>
                  </a:lnTo>
                  <a:lnTo>
                    <a:pt x="348" y="114"/>
                  </a:lnTo>
                  <a:lnTo>
                    <a:pt x="348" y="114"/>
                  </a:lnTo>
                  <a:close/>
                  <a:moveTo>
                    <a:pt x="118" y="208"/>
                  </a:moveTo>
                  <a:lnTo>
                    <a:pt x="124" y="208"/>
                  </a:lnTo>
                  <a:lnTo>
                    <a:pt x="124" y="208"/>
                  </a:lnTo>
                  <a:lnTo>
                    <a:pt x="130" y="210"/>
                  </a:lnTo>
                  <a:lnTo>
                    <a:pt x="134" y="214"/>
                  </a:lnTo>
                  <a:lnTo>
                    <a:pt x="136" y="218"/>
                  </a:lnTo>
                  <a:lnTo>
                    <a:pt x="138" y="224"/>
                  </a:lnTo>
                  <a:lnTo>
                    <a:pt x="138" y="228"/>
                  </a:lnTo>
                  <a:lnTo>
                    <a:pt x="138" y="228"/>
                  </a:lnTo>
                  <a:lnTo>
                    <a:pt x="136" y="234"/>
                  </a:lnTo>
                  <a:lnTo>
                    <a:pt x="134" y="238"/>
                  </a:lnTo>
                  <a:lnTo>
                    <a:pt x="130" y="242"/>
                  </a:lnTo>
                  <a:lnTo>
                    <a:pt x="124" y="242"/>
                  </a:lnTo>
                  <a:lnTo>
                    <a:pt x="118" y="242"/>
                  </a:lnTo>
                  <a:lnTo>
                    <a:pt x="118" y="208"/>
                  </a:lnTo>
                  <a:close/>
                  <a:moveTo>
                    <a:pt x="10" y="134"/>
                  </a:moveTo>
                  <a:lnTo>
                    <a:pt x="10" y="92"/>
                  </a:lnTo>
                  <a:lnTo>
                    <a:pt x="30" y="92"/>
                  </a:lnTo>
                  <a:lnTo>
                    <a:pt x="30" y="134"/>
                  </a:lnTo>
                  <a:lnTo>
                    <a:pt x="10" y="134"/>
                  </a:lnTo>
                  <a:close/>
                  <a:moveTo>
                    <a:pt x="108" y="280"/>
                  </a:moveTo>
                  <a:lnTo>
                    <a:pt x="108" y="280"/>
                  </a:lnTo>
                  <a:lnTo>
                    <a:pt x="106" y="282"/>
                  </a:lnTo>
                  <a:lnTo>
                    <a:pt x="106" y="286"/>
                  </a:lnTo>
                  <a:lnTo>
                    <a:pt x="102" y="288"/>
                  </a:lnTo>
                  <a:lnTo>
                    <a:pt x="100" y="288"/>
                  </a:lnTo>
                  <a:lnTo>
                    <a:pt x="88" y="288"/>
                  </a:lnTo>
                  <a:lnTo>
                    <a:pt x="88" y="288"/>
                  </a:lnTo>
                  <a:lnTo>
                    <a:pt x="86" y="288"/>
                  </a:lnTo>
                  <a:lnTo>
                    <a:pt x="84" y="286"/>
                  </a:lnTo>
                  <a:lnTo>
                    <a:pt x="82" y="282"/>
                  </a:lnTo>
                  <a:lnTo>
                    <a:pt x="82" y="280"/>
                  </a:lnTo>
                  <a:lnTo>
                    <a:pt x="82" y="172"/>
                  </a:lnTo>
                  <a:lnTo>
                    <a:pt x="108" y="172"/>
                  </a:lnTo>
                  <a:lnTo>
                    <a:pt x="108" y="280"/>
                  </a:lnTo>
                  <a:close/>
                  <a:moveTo>
                    <a:pt x="112" y="162"/>
                  </a:moveTo>
                  <a:lnTo>
                    <a:pt x="76" y="162"/>
                  </a:lnTo>
                  <a:lnTo>
                    <a:pt x="40" y="162"/>
                  </a:lnTo>
                  <a:lnTo>
                    <a:pt x="40" y="140"/>
                  </a:lnTo>
                  <a:lnTo>
                    <a:pt x="40" y="88"/>
                  </a:lnTo>
                  <a:lnTo>
                    <a:pt x="40" y="66"/>
                  </a:lnTo>
                  <a:lnTo>
                    <a:pt x="152" y="66"/>
                  </a:lnTo>
                  <a:lnTo>
                    <a:pt x="152" y="162"/>
                  </a:lnTo>
                  <a:lnTo>
                    <a:pt x="112" y="162"/>
                  </a:lnTo>
                  <a:close/>
                  <a:moveTo>
                    <a:pt x="306" y="210"/>
                  </a:moveTo>
                  <a:lnTo>
                    <a:pt x="306" y="210"/>
                  </a:lnTo>
                  <a:lnTo>
                    <a:pt x="306" y="214"/>
                  </a:lnTo>
                  <a:lnTo>
                    <a:pt x="304" y="216"/>
                  </a:lnTo>
                  <a:lnTo>
                    <a:pt x="304" y="216"/>
                  </a:lnTo>
                  <a:lnTo>
                    <a:pt x="302" y="216"/>
                  </a:lnTo>
                  <a:lnTo>
                    <a:pt x="298" y="214"/>
                  </a:lnTo>
                  <a:lnTo>
                    <a:pt x="298" y="214"/>
                  </a:lnTo>
                  <a:lnTo>
                    <a:pt x="288" y="206"/>
                  </a:lnTo>
                  <a:lnTo>
                    <a:pt x="276" y="200"/>
                  </a:lnTo>
                  <a:lnTo>
                    <a:pt x="262" y="192"/>
                  </a:lnTo>
                  <a:lnTo>
                    <a:pt x="244" y="186"/>
                  </a:lnTo>
                  <a:lnTo>
                    <a:pt x="226" y="180"/>
                  </a:lnTo>
                  <a:lnTo>
                    <a:pt x="206" y="176"/>
                  </a:lnTo>
                  <a:lnTo>
                    <a:pt x="184" y="172"/>
                  </a:lnTo>
                  <a:lnTo>
                    <a:pt x="164" y="172"/>
                  </a:lnTo>
                  <a:lnTo>
                    <a:pt x="164" y="166"/>
                  </a:lnTo>
                  <a:lnTo>
                    <a:pt x="164" y="62"/>
                  </a:lnTo>
                  <a:lnTo>
                    <a:pt x="164" y="56"/>
                  </a:lnTo>
                  <a:lnTo>
                    <a:pt x="164" y="56"/>
                  </a:lnTo>
                  <a:lnTo>
                    <a:pt x="184" y="56"/>
                  </a:lnTo>
                  <a:lnTo>
                    <a:pt x="206" y="52"/>
                  </a:lnTo>
                  <a:lnTo>
                    <a:pt x="226" y="48"/>
                  </a:lnTo>
                  <a:lnTo>
                    <a:pt x="244" y="42"/>
                  </a:lnTo>
                  <a:lnTo>
                    <a:pt x="262" y="36"/>
                  </a:lnTo>
                  <a:lnTo>
                    <a:pt x="276" y="28"/>
                  </a:lnTo>
                  <a:lnTo>
                    <a:pt x="288" y="20"/>
                  </a:lnTo>
                  <a:lnTo>
                    <a:pt x="298" y="12"/>
                  </a:lnTo>
                  <a:lnTo>
                    <a:pt x="298" y="12"/>
                  </a:lnTo>
                  <a:lnTo>
                    <a:pt x="302" y="12"/>
                  </a:lnTo>
                  <a:lnTo>
                    <a:pt x="304" y="12"/>
                  </a:lnTo>
                  <a:lnTo>
                    <a:pt x="304" y="12"/>
                  </a:lnTo>
                  <a:lnTo>
                    <a:pt x="306" y="14"/>
                  </a:lnTo>
                  <a:lnTo>
                    <a:pt x="306" y="16"/>
                  </a:lnTo>
                  <a:lnTo>
                    <a:pt x="306" y="210"/>
                  </a:lnTo>
                  <a:close/>
                  <a:moveTo>
                    <a:pt x="318" y="150"/>
                  </a:moveTo>
                  <a:lnTo>
                    <a:pt x="318" y="78"/>
                  </a:lnTo>
                  <a:lnTo>
                    <a:pt x="318" y="78"/>
                  </a:lnTo>
                  <a:lnTo>
                    <a:pt x="326" y="82"/>
                  </a:lnTo>
                  <a:lnTo>
                    <a:pt x="332" y="90"/>
                  </a:lnTo>
                  <a:lnTo>
                    <a:pt x="336" y="102"/>
                  </a:lnTo>
                  <a:lnTo>
                    <a:pt x="338" y="114"/>
                  </a:lnTo>
                  <a:lnTo>
                    <a:pt x="338" y="114"/>
                  </a:lnTo>
                  <a:lnTo>
                    <a:pt x="336" y="126"/>
                  </a:lnTo>
                  <a:lnTo>
                    <a:pt x="332" y="138"/>
                  </a:lnTo>
                  <a:lnTo>
                    <a:pt x="326" y="146"/>
                  </a:lnTo>
                  <a:lnTo>
                    <a:pt x="318" y="150"/>
                  </a:lnTo>
                  <a:lnTo>
                    <a:pt x="318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04" name="Freeform 104"/>
            <p:cNvSpPr/>
            <p:nvPr/>
          </p:nvSpPr>
          <p:spPr>
            <a:xfrm>
              <a:off x="11037888" y="5037138"/>
              <a:ext cx="117475" cy="15875"/>
            </a:xfrm>
            <a:custGeom>
              <a:avLst/>
              <a:gdLst>
                <a:gd name="T0" fmla="*/ 68 w 74"/>
                <a:gd name="T1" fmla="*/ 0 h 10"/>
                <a:gd name="T2" fmla="*/ 4 w 74"/>
                <a:gd name="T3" fmla="*/ 0 h 10"/>
                <a:gd name="T4" fmla="*/ 4 w 74"/>
                <a:gd name="T5" fmla="*/ 0 h 10"/>
                <a:gd name="T6" fmla="*/ 2 w 74"/>
                <a:gd name="T7" fmla="*/ 2 h 10"/>
                <a:gd name="T8" fmla="*/ 0 w 74"/>
                <a:gd name="T9" fmla="*/ 6 h 10"/>
                <a:gd name="T10" fmla="*/ 0 w 74"/>
                <a:gd name="T11" fmla="*/ 6 h 10"/>
                <a:gd name="T12" fmla="*/ 2 w 74"/>
                <a:gd name="T13" fmla="*/ 10 h 10"/>
                <a:gd name="T14" fmla="*/ 4 w 74"/>
                <a:gd name="T15" fmla="*/ 10 h 10"/>
                <a:gd name="T16" fmla="*/ 68 w 74"/>
                <a:gd name="T17" fmla="*/ 10 h 10"/>
                <a:gd name="T18" fmla="*/ 68 w 74"/>
                <a:gd name="T19" fmla="*/ 10 h 10"/>
                <a:gd name="T20" fmla="*/ 72 w 74"/>
                <a:gd name="T21" fmla="*/ 10 h 10"/>
                <a:gd name="T22" fmla="*/ 74 w 74"/>
                <a:gd name="T23" fmla="*/ 6 h 10"/>
                <a:gd name="T24" fmla="*/ 74 w 74"/>
                <a:gd name="T25" fmla="*/ 6 h 10"/>
                <a:gd name="T26" fmla="*/ 72 w 74"/>
                <a:gd name="T27" fmla="*/ 2 h 10"/>
                <a:gd name="T28" fmla="*/ 68 w 74"/>
                <a:gd name="T29" fmla="*/ 0 h 10"/>
                <a:gd name="T30" fmla="*/ 68 w 74"/>
                <a:gd name="T31" fmla="*/ 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0">
                  <a:moveTo>
                    <a:pt x="68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72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05" name="Freeform 105"/>
            <p:cNvSpPr/>
            <p:nvPr/>
          </p:nvSpPr>
          <p:spPr>
            <a:xfrm>
              <a:off x="11037888" y="5078413"/>
              <a:ext cx="117475" cy="19050"/>
            </a:xfrm>
            <a:custGeom>
              <a:avLst/>
              <a:gdLst>
                <a:gd name="T0" fmla="*/ 68 w 74"/>
                <a:gd name="T1" fmla="*/ 0 h 12"/>
                <a:gd name="T2" fmla="*/ 4 w 74"/>
                <a:gd name="T3" fmla="*/ 0 h 12"/>
                <a:gd name="T4" fmla="*/ 4 w 74"/>
                <a:gd name="T5" fmla="*/ 0 h 12"/>
                <a:gd name="T6" fmla="*/ 2 w 74"/>
                <a:gd name="T7" fmla="*/ 2 h 12"/>
                <a:gd name="T8" fmla="*/ 0 w 74"/>
                <a:gd name="T9" fmla="*/ 6 h 12"/>
                <a:gd name="T10" fmla="*/ 0 w 74"/>
                <a:gd name="T11" fmla="*/ 6 h 12"/>
                <a:gd name="T12" fmla="*/ 2 w 74"/>
                <a:gd name="T13" fmla="*/ 10 h 12"/>
                <a:gd name="T14" fmla="*/ 4 w 74"/>
                <a:gd name="T15" fmla="*/ 12 h 12"/>
                <a:gd name="T16" fmla="*/ 68 w 74"/>
                <a:gd name="T17" fmla="*/ 12 h 12"/>
                <a:gd name="T18" fmla="*/ 68 w 74"/>
                <a:gd name="T19" fmla="*/ 12 h 12"/>
                <a:gd name="T20" fmla="*/ 72 w 74"/>
                <a:gd name="T21" fmla="*/ 10 h 12"/>
                <a:gd name="T22" fmla="*/ 74 w 74"/>
                <a:gd name="T23" fmla="*/ 6 h 12"/>
                <a:gd name="T24" fmla="*/ 74 w 74"/>
                <a:gd name="T25" fmla="*/ 6 h 12"/>
                <a:gd name="T26" fmla="*/ 72 w 74"/>
                <a:gd name="T27" fmla="*/ 2 h 12"/>
                <a:gd name="T28" fmla="*/ 68 w 74"/>
                <a:gd name="T29" fmla="*/ 0 h 12"/>
                <a:gd name="T30" fmla="*/ 68 w 74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">
                  <a:moveTo>
                    <a:pt x="68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2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06" name="Freeform 106"/>
            <p:cNvSpPr/>
            <p:nvPr/>
          </p:nvSpPr>
          <p:spPr>
            <a:xfrm>
              <a:off x="11037888" y="5119688"/>
              <a:ext cx="117475" cy="19050"/>
            </a:xfrm>
            <a:custGeom>
              <a:avLst/>
              <a:gdLst>
                <a:gd name="T0" fmla="*/ 68 w 74"/>
                <a:gd name="T1" fmla="*/ 0 h 12"/>
                <a:gd name="T2" fmla="*/ 4 w 74"/>
                <a:gd name="T3" fmla="*/ 0 h 12"/>
                <a:gd name="T4" fmla="*/ 4 w 74"/>
                <a:gd name="T5" fmla="*/ 0 h 12"/>
                <a:gd name="T6" fmla="*/ 2 w 74"/>
                <a:gd name="T7" fmla="*/ 2 h 12"/>
                <a:gd name="T8" fmla="*/ 0 w 74"/>
                <a:gd name="T9" fmla="*/ 6 h 12"/>
                <a:gd name="T10" fmla="*/ 0 w 74"/>
                <a:gd name="T11" fmla="*/ 6 h 12"/>
                <a:gd name="T12" fmla="*/ 2 w 74"/>
                <a:gd name="T13" fmla="*/ 10 h 12"/>
                <a:gd name="T14" fmla="*/ 4 w 74"/>
                <a:gd name="T15" fmla="*/ 12 h 12"/>
                <a:gd name="T16" fmla="*/ 68 w 74"/>
                <a:gd name="T17" fmla="*/ 12 h 12"/>
                <a:gd name="T18" fmla="*/ 68 w 74"/>
                <a:gd name="T19" fmla="*/ 12 h 12"/>
                <a:gd name="T20" fmla="*/ 72 w 74"/>
                <a:gd name="T21" fmla="*/ 10 h 12"/>
                <a:gd name="T22" fmla="*/ 74 w 74"/>
                <a:gd name="T23" fmla="*/ 6 h 12"/>
                <a:gd name="T24" fmla="*/ 74 w 74"/>
                <a:gd name="T25" fmla="*/ 6 h 12"/>
                <a:gd name="T26" fmla="*/ 72 w 74"/>
                <a:gd name="T27" fmla="*/ 2 h 12"/>
                <a:gd name="T28" fmla="*/ 68 w 74"/>
                <a:gd name="T29" fmla="*/ 0 h 12"/>
                <a:gd name="T30" fmla="*/ 68 w 74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2">
                  <a:moveTo>
                    <a:pt x="68" y="0"/>
                  </a:move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72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07" name="Freeform 107"/>
            <p:cNvSpPr>
              <a:spLocks noEditPoints="1"/>
            </p:cNvSpPr>
            <p:nvPr/>
          </p:nvSpPr>
          <p:spPr>
            <a:xfrm>
              <a:off x="10980738" y="1812925"/>
              <a:ext cx="476250" cy="552450"/>
            </a:xfrm>
            <a:custGeom>
              <a:avLst/>
              <a:gdLst>
                <a:gd name="T0" fmla="*/ 220 w 300"/>
                <a:gd name="T1" fmla="*/ 206 h 348"/>
                <a:gd name="T2" fmla="*/ 208 w 300"/>
                <a:gd name="T3" fmla="*/ 160 h 348"/>
                <a:gd name="T4" fmla="*/ 234 w 300"/>
                <a:gd name="T5" fmla="*/ 124 h 348"/>
                <a:gd name="T6" fmla="*/ 226 w 300"/>
                <a:gd name="T7" fmla="*/ 80 h 348"/>
                <a:gd name="T8" fmla="*/ 224 w 300"/>
                <a:gd name="T9" fmla="*/ 30 h 348"/>
                <a:gd name="T10" fmla="*/ 176 w 300"/>
                <a:gd name="T11" fmla="*/ 12 h 348"/>
                <a:gd name="T12" fmla="*/ 86 w 300"/>
                <a:gd name="T13" fmla="*/ 14 h 348"/>
                <a:gd name="T14" fmla="*/ 64 w 300"/>
                <a:gd name="T15" fmla="*/ 32 h 348"/>
                <a:gd name="T16" fmla="*/ 64 w 300"/>
                <a:gd name="T17" fmla="*/ 38 h 348"/>
                <a:gd name="T18" fmla="*/ 74 w 300"/>
                <a:gd name="T19" fmla="*/ 74 h 348"/>
                <a:gd name="T20" fmla="*/ 64 w 300"/>
                <a:gd name="T21" fmla="*/ 88 h 348"/>
                <a:gd name="T22" fmla="*/ 70 w 300"/>
                <a:gd name="T23" fmla="*/ 128 h 348"/>
                <a:gd name="T24" fmla="*/ 110 w 300"/>
                <a:gd name="T25" fmla="*/ 180 h 348"/>
                <a:gd name="T26" fmla="*/ 64 w 300"/>
                <a:gd name="T27" fmla="*/ 210 h 348"/>
                <a:gd name="T28" fmla="*/ 2 w 300"/>
                <a:gd name="T29" fmla="*/ 258 h 348"/>
                <a:gd name="T30" fmla="*/ 20 w 300"/>
                <a:gd name="T31" fmla="*/ 320 h 348"/>
                <a:gd name="T32" fmla="*/ 150 w 300"/>
                <a:gd name="T33" fmla="*/ 348 h 348"/>
                <a:gd name="T34" fmla="*/ 288 w 300"/>
                <a:gd name="T35" fmla="*/ 314 h 348"/>
                <a:gd name="T36" fmla="*/ 292 w 300"/>
                <a:gd name="T37" fmla="*/ 244 h 348"/>
                <a:gd name="T38" fmla="*/ 144 w 300"/>
                <a:gd name="T39" fmla="*/ 270 h 348"/>
                <a:gd name="T40" fmla="*/ 158 w 300"/>
                <a:gd name="T41" fmla="*/ 266 h 348"/>
                <a:gd name="T42" fmla="*/ 196 w 300"/>
                <a:gd name="T43" fmla="*/ 220 h 348"/>
                <a:gd name="T44" fmla="*/ 196 w 300"/>
                <a:gd name="T45" fmla="*/ 220 h 348"/>
                <a:gd name="T46" fmla="*/ 112 w 300"/>
                <a:gd name="T47" fmla="*/ 226 h 348"/>
                <a:gd name="T48" fmla="*/ 122 w 300"/>
                <a:gd name="T49" fmla="*/ 268 h 348"/>
                <a:gd name="T50" fmla="*/ 114 w 300"/>
                <a:gd name="T51" fmla="*/ 294 h 348"/>
                <a:gd name="T52" fmla="*/ 172 w 300"/>
                <a:gd name="T53" fmla="*/ 266 h 348"/>
                <a:gd name="T54" fmla="*/ 198 w 300"/>
                <a:gd name="T55" fmla="*/ 248 h 348"/>
                <a:gd name="T56" fmla="*/ 170 w 300"/>
                <a:gd name="T57" fmla="*/ 22 h 348"/>
                <a:gd name="T58" fmla="*/ 198 w 300"/>
                <a:gd name="T59" fmla="*/ 22 h 348"/>
                <a:gd name="T60" fmla="*/ 216 w 300"/>
                <a:gd name="T61" fmla="*/ 66 h 348"/>
                <a:gd name="T62" fmla="*/ 178 w 300"/>
                <a:gd name="T63" fmla="*/ 46 h 348"/>
                <a:gd name="T64" fmla="*/ 104 w 300"/>
                <a:gd name="T65" fmla="*/ 54 h 348"/>
                <a:gd name="T66" fmla="*/ 76 w 300"/>
                <a:gd name="T67" fmla="*/ 34 h 348"/>
                <a:gd name="T68" fmla="*/ 170 w 300"/>
                <a:gd name="T69" fmla="*/ 22 h 348"/>
                <a:gd name="T70" fmla="*/ 78 w 300"/>
                <a:gd name="T71" fmla="*/ 120 h 348"/>
                <a:gd name="T72" fmla="*/ 72 w 300"/>
                <a:gd name="T73" fmla="*/ 94 h 348"/>
                <a:gd name="T74" fmla="*/ 84 w 300"/>
                <a:gd name="T75" fmla="*/ 84 h 348"/>
                <a:gd name="T76" fmla="*/ 170 w 300"/>
                <a:gd name="T77" fmla="*/ 54 h 348"/>
                <a:gd name="T78" fmla="*/ 216 w 300"/>
                <a:gd name="T79" fmla="*/ 78 h 348"/>
                <a:gd name="T80" fmla="*/ 224 w 300"/>
                <a:gd name="T81" fmla="*/ 90 h 348"/>
                <a:gd name="T82" fmla="*/ 222 w 300"/>
                <a:gd name="T83" fmla="*/ 120 h 348"/>
                <a:gd name="T84" fmla="*/ 212 w 300"/>
                <a:gd name="T85" fmla="*/ 124 h 348"/>
                <a:gd name="T86" fmla="*/ 166 w 300"/>
                <a:gd name="T87" fmla="*/ 182 h 348"/>
                <a:gd name="T88" fmla="*/ 118 w 300"/>
                <a:gd name="T89" fmla="*/ 174 h 348"/>
                <a:gd name="T90" fmla="*/ 120 w 300"/>
                <a:gd name="T91" fmla="*/ 186 h 348"/>
                <a:gd name="T92" fmla="*/ 186 w 300"/>
                <a:gd name="T93" fmla="*/ 198 h 348"/>
                <a:gd name="T94" fmla="*/ 150 w 300"/>
                <a:gd name="T95" fmla="*/ 232 h 348"/>
                <a:gd name="T96" fmla="*/ 120 w 300"/>
                <a:gd name="T97" fmla="*/ 186 h 348"/>
                <a:gd name="T98" fmla="*/ 24 w 300"/>
                <a:gd name="T99" fmla="*/ 242 h 348"/>
                <a:gd name="T100" fmla="*/ 82 w 300"/>
                <a:gd name="T101" fmla="*/ 216 h 348"/>
                <a:gd name="T102" fmla="*/ 94 w 300"/>
                <a:gd name="T103" fmla="*/ 270 h 348"/>
                <a:gd name="T104" fmla="*/ 96 w 300"/>
                <a:gd name="T105" fmla="*/ 334 h 348"/>
                <a:gd name="T106" fmla="*/ 12 w 300"/>
                <a:gd name="T107" fmla="*/ 296 h 348"/>
                <a:gd name="T108" fmla="*/ 282 w 300"/>
                <a:gd name="T109" fmla="*/ 308 h 348"/>
                <a:gd name="T110" fmla="*/ 166 w 300"/>
                <a:gd name="T111" fmla="*/ 338 h 348"/>
                <a:gd name="T112" fmla="*/ 208 w 300"/>
                <a:gd name="T113" fmla="*/ 234 h 348"/>
                <a:gd name="T114" fmla="*/ 232 w 300"/>
                <a:gd name="T115" fmla="*/ 220 h 348"/>
                <a:gd name="T116" fmla="*/ 288 w 300"/>
                <a:gd name="T117" fmla="*/ 262 h 3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0" h="348">
                  <a:moveTo>
                    <a:pt x="270" y="224"/>
                  </a:moveTo>
                  <a:lnTo>
                    <a:pt x="270" y="224"/>
                  </a:lnTo>
                  <a:lnTo>
                    <a:pt x="254" y="216"/>
                  </a:lnTo>
                  <a:lnTo>
                    <a:pt x="236" y="210"/>
                  </a:lnTo>
                  <a:lnTo>
                    <a:pt x="236" y="210"/>
                  </a:lnTo>
                  <a:lnTo>
                    <a:pt x="220" y="206"/>
                  </a:lnTo>
                  <a:lnTo>
                    <a:pt x="220" y="206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194" y="190"/>
                  </a:lnTo>
                  <a:lnTo>
                    <a:pt x="190" y="180"/>
                  </a:lnTo>
                  <a:lnTo>
                    <a:pt x="190" y="180"/>
                  </a:lnTo>
                  <a:lnTo>
                    <a:pt x="200" y="170"/>
                  </a:lnTo>
                  <a:lnTo>
                    <a:pt x="208" y="160"/>
                  </a:lnTo>
                  <a:lnTo>
                    <a:pt x="216" y="146"/>
                  </a:lnTo>
                  <a:lnTo>
                    <a:pt x="222" y="132"/>
                  </a:lnTo>
                  <a:lnTo>
                    <a:pt x="222" y="132"/>
                  </a:lnTo>
                  <a:lnTo>
                    <a:pt x="226" y="130"/>
                  </a:lnTo>
                  <a:lnTo>
                    <a:pt x="230" y="128"/>
                  </a:lnTo>
                  <a:lnTo>
                    <a:pt x="230" y="128"/>
                  </a:lnTo>
                  <a:lnTo>
                    <a:pt x="234" y="124"/>
                  </a:lnTo>
                  <a:lnTo>
                    <a:pt x="236" y="120"/>
                  </a:lnTo>
                  <a:lnTo>
                    <a:pt x="238" y="106"/>
                  </a:lnTo>
                  <a:lnTo>
                    <a:pt x="238" y="106"/>
                  </a:lnTo>
                  <a:lnTo>
                    <a:pt x="238" y="98"/>
                  </a:lnTo>
                  <a:lnTo>
                    <a:pt x="236" y="88"/>
                  </a:lnTo>
                  <a:lnTo>
                    <a:pt x="232" y="82"/>
                  </a:lnTo>
                  <a:lnTo>
                    <a:pt x="226" y="80"/>
                  </a:lnTo>
                  <a:lnTo>
                    <a:pt x="226" y="80"/>
                  </a:lnTo>
                  <a:lnTo>
                    <a:pt x="226" y="72"/>
                  </a:lnTo>
                  <a:lnTo>
                    <a:pt x="226" y="72"/>
                  </a:lnTo>
                  <a:lnTo>
                    <a:pt x="228" y="64"/>
                  </a:lnTo>
                  <a:lnTo>
                    <a:pt x="228" y="52"/>
                  </a:lnTo>
                  <a:lnTo>
                    <a:pt x="228" y="38"/>
                  </a:lnTo>
                  <a:lnTo>
                    <a:pt x="224" y="30"/>
                  </a:lnTo>
                  <a:lnTo>
                    <a:pt x="220" y="24"/>
                  </a:lnTo>
                  <a:lnTo>
                    <a:pt x="220" y="24"/>
                  </a:lnTo>
                  <a:lnTo>
                    <a:pt x="212" y="18"/>
                  </a:lnTo>
                  <a:lnTo>
                    <a:pt x="202" y="12"/>
                  </a:lnTo>
                  <a:lnTo>
                    <a:pt x="190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66" y="6"/>
                  </a:lnTo>
                  <a:lnTo>
                    <a:pt x="156" y="2"/>
                  </a:lnTo>
                  <a:lnTo>
                    <a:pt x="146" y="0"/>
                  </a:lnTo>
                  <a:lnTo>
                    <a:pt x="136" y="0"/>
                  </a:lnTo>
                  <a:lnTo>
                    <a:pt x="118" y="2"/>
                  </a:lnTo>
                  <a:lnTo>
                    <a:pt x="100" y="8"/>
                  </a:lnTo>
                  <a:lnTo>
                    <a:pt x="86" y="14"/>
                  </a:lnTo>
                  <a:lnTo>
                    <a:pt x="74" y="22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64" y="34"/>
                  </a:lnTo>
                  <a:lnTo>
                    <a:pt x="64" y="34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70" y="42"/>
                  </a:lnTo>
                  <a:lnTo>
                    <a:pt x="72" y="48"/>
                  </a:lnTo>
                  <a:lnTo>
                    <a:pt x="76" y="60"/>
                  </a:lnTo>
                  <a:lnTo>
                    <a:pt x="74" y="68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68" y="82"/>
                  </a:lnTo>
                  <a:lnTo>
                    <a:pt x="64" y="88"/>
                  </a:lnTo>
                  <a:lnTo>
                    <a:pt x="60" y="98"/>
                  </a:lnTo>
                  <a:lnTo>
                    <a:pt x="60" y="106"/>
                  </a:lnTo>
                  <a:lnTo>
                    <a:pt x="60" y="106"/>
                  </a:lnTo>
                  <a:lnTo>
                    <a:pt x="64" y="120"/>
                  </a:lnTo>
                  <a:lnTo>
                    <a:pt x="66" y="124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4" y="130"/>
                  </a:lnTo>
                  <a:lnTo>
                    <a:pt x="78" y="132"/>
                  </a:lnTo>
                  <a:lnTo>
                    <a:pt x="78" y="132"/>
                  </a:lnTo>
                  <a:lnTo>
                    <a:pt x="84" y="146"/>
                  </a:lnTo>
                  <a:lnTo>
                    <a:pt x="90" y="160"/>
                  </a:lnTo>
                  <a:lnTo>
                    <a:pt x="100" y="170"/>
                  </a:lnTo>
                  <a:lnTo>
                    <a:pt x="110" y="180"/>
                  </a:lnTo>
                  <a:lnTo>
                    <a:pt x="110" y="180"/>
                  </a:lnTo>
                  <a:lnTo>
                    <a:pt x="106" y="192"/>
                  </a:lnTo>
                  <a:lnTo>
                    <a:pt x="98" y="202"/>
                  </a:lnTo>
                  <a:lnTo>
                    <a:pt x="98" y="202"/>
                  </a:lnTo>
                  <a:lnTo>
                    <a:pt x="80" y="206"/>
                  </a:lnTo>
                  <a:lnTo>
                    <a:pt x="80" y="206"/>
                  </a:lnTo>
                  <a:lnTo>
                    <a:pt x="64" y="210"/>
                  </a:lnTo>
                  <a:lnTo>
                    <a:pt x="64" y="210"/>
                  </a:lnTo>
                  <a:lnTo>
                    <a:pt x="46" y="218"/>
                  </a:lnTo>
                  <a:lnTo>
                    <a:pt x="30" y="224"/>
                  </a:lnTo>
                  <a:lnTo>
                    <a:pt x="30" y="224"/>
                  </a:lnTo>
                  <a:lnTo>
                    <a:pt x="18" y="234"/>
                  </a:lnTo>
                  <a:lnTo>
                    <a:pt x="8" y="244"/>
                  </a:lnTo>
                  <a:lnTo>
                    <a:pt x="2" y="258"/>
                  </a:lnTo>
                  <a:lnTo>
                    <a:pt x="0" y="274"/>
                  </a:lnTo>
                  <a:lnTo>
                    <a:pt x="0" y="288"/>
                  </a:lnTo>
                  <a:lnTo>
                    <a:pt x="0" y="288"/>
                  </a:lnTo>
                  <a:lnTo>
                    <a:pt x="2" y="298"/>
                  </a:lnTo>
                  <a:lnTo>
                    <a:pt x="6" y="308"/>
                  </a:lnTo>
                  <a:lnTo>
                    <a:pt x="12" y="314"/>
                  </a:lnTo>
                  <a:lnTo>
                    <a:pt x="20" y="320"/>
                  </a:lnTo>
                  <a:lnTo>
                    <a:pt x="20" y="320"/>
                  </a:lnTo>
                  <a:lnTo>
                    <a:pt x="40" y="330"/>
                  </a:lnTo>
                  <a:lnTo>
                    <a:pt x="68" y="340"/>
                  </a:lnTo>
                  <a:lnTo>
                    <a:pt x="106" y="346"/>
                  </a:lnTo>
                  <a:lnTo>
                    <a:pt x="126" y="348"/>
                  </a:lnTo>
                  <a:lnTo>
                    <a:pt x="150" y="348"/>
                  </a:lnTo>
                  <a:lnTo>
                    <a:pt x="150" y="348"/>
                  </a:lnTo>
                  <a:lnTo>
                    <a:pt x="174" y="348"/>
                  </a:lnTo>
                  <a:lnTo>
                    <a:pt x="194" y="346"/>
                  </a:lnTo>
                  <a:lnTo>
                    <a:pt x="230" y="340"/>
                  </a:lnTo>
                  <a:lnTo>
                    <a:pt x="260" y="330"/>
                  </a:lnTo>
                  <a:lnTo>
                    <a:pt x="280" y="320"/>
                  </a:lnTo>
                  <a:lnTo>
                    <a:pt x="280" y="320"/>
                  </a:lnTo>
                  <a:lnTo>
                    <a:pt x="288" y="314"/>
                  </a:lnTo>
                  <a:lnTo>
                    <a:pt x="294" y="308"/>
                  </a:lnTo>
                  <a:lnTo>
                    <a:pt x="298" y="298"/>
                  </a:lnTo>
                  <a:lnTo>
                    <a:pt x="300" y="288"/>
                  </a:lnTo>
                  <a:lnTo>
                    <a:pt x="300" y="274"/>
                  </a:lnTo>
                  <a:lnTo>
                    <a:pt x="300" y="274"/>
                  </a:lnTo>
                  <a:lnTo>
                    <a:pt x="298" y="258"/>
                  </a:lnTo>
                  <a:lnTo>
                    <a:pt x="292" y="244"/>
                  </a:lnTo>
                  <a:lnTo>
                    <a:pt x="282" y="234"/>
                  </a:lnTo>
                  <a:lnTo>
                    <a:pt x="270" y="224"/>
                  </a:lnTo>
                  <a:lnTo>
                    <a:pt x="270" y="224"/>
                  </a:lnTo>
                  <a:close/>
                  <a:moveTo>
                    <a:pt x="150" y="336"/>
                  </a:moveTo>
                  <a:lnTo>
                    <a:pt x="150" y="336"/>
                  </a:lnTo>
                  <a:lnTo>
                    <a:pt x="134" y="322"/>
                  </a:lnTo>
                  <a:lnTo>
                    <a:pt x="144" y="270"/>
                  </a:lnTo>
                  <a:lnTo>
                    <a:pt x="144" y="270"/>
                  </a:lnTo>
                  <a:lnTo>
                    <a:pt x="142" y="266"/>
                  </a:lnTo>
                  <a:lnTo>
                    <a:pt x="136" y="258"/>
                  </a:lnTo>
                  <a:lnTo>
                    <a:pt x="150" y="244"/>
                  </a:lnTo>
                  <a:lnTo>
                    <a:pt x="164" y="258"/>
                  </a:lnTo>
                  <a:lnTo>
                    <a:pt x="158" y="266"/>
                  </a:lnTo>
                  <a:lnTo>
                    <a:pt x="158" y="266"/>
                  </a:lnTo>
                  <a:lnTo>
                    <a:pt x="156" y="270"/>
                  </a:lnTo>
                  <a:lnTo>
                    <a:pt x="166" y="322"/>
                  </a:lnTo>
                  <a:lnTo>
                    <a:pt x="166" y="322"/>
                  </a:lnTo>
                  <a:lnTo>
                    <a:pt x="150" y="336"/>
                  </a:lnTo>
                  <a:lnTo>
                    <a:pt x="150" y="336"/>
                  </a:lnTo>
                  <a:close/>
                  <a:moveTo>
                    <a:pt x="196" y="220"/>
                  </a:moveTo>
                  <a:lnTo>
                    <a:pt x="196" y="220"/>
                  </a:lnTo>
                  <a:lnTo>
                    <a:pt x="198" y="232"/>
                  </a:lnTo>
                  <a:lnTo>
                    <a:pt x="176" y="256"/>
                  </a:lnTo>
                  <a:lnTo>
                    <a:pt x="160" y="240"/>
                  </a:lnTo>
                  <a:lnTo>
                    <a:pt x="160" y="240"/>
                  </a:lnTo>
                  <a:lnTo>
                    <a:pt x="178" y="232"/>
                  </a:lnTo>
                  <a:lnTo>
                    <a:pt x="188" y="226"/>
                  </a:lnTo>
                  <a:lnTo>
                    <a:pt x="196" y="220"/>
                  </a:lnTo>
                  <a:lnTo>
                    <a:pt x="196" y="220"/>
                  </a:lnTo>
                  <a:close/>
                  <a:moveTo>
                    <a:pt x="122" y="256"/>
                  </a:moveTo>
                  <a:lnTo>
                    <a:pt x="102" y="232"/>
                  </a:lnTo>
                  <a:lnTo>
                    <a:pt x="102" y="232"/>
                  </a:lnTo>
                  <a:lnTo>
                    <a:pt x="104" y="220"/>
                  </a:lnTo>
                  <a:lnTo>
                    <a:pt x="104" y="220"/>
                  </a:lnTo>
                  <a:lnTo>
                    <a:pt x="112" y="226"/>
                  </a:lnTo>
                  <a:lnTo>
                    <a:pt x="120" y="232"/>
                  </a:lnTo>
                  <a:lnTo>
                    <a:pt x="140" y="240"/>
                  </a:lnTo>
                  <a:lnTo>
                    <a:pt x="122" y="256"/>
                  </a:lnTo>
                  <a:close/>
                  <a:moveTo>
                    <a:pt x="118" y="266"/>
                  </a:moveTo>
                  <a:lnTo>
                    <a:pt x="118" y="266"/>
                  </a:lnTo>
                  <a:lnTo>
                    <a:pt x="122" y="268"/>
                  </a:lnTo>
                  <a:lnTo>
                    <a:pt x="122" y="268"/>
                  </a:lnTo>
                  <a:lnTo>
                    <a:pt x="122" y="268"/>
                  </a:lnTo>
                  <a:lnTo>
                    <a:pt x="126" y="268"/>
                  </a:lnTo>
                  <a:lnTo>
                    <a:pt x="128" y="266"/>
                  </a:lnTo>
                  <a:lnTo>
                    <a:pt x="132" y="270"/>
                  </a:lnTo>
                  <a:lnTo>
                    <a:pt x="124" y="312"/>
                  </a:lnTo>
                  <a:lnTo>
                    <a:pt x="124" y="312"/>
                  </a:lnTo>
                  <a:lnTo>
                    <a:pt x="114" y="294"/>
                  </a:lnTo>
                  <a:lnTo>
                    <a:pt x="106" y="278"/>
                  </a:lnTo>
                  <a:lnTo>
                    <a:pt x="102" y="262"/>
                  </a:lnTo>
                  <a:lnTo>
                    <a:pt x="102" y="246"/>
                  </a:lnTo>
                  <a:lnTo>
                    <a:pt x="118" y="266"/>
                  </a:lnTo>
                  <a:close/>
                  <a:moveTo>
                    <a:pt x="176" y="312"/>
                  </a:moveTo>
                  <a:lnTo>
                    <a:pt x="166" y="270"/>
                  </a:lnTo>
                  <a:lnTo>
                    <a:pt x="172" y="266"/>
                  </a:lnTo>
                  <a:lnTo>
                    <a:pt x="174" y="268"/>
                  </a:lnTo>
                  <a:lnTo>
                    <a:pt x="174" y="268"/>
                  </a:lnTo>
                  <a:lnTo>
                    <a:pt x="178" y="268"/>
                  </a:lnTo>
                  <a:lnTo>
                    <a:pt x="178" y="268"/>
                  </a:lnTo>
                  <a:lnTo>
                    <a:pt x="178" y="268"/>
                  </a:lnTo>
                  <a:lnTo>
                    <a:pt x="182" y="266"/>
                  </a:lnTo>
                  <a:lnTo>
                    <a:pt x="198" y="248"/>
                  </a:lnTo>
                  <a:lnTo>
                    <a:pt x="198" y="248"/>
                  </a:lnTo>
                  <a:lnTo>
                    <a:pt x="196" y="262"/>
                  </a:lnTo>
                  <a:lnTo>
                    <a:pt x="192" y="278"/>
                  </a:lnTo>
                  <a:lnTo>
                    <a:pt x="186" y="296"/>
                  </a:lnTo>
                  <a:lnTo>
                    <a:pt x="176" y="312"/>
                  </a:lnTo>
                  <a:lnTo>
                    <a:pt x="176" y="312"/>
                  </a:lnTo>
                  <a:close/>
                  <a:moveTo>
                    <a:pt x="170" y="22"/>
                  </a:moveTo>
                  <a:lnTo>
                    <a:pt x="172" y="22"/>
                  </a:lnTo>
                  <a:lnTo>
                    <a:pt x="172" y="22"/>
                  </a:lnTo>
                  <a:lnTo>
                    <a:pt x="174" y="22"/>
                  </a:lnTo>
                  <a:lnTo>
                    <a:pt x="174" y="22"/>
                  </a:lnTo>
                  <a:lnTo>
                    <a:pt x="174" y="22"/>
                  </a:lnTo>
                  <a:lnTo>
                    <a:pt x="188" y="22"/>
                  </a:lnTo>
                  <a:lnTo>
                    <a:pt x="198" y="22"/>
                  </a:lnTo>
                  <a:lnTo>
                    <a:pt x="206" y="26"/>
                  </a:lnTo>
                  <a:lnTo>
                    <a:pt x="212" y="30"/>
                  </a:lnTo>
                  <a:lnTo>
                    <a:pt x="212" y="30"/>
                  </a:lnTo>
                  <a:lnTo>
                    <a:pt x="216" y="40"/>
                  </a:lnTo>
                  <a:lnTo>
                    <a:pt x="218" y="50"/>
                  </a:lnTo>
                  <a:lnTo>
                    <a:pt x="218" y="60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08" y="66"/>
                  </a:lnTo>
                  <a:lnTo>
                    <a:pt x="200" y="64"/>
                  </a:lnTo>
                  <a:lnTo>
                    <a:pt x="192" y="60"/>
                  </a:lnTo>
                  <a:lnTo>
                    <a:pt x="188" y="58"/>
                  </a:lnTo>
                  <a:lnTo>
                    <a:pt x="180" y="50"/>
                  </a:lnTo>
                  <a:lnTo>
                    <a:pt x="178" y="46"/>
                  </a:lnTo>
                  <a:lnTo>
                    <a:pt x="178" y="46"/>
                  </a:lnTo>
                  <a:lnTo>
                    <a:pt x="176" y="44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46" y="44"/>
                  </a:lnTo>
                  <a:lnTo>
                    <a:pt x="124" y="46"/>
                  </a:lnTo>
                  <a:lnTo>
                    <a:pt x="104" y="54"/>
                  </a:lnTo>
                  <a:lnTo>
                    <a:pt x="86" y="64"/>
                  </a:lnTo>
                  <a:lnTo>
                    <a:pt x="86" y="64"/>
                  </a:lnTo>
                  <a:lnTo>
                    <a:pt x="86" y="56"/>
                  </a:lnTo>
                  <a:lnTo>
                    <a:pt x="84" y="48"/>
                  </a:lnTo>
                  <a:lnTo>
                    <a:pt x="82" y="40"/>
                  </a:lnTo>
                  <a:lnTo>
                    <a:pt x="76" y="34"/>
                  </a:lnTo>
                  <a:lnTo>
                    <a:pt x="76" y="34"/>
                  </a:lnTo>
                  <a:lnTo>
                    <a:pt x="92" y="24"/>
                  </a:lnTo>
                  <a:lnTo>
                    <a:pt x="102" y="18"/>
                  </a:lnTo>
                  <a:lnTo>
                    <a:pt x="114" y="14"/>
                  </a:lnTo>
                  <a:lnTo>
                    <a:pt x="128" y="10"/>
                  </a:lnTo>
                  <a:lnTo>
                    <a:pt x="142" y="10"/>
                  </a:lnTo>
                  <a:lnTo>
                    <a:pt x="156" y="14"/>
                  </a:lnTo>
                  <a:lnTo>
                    <a:pt x="170" y="22"/>
                  </a:lnTo>
                  <a:lnTo>
                    <a:pt x="170" y="22"/>
                  </a:lnTo>
                  <a:close/>
                  <a:moveTo>
                    <a:pt x="86" y="124"/>
                  </a:moveTo>
                  <a:lnTo>
                    <a:pt x="86" y="124"/>
                  </a:lnTo>
                  <a:lnTo>
                    <a:pt x="84" y="120"/>
                  </a:lnTo>
                  <a:lnTo>
                    <a:pt x="84" y="120"/>
                  </a:lnTo>
                  <a:lnTo>
                    <a:pt x="80" y="120"/>
                  </a:lnTo>
                  <a:lnTo>
                    <a:pt x="78" y="120"/>
                  </a:lnTo>
                  <a:lnTo>
                    <a:pt x="76" y="120"/>
                  </a:lnTo>
                  <a:lnTo>
                    <a:pt x="76" y="120"/>
                  </a:lnTo>
                  <a:lnTo>
                    <a:pt x="74" y="116"/>
                  </a:lnTo>
                  <a:lnTo>
                    <a:pt x="72" y="106"/>
                  </a:lnTo>
                  <a:lnTo>
                    <a:pt x="72" y="106"/>
                  </a:lnTo>
                  <a:lnTo>
                    <a:pt x="72" y="100"/>
                  </a:lnTo>
                  <a:lnTo>
                    <a:pt x="72" y="94"/>
                  </a:lnTo>
                  <a:lnTo>
                    <a:pt x="74" y="92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76" y="90"/>
                  </a:lnTo>
                  <a:lnTo>
                    <a:pt x="82" y="90"/>
                  </a:lnTo>
                  <a:lnTo>
                    <a:pt x="82" y="90"/>
                  </a:lnTo>
                  <a:lnTo>
                    <a:pt x="84" y="84"/>
                  </a:lnTo>
                  <a:lnTo>
                    <a:pt x="84" y="84"/>
                  </a:lnTo>
                  <a:lnTo>
                    <a:pt x="84" y="78"/>
                  </a:lnTo>
                  <a:lnTo>
                    <a:pt x="84" y="78"/>
                  </a:lnTo>
                  <a:lnTo>
                    <a:pt x="102" y="66"/>
                  </a:lnTo>
                  <a:lnTo>
                    <a:pt x="122" y="58"/>
                  </a:lnTo>
                  <a:lnTo>
                    <a:pt x="144" y="54"/>
                  </a:lnTo>
                  <a:lnTo>
                    <a:pt x="170" y="54"/>
                  </a:lnTo>
                  <a:lnTo>
                    <a:pt x="170" y="54"/>
                  </a:lnTo>
                  <a:lnTo>
                    <a:pt x="176" y="60"/>
                  </a:lnTo>
                  <a:lnTo>
                    <a:pt x="184" y="68"/>
                  </a:lnTo>
                  <a:lnTo>
                    <a:pt x="198" y="74"/>
                  </a:lnTo>
                  <a:lnTo>
                    <a:pt x="206" y="76"/>
                  </a:lnTo>
                  <a:lnTo>
                    <a:pt x="216" y="78"/>
                  </a:lnTo>
                  <a:lnTo>
                    <a:pt x="216" y="78"/>
                  </a:lnTo>
                  <a:lnTo>
                    <a:pt x="216" y="84"/>
                  </a:lnTo>
                  <a:lnTo>
                    <a:pt x="216" y="84"/>
                  </a:lnTo>
                  <a:lnTo>
                    <a:pt x="218" y="90"/>
                  </a:lnTo>
                  <a:lnTo>
                    <a:pt x="218" y="90"/>
                  </a:lnTo>
                  <a:lnTo>
                    <a:pt x="222" y="90"/>
                  </a:lnTo>
                  <a:lnTo>
                    <a:pt x="224" y="90"/>
                  </a:lnTo>
                  <a:lnTo>
                    <a:pt x="224" y="90"/>
                  </a:lnTo>
                  <a:lnTo>
                    <a:pt x="226" y="92"/>
                  </a:lnTo>
                  <a:lnTo>
                    <a:pt x="228" y="94"/>
                  </a:lnTo>
                  <a:lnTo>
                    <a:pt x="228" y="100"/>
                  </a:lnTo>
                  <a:lnTo>
                    <a:pt x="228" y="106"/>
                  </a:lnTo>
                  <a:lnTo>
                    <a:pt x="228" y="106"/>
                  </a:lnTo>
                  <a:lnTo>
                    <a:pt x="226" y="116"/>
                  </a:lnTo>
                  <a:lnTo>
                    <a:pt x="222" y="120"/>
                  </a:lnTo>
                  <a:lnTo>
                    <a:pt x="220" y="120"/>
                  </a:lnTo>
                  <a:lnTo>
                    <a:pt x="220" y="120"/>
                  </a:lnTo>
                  <a:lnTo>
                    <a:pt x="220" y="120"/>
                  </a:lnTo>
                  <a:lnTo>
                    <a:pt x="216" y="120"/>
                  </a:lnTo>
                  <a:lnTo>
                    <a:pt x="216" y="120"/>
                  </a:lnTo>
                  <a:lnTo>
                    <a:pt x="212" y="124"/>
                  </a:lnTo>
                  <a:lnTo>
                    <a:pt x="212" y="124"/>
                  </a:lnTo>
                  <a:lnTo>
                    <a:pt x="208" y="140"/>
                  </a:lnTo>
                  <a:lnTo>
                    <a:pt x="200" y="152"/>
                  </a:lnTo>
                  <a:lnTo>
                    <a:pt x="192" y="164"/>
                  </a:lnTo>
                  <a:lnTo>
                    <a:pt x="182" y="174"/>
                  </a:lnTo>
                  <a:lnTo>
                    <a:pt x="182" y="174"/>
                  </a:lnTo>
                  <a:lnTo>
                    <a:pt x="174" y="178"/>
                  </a:lnTo>
                  <a:lnTo>
                    <a:pt x="166" y="182"/>
                  </a:lnTo>
                  <a:lnTo>
                    <a:pt x="158" y="184"/>
                  </a:lnTo>
                  <a:lnTo>
                    <a:pt x="150" y="184"/>
                  </a:lnTo>
                  <a:lnTo>
                    <a:pt x="142" y="184"/>
                  </a:lnTo>
                  <a:lnTo>
                    <a:pt x="134" y="182"/>
                  </a:lnTo>
                  <a:lnTo>
                    <a:pt x="126" y="178"/>
                  </a:lnTo>
                  <a:lnTo>
                    <a:pt x="118" y="174"/>
                  </a:lnTo>
                  <a:lnTo>
                    <a:pt x="118" y="174"/>
                  </a:lnTo>
                  <a:lnTo>
                    <a:pt x="108" y="164"/>
                  </a:lnTo>
                  <a:lnTo>
                    <a:pt x="98" y="152"/>
                  </a:lnTo>
                  <a:lnTo>
                    <a:pt x="92" y="140"/>
                  </a:lnTo>
                  <a:lnTo>
                    <a:pt x="86" y="124"/>
                  </a:lnTo>
                  <a:lnTo>
                    <a:pt x="86" y="124"/>
                  </a:lnTo>
                  <a:close/>
                  <a:moveTo>
                    <a:pt x="120" y="186"/>
                  </a:moveTo>
                  <a:lnTo>
                    <a:pt x="120" y="186"/>
                  </a:lnTo>
                  <a:lnTo>
                    <a:pt x="134" y="192"/>
                  </a:lnTo>
                  <a:lnTo>
                    <a:pt x="150" y="194"/>
                  </a:lnTo>
                  <a:lnTo>
                    <a:pt x="150" y="194"/>
                  </a:lnTo>
                  <a:lnTo>
                    <a:pt x="166" y="192"/>
                  </a:lnTo>
                  <a:lnTo>
                    <a:pt x="180" y="186"/>
                  </a:lnTo>
                  <a:lnTo>
                    <a:pt x="180" y="186"/>
                  </a:lnTo>
                  <a:lnTo>
                    <a:pt x="186" y="198"/>
                  </a:lnTo>
                  <a:lnTo>
                    <a:pt x="192" y="208"/>
                  </a:lnTo>
                  <a:lnTo>
                    <a:pt x="192" y="208"/>
                  </a:lnTo>
                  <a:lnTo>
                    <a:pt x="188" y="214"/>
                  </a:lnTo>
                  <a:lnTo>
                    <a:pt x="176" y="222"/>
                  </a:lnTo>
                  <a:lnTo>
                    <a:pt x="164" y="226"/>
                  </a:lnTo>
                  <a:lnTo>
                    <a:pt x="150" y="232"/>
                  </a:lnTo>
                  <a:lnTo>
                    <a:pt x="150" y="232"/>
                  </a:lnTo>
                  <a:lnTo>
                    <a:pt x="136" y="226"/>
                  </a:lnTo>
                  <a:lnTo>
                    <a:pt x="122" y="220"/>
                  </a:lnTo>
                  <a:lnTo>
                    <a:pt x="112" y="214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14" y="198"/>
                  </a:lnTo>
                  <a:lnTo>
                    <a:pt x="120" y="186"/>
                  </a:lnTo>
                  <a:lnTo>
                    <a:pt x="120" y="186"/>
                  </a:lnTo>
                  <a:close/>
                  <a:moveTo>
                    <a:pt x="10" y="288"/>
                  </a:moveTo>
                  <a:lnTo>
                    <a:pt x="10" y="274"/>
                  </a:lnTo>
                  <a:lnTo>
                    <a:pt x="10" y="274"/>
                  </a:lnTo>
                  <a:lnTo>
                    <a:pt x="12" y="262"/>
                  </a:lnTo>
                  <a:lnTo>
                    <a:pt x="16" y="250"/>
                  </a:lnTo>
                  <a:lnTo>
                    <a:pt x="24" y="242"/>
                  </a:lnTo>
                  <a:lnTo>
                    <a:pt x="34" y="234"/>
                  </a:lnTo>
                  <a:lnTo>
                    <a:pt x="34" y="234"/>
                  </a:lnTo>
                  <a:lnTo>
                    <a:pt x="50" y="226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82" y="216"/>
                  </a:lnTo>
                  <a:lnTo>
                    <a:pt x="82" y="216"/>
                  </a:lnTo>
                  <a:lnTo>
                    <a:pt x="94" y="214"/>
                  </a:lnTo>
                  <a:lnTo>
                    <a:pt x="94" y="214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92" y="234"/>
                  </a:lnTo>
                  <a:lnTo>
                    <a:pt x="92" y="256"/>
                  </a:lnTo>
                  <a:lnTo>
                    <a:pt x="94" y="270"/>
                  </a:lnTo>
                  <a:lnTo>
                    <a:pt x="98" y="284"/>
                  </a:lnTo>
                  <a:lnTo>
                    <a:pt x="102" y="296"/>
                  </a:lnTo>
                  <a:lnTo>
                    <a:pt x="110" y="310"/>
                  </a:lnTo>
                  <a:lnTo>
                    <a:pt x="120" y="324"/>
                  </a:lnTo>
                  <a:lnTo>
                    <a:pt x="134" y="338"/>
                  </a:lnTo>
                  <a:lnTo>
                    <a:pt x="134" y="338"/>
                  </a:lnTo>
                  <a:lnTo>
                    <a:pt x="96" y="334"/>
                  </a:lnTo>
                  <a:lnTo>
                    <a:pt x="64" y="326"/>
                  </a:lnTo>
                  <a:lnTo>
                    <a:pt x="40" y="318"/>
                  </a:lnTo>
                  <a:lnTo>
                    <a:pt x="24" y="312"/>
                  </a:lnTo>
                  <a:lnTo>
                    <a:pt x="24" y="312"/>
                  </a:lnTo>
                  <a:lnTo>
                    <a:pt x="18" y="308"/>
                  </a:lnTo>
                  <a:lnTo>
                    <a:pt x="14" y="302"/>
                  </a:lnTo>
                  <a:lnTo>
                    <a:pt x="12" y="296"/>
                  </a:lnTo>
                  <a:lnTo>
                    <a:pt x="10" y="288"/>
                  </a:lnTo>
                  <a:lnTo>
                    <a:pt x="10" y="288"/>
                  </a:lnTo>
                  <a:close/>
                  <a:moveTo>
                    <a:pt x="290" y="288"/>
                  </a:moveTo>
                  <a:lnTo>
                    <a:pt x="290" y="288"/>
                  </a:lnTo>
                  <a:lnTo>
                    <a:pt x="288" y="296"/>
                  </a:lnTo>
                  <a:lnTo>
                    <a:pt x="286" y="302"/>
                  </a:lnTo>
                  <a:lnTo>
                    <a:pt x="282" y="308"/>
                  </a:lnTo>
                  <a:lnTo>
                    <a:pt x="276" y="312"/>
                  </a:lnTo>
                  <a:lnTo>
                    <a:pt x="276" y="312"/>
                  </a:lnTo>
                  <a:lnTo>
                    <a:pt x="260" y="318"/>
                  </a:lnTo>
                  <a:lnTo>
                    <a:pt x="236" y="326"/>
                  </a:lnTo>
                  <a:lnTo>
                    <a:pt x="204" y="334"/>
                  </a:lnTo>
                  <a:lnTo>
                    <a:pt x="166" y="338"/>
                  </a:lnTo>
                  <a:lnTo>
                    <a:pt x="166" y="338"/>
                  </a:lnTo>
                  <a:lnTo>
                    <a:pt x="178" y="324"/>
                  </a:lnTo>
                  <a:lnTo>
                    <a:pt x="190" y="310"/>
                  </a:lnTo>
                  <a:lnTo>
                    <a:pt x="196" y="296"/>
                  </a:lnTo>
                  <a:lnTo>
                    <a:pt x="202" y="282"/>
                  </a:lnTo>
                  <a:lnTo>
                    <a:pt x="206" y="270"/>
                  </a:lnTo>
                  <a:lnTo>
                    <a:pt x="208" y="256"/>
                  </a:lnTo>
                  <a:lnTo>
                    <a:pt x="208" y="234"/>
                  </a:lnTo>
                  <a:lnTo>
                    <a:pt x="208" y="232"/>
                  </a:lnTo>
                  <a:lnTo>
                    <a:pt x="208" y="232"/>
                  </a:lnTo>
                  <a:lnTo>
                    <a:pt x="206" y="214"/>
                  </a:lnTo>
                  <a:lnTo>
                    <a:pt x="206" y="214"/>
                  </a:lnTo>
                  <a:lnTo>
                    <a:pt x="218" y="216"/>
                  </a:lnTo>
                  <a:lnTo>
                    <a:pt x="218" y="216"/>
                  </a:lnTo>
                  <a:lnTo>
                    <a:pt x="232" y="220"/>
                  </a:lnTo>
                  <a:lnTo>
                    <a:pt x="232" y="220"/>
                  </a:lnTo>
                  <a:lnTo>
                    <a:pt x="250" y="226"/>
                  </a:lnTo>
                  <a:lnTo>
                    <a:pt x="266" y="234"/>
                  </a:lnTo>
                  <a:lnTo>
                    <a:pt x="266" y="234"/>
                  </a:lnTo>
                  <a:lnTo>
                    <a:pt x="276" y="242"/>
                  </a:lnTo>
                  <a:lnTo>
                    <a:pt x="282" y="250"/>
                  </a:lnTo>
                  <a:lnTo>
                    <a:pt x="288" y="262"/>
                  </a:lnTo>
                  <a:lnTo>
                    <a:pt x="290" y="274"/>
                  </a:lnTo>
                  <a:lnTo>
                    <a:pt x="290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08" name="Freeform 108"/>
            <p:cNvSpPr/>
            <p:nvPr/>
          </p:nvSpPr>
          <p:spPr>
            <a:xfrm>
              <a:off x="10856913" y="2774950"/>
              <a:ext cx="720725" cy="22225"/>
            </a:xfrm>
            <a:custGeom>
              <a:avLst/>
              <a:gdLst>
                <a:gd name="T0" fmla="*/ 448 w 454"/>
                <a:gd name="T1" fmla="*/ 14 h 14"/>
                <a:gd name="T2" fmla="*/ 8 w 454"/>
                <a:gd name="T3" fmla="*/ 14 h 14"/>
                <a:gd name="T4" fmla="*/ 8 w 454"/>
                <a:gd name="T5" fmla="*/ 14 h 14"/>
                <a:gd name="T6" fmla="*/ 2 w 454"/>
                <a:gd name="T7" fmla="*/ 12 h 14"/>
                <a:gd name="T8" fmla="*/ 0 w 454"/>
                <a:gd name="T9" fmla="*/ 6 h 14"/>
                <a:gd name="T10" fmla="*/ 0 w 454"/>
                <a:gd name="T11" fmla="*/ 6 h 14"/>
                <a:gd name="T12" fmla="*/ 2 w 454"/>
                <a:gd name="T13" fmla="*/ 2 h 14"/>
                <a:gd name="T14" fmla="*/ 8 w 454"/>
                <a:gd name="T15" fmla="*/ 0 h 14"/>
                <a:gd name="T16" fmla="*/ 448 w 454"/>
                <a:gd name="T17" fmla="*/ 0 h 14"/>
                <a:gd name="T18" fmla="*/ 448 w 454"/>
                <a:gd name="T19" fmla="*/ 0 h 14"/>
                <a:gd name="T20" fmla="*/ 452 w 454"/>
                <a:gd name="T21" fmla="*/ 2 h 14"/>
                <a:gd name="T22" fmla="*/ 454 w 454"/>
                <a:gd name="T23" fmla="*/ 6 h 14"/>
                <a:gd name="T24" fmla="*/ 454 w 454"/>
                <a:gd name="T25" fmla="*/ 6 h 14"/>
                <a:gd name="T26" fmla="*/ 452 w 454"/>
                <a:gd name="T27" fmla="*/ 12 h 14"/>
                <a:gd name="T28" fmla="*/ 448 w 454"/>
                <a:gd name="T29" fmla="*/ 14 h 14"/>
                <a:gd name="T30" fmla="*/ 448 w 454"/>
                <a:gd name="T31" fmla="*/ 14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4" h="14">
                  <a:moveTo>
                    <a:pt x="44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8" y="0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52" y="2"/>
                  </a:lnTo>
                  <a:lnTo>
                    <a:pt x="454" y="6"/>
                  </a:lnTo>
                  <a:lnTo>
                    <a:pt x="454" y="6"/>
                  </a:lnTo>
                  <a:lnTo>
                    <a:pt x="452" y="12"/>
                  </a:lnTo>
                  <a:lnTo>
                    <a:pt x="448" y="14"/>
                  </a:lnTo>
                  <a:lnTo>
                    <a:pt x="44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09" name="Freeform 109"/>
            <p:cNvSpPr/>
            <p:nvPr/>
          </p:nvSpPr>
          <p:spPr>
            <a:xfrm>
              <a:off x="10856913" y="4471988"/>
              <a:ext cx="720725" cy="22225"/>
            </a:xfrm>
            <a:custGeom>
              <a:avLst/>
              <a:gdLst>
                <a:gd name="T0" fmla="*/ 448 w 454"/>
                <a:gd name="T1" fmla="*/ 14 h 14"/>
                <a:gd name="T2" fmla="*/ 8 w 454"/>
                <a:gd name="T3" fmla="*/ 14 h 14"/>
                <a:gd name="T4" fmla="*/ 8 w 454"/>
                <a:gd name="T5" fmla="*/ 14 h 14"/>
                <a:gd name="T6" fmla="*/ 2 w 454"/>
                <a:gd name="T7" fmla="*/ 12 h 14"/>
                <a:gd name="T8" fmla="*/ 0 w 454"/>
                <a:gd name="T9" fmla="*/ 8 h 14"/>
                <a:gd name="T10" fmla="*/ 0 w 454"/>
                <a:gd name="T11" fmla="*/ 8 h 14"/>
                <a:gd name="T12" fmla="*/ 2 w 454"/>
                <a:gd name="T13" fmla="*/ 2 h 14"/>
                <a:gd name="T14" fmla="*/ 8 w 454"/>
                <a:gd name="T15" fmla="*/ 0 h 14"/>
                <a:gd name="T16" fmla="*/ 448 w 454"/>
                <a:gd name="T17" fmla="*/ 0 h 14"/>
                <a:gd name="T18" fmla="*/ 448 w 454"/>
                <a:gd name="T19" fmla="*/ 0 h 14"/>
                <a:gd name="T20" fmla="*/ 452 w 454"/>
                <a:gd name="T21" fmla="*/ 2 h 14"/>
                <a:gd name="T22" fmla="*/ 454 w 454"/>
                <a:gd name="T23" fmla="*/ 8 h 14"/>
                <a:gd name="T24" fmla="*/ 454 w 454"/>
                <a:gd name="T25" fmla="*/ 8 h 14"/>
                <a:gd name="T26" fmla="*/ 452 w 454"/>
                <a:gd name="T27" fmla="*/ 12 h 14"/>
                <a:gd name="T28" fmla="*/ 448 w 454"/>
                <a:gd name="T29" fmla="*/ 14 h 14"/>
                <a:gd name="T30" fmla="*/ 448 w 454"/>
                <a:gd name="T31" fmla="*/ 14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4" h="14">
                  <a:moveTo>
                    <a:pt x="44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8" y="0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452" y="2"/>
                  </a:lnTo>
                  <a:lnTo>
                    <a:pt x="454" y="8"/>
                  </a:lnTo>
                  <a:lnTo>
                    <a:pt x="454" y="8"/>
                  </a:lnTo>
                  <a:lnTo>
                    <a:pt x="452" y="12"/>
                  </a:lnTo>
                  <a:lnTo>
                    <a:pt x="448" y="14"/>
                  </a:lnTo>
                  <a:lnTo>
                    <a:pt x="44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4110" name="Rectangle 110"/>
          <p:cNvSpPr>
            <a:spLocks noChangeArrowheads="1"/>
          </p:cNvSpPr>
          <p:nvPr/>
        </p:nvSpPr>
        <p:spPr>
          <a:xfrm>
            <a:off x="1673225" y="50800"/>
            <a:ext cx="3479800" cy="777875"/>
          </a:xfrm>
          <a:prstGeom prst="rect">
            <a:avLst/>
          </a:prstGeom>
          <a:solidFill>
            <a:srgbClr val="b5b5b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11" name="Rectangle 111"/>
          <p:cNvSpPr>
            <a:spLocks noChangeArrowheads="1"/>
          </p:cNvSpPr>
          <p:nvPr/>
        </p:nvSpPr>
        <p:spPr>
          <a:xfrm>
            <a:off x="1673225" y="50800"/>
            <a:ext cx="3479800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12" name="Rectangle 112"/>
          <p:cNvSpPr>
            <a:spLocks noChangeArrowheads="1"/>
          </p:cNvSpPr>
          <p:nvPr/>
        </p:nvSpPr>
        <p:spPr>
          <a:xfrm>
            <a:off x="1730375" y="-6350"/>
            <a:ext cx="3479800" cy="777875"/>
          </a:xfrm>
          <a:prstGeom prst="rect">
            <a:avLst/>
          </a:prstGeom>
          <a:solidFill>
            <a:srgbClr val="1c54a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13" name="Rectangle 113"/>
          <p:cNvSpPr>
            <a:spLocks noChangeArrowheads="1"/>
          </p:cNvSpPr>
          <p:nvPr/>
        </p:nvSpPr>
        <p:spPr>
          <a:xfrm>
            <a:off x="1730375" y="-6350"/>
            <a:ext cx="3479800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14" name="Freeform 115"/>
          <p:cNvSpPr/>
          <p:nvPr/>
        </p:nvSpPr>
        <p:spPr>
          <a:xfrm>
            <a:off x="4279900" y="152400"/>
            <a:ext cx="968375" cy="688975"/>
          </a:xfrm>
          <a:custGeom>
            <a:avLst/>
            <a:gdLst>
              <a:gd name="T0" fmla="*/ 610 w 610"/>
              <a:gd name="T1" fmla="*/ 0 h 434"/>
              <a:gd name="T2" fmla="*/ 230 w 610"/>
              <a:gd name="T3" fmla="*/ 0 h 434"/>
              <a:gd name="T4" fmla="*/ 0 w 610"/>
              <a:gd name="T5" fmla="*/ 434 h 434"/>
              <a:gd name="T6" fmla="*/ 610 w 610"/>
              <a:gd name="T7" fmla="*/ 434 h 434"/>
              <a:gd name="T8" fmla="*/ 610 w 610"/>
              <a:gd name="T9" fmla="*/ 0 h 43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0" h="434">
                <a:moveTo>
                  <a:pt x="610" y="0"/>
                </a:moveTo>
                <a:lnTo>
                  <a:pt x="230" y="0"/>
                </a:lnTo>
                <a:lnTo>
                  <a:pt x="0" y="434"/>
                </a:lnTo>
                <a:lnTo>
                  <a:pt x="610" y="434"/>
                </a:lnTo>
                <a:lnTo>
                  <a:pt x="6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15" name="Freeform 116"/>
          <p:cNvSpPr/>
          <p:nvPr/>
        </p:nvSpPr>
        <p:spPr>
          <a:xfrm>
            <a:off x="4276725" y="149225"/>
            <a:ext cx="971550" cy="692150"/>
          </a:xfrm>
          <a:custGeom>
            <a:avLst/>
            <a:gdLst>
              <a:gd name="T0" fmla="*/ 612 w 612"/>
              <a:gd name="T1" fmla="*/ 2 h 436"/>
              <a:gd name="T2" fmla="*/ 612 w 612"/>
              <a:gd name="T3" fmla="*/ 0 h 436"/>
              <a:gd name="T4" fmla="*/ 232 w 612"/>
              <a:gd name="T5" fmla="*/ 0 h 436"/>
              <a:gd name="T6" fmla="*/ 0 w 612"/>
              <a:gd name="T7" fmla="*/ 436 h 436"/>
              <a:gd name="T8" fmla="*/ 612 w 612"/>
              <a:gd name="T9" fmla="*/ 436 h 436"/>
              <a:gd name="T10" fmla="*/ 612 w 612"/>
              <a:gd name="T11" fmla="*/ 0 h 436"/>
              <a:gd name="T12" fmla="*/ 612 w 612"/>
              <a:gd name="T13" fmla="*/ 0 h 436"/>
              <a:gd name="T14" fmla="*/ 612 w 612"/>
              <a:gd name="T15" fmla="*/ 2 h 436"/>
              <a:gd name="T16" fmla="*/ 610 w 612"/>
              <a:gd name="T17" fmla="*/ 2 h 436"/>
              <a:gd name="T18" fmla="*/ 610 w 612"/>
              <a:gd name="T19" fmla="*/ 434 h 436"/>
              <a:gd name="T20" fmla="*/ 4 w 612"/>
              <a:gd name="T21" fmla="*/ 434 h 436"/>
              <a:gd name="T22" fmla="*/ 232 w 612"/>
              <a:gd name="T23" fmla="*/ 2 h 436"/>
              <a:gd name="T24" fmla="*/ 612 w 612"/>
              <a:gd name="T25" fmla="*/ 2 h 436"/>
              <a:gd name="T26" fmla="*/ 612 w 612"/>
              <a:gd name="T27" fmla="*/ 2 h 436"/>
              <a:gd name="T28" fmla="*/ 610 w 612"/>
              <a:gd name="T29" fmla="*/ 2 h 436"/>
              <a:gd name="T30" fmla="*/ 612 w 612"/>
              <a:gd name="T31" fmla="*/ 2 h 43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" h="436">
                <a:moveTo>
                  <a:pt x="612" y="2"/>
                </a:moveTo>
                <a:lnTo>
                  <a:pt x="612" y="0"/>
                </a:lnTo>
                <a:lnTo>
                  <a:pt x="232" y="0"/>
                </a:lnTo>
                <a:lnTo>
                  <a:pt x="0" y="436"/>
                </a:lnTo>
                <a:lnTo>
                  <a:pt x="612" y="436"/>
                </a:lnTo>
                <a:lnTo>
                  <a:pt x="612" y="0"/>
                </a:lnTo>
                <a:lnTo>
                  <a:pt x="612" y="0"/>
                </a:lnTo>
                <a:lnTo>
                  <a:pt x="612" y="2"/>
                </a:lnTo>
                <a:lnTo>
                  <a:pt x="610" y="2"/>
                </a:lnTo>
                <a:lnTo>
                  <a:pt x="610" y="434"/>
                </a:lnTo>
                <a:lnTo>
                  <a:pt x="4" y="434"/>
                </a:lnTo>
                <a:lnTo>
                  <a:pt x="232" y="2"/>
                </a:lnTo>
                <a:lnTo>
                  <a:pt x="612" y="2"/>
                </a:lnTo>
                <a:lnTo>
                  <a:pt x="612" y="2"/>
                </a:lnTo>
                <a:lnTo>
                  <a:pt x="610" y="2"/>
                </a:lnTo>
                <a:lnTo>
                  <a:pt x="612" y="2"/>
                </a:lnTo>
                <a:close/>
              </a:path>
            </a:pathLst>
          </a:custGeom>
          <a:solidFill>
            <a:srgbClr val="72717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16" name="Rectangle 117"/>
          <p:cNvSpPr>
            <a:spLocks noChangeArrowheads="1"/>
          </p:cNvSpPr>
          <p:nvPr/>
        </p:nvSpPr>
        <p:spPr>
          <a:xfrm>
            <a:off x="4762500" y="593725"/>
            <a:ext cx="114300" cy="21544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400" b="0" i="0" u="none" strike="noStrike" cap="none" normalizeH="0" baseline="0">
                <a:solidFill>
                  <a:srgbClr val="3a4240"/>
                </a:solidFill>
                <a:effectLst/>
                <a:latin typeface="에스코어 드림 2 ExtraLight"/>
                <a:ea typeface="에스코어 드림 2 ExtraLight"/>
              </a:rPr>
              <a:t>T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17" name="Rectangle 118"/>
          <p:cNvSpPr>
            <a:spLocks noChangeArrowheads="1"/>
          </p:cNvSpPr>
          <p:nvPr/>
        </p:nvSpPr>
        <p:spPr>
          <a:xfrm>
            <a:off x="4841875" y="593725"/>
            <a:ext cx="244475" cy="21544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400" b="0" i="0" u="none" strike="noStrike" cap="none" normalizeH="0" baseline="0">
                <a:solidFill>
                  <a:srgbClr val="3a4240"/>
                </a:solidFill>
                <a:effectLst/>
                <a:latin typeface="에스코어 드림 2 ExtraLight"/>
                <a:ea typeface="에스코어 드림 2 ExtraLight"/>
              </a:rPr>
              <a:t>ext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18" name="Rectangle 119"/>
          <p:cNvSpPr>
            <a:spLocks noChangeArrowheads="1"/>
          </p:cNvSpPr>
          <p:nvPr/>
        </p:nvSpPr>
        <p:spPr>
          <a:xfrm>
            <a:off x="4737100" y="250825"/>
            <a:ext cx="406400" cy="43088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800" b="0" i="0" u="none" strike="noStrike" cap="none" normalizeH="0" baseline="0">
                <a:solidFill>
                  <a:srgbClr val="3a4240"/>
                </a:solidFill>
                <a:effectLst/>
                <a:latin typeface="에스코어 드림 4 Regular"/>
                <a:ea typeface="에스코어 드림 4 Regular"/>
              </a:rPr>
              <a:t>04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19" name="Freeform 120"/>
          <p:cNvSpPr/>
          <p:nvPr/>
        </p:nvSpPr>
        <p:spPr>
          <a:xfrm>
            <a:off x="2016125" y="254000"/>
            <a:ext cx="266700" cy="254000"/>
          </a:xfrm>
          <a:custGeom>
            <a:avLst/>
            <a:gdLst>
              <a:gd name="T0" fmla="*/ 0 w 168"/>
              <a:gd name="T1" fmla="*/ 160 h 160"/>
              <a:gd name="T2" fmla="*/ 0 w 168"/>
              <a:gd name="T3" fmla="*/ 132 h 160"/>
              <a:gd name="T4" fmla="*/ 4 w 168"/>
              <a:gd name="T5" fmla="*/ 120 h 160"/>
              <a:gd name="T6" fmla="*/ 12 w 168"/>
              <a:gd name="T7" fmla="*/ 106 h 160"/>
              <a:gd name="T8" fmla="*/ 30 w 168"/>
              <a:gd name="T9" fmla="*/ 102 h 160"/>
              <a:gd name="T10" fmla="*/ 40 w 168"/>
              <a:gd name="T11" fmla="*/ 98 h 160"/>
              <a:gd name="T12" fmla="*/ 58 w 168"/>
              <a:gd name="T13" fmla="*/ 90 h 160"/>
              <a:gd name="T14" fmla="*/ 66 w 168"/>
              <a:gd name="T15" fmla="*/ 84 h 160"/>
              <a:gd name="T16" fmla="*/ 64 w 168"/>
              <a:gd name="T17" fmla="*/ 74 h 160"/>
              <a:gd name="T18" fmla="*/ 56 w 168"/>
              <a:gd name="T19" fmla="*/ 58 h 160"/>
              <a:gd name="T20" fmla="*/ 56 w 168"/>
              <a:gd name="T21" fmla="*/ 56 h 160"/>
              <a:gd name="T22" fmla="*/ 54 w 168"/>
              <a:gd name="T23" fmla="*/ 54 h 160"/>
              <a:gd name="T24" fmla="*/ 52 w 168"/>
              <a:gd name="T25" fmla="*/ 42 h 160"/>
              <a:gd name="T26" fmla="*/ 54 w 168"/>
              <a:gd name="T27" fmla="*/ 38 h 160"/>
              <a:gd name="T28" fmla="*/ 54 w 168"/>
              <a:gd name="T29" fmla="*/ 34 h 160"/>
              <a:gd name="T30" fmla="*/ 58 w 168"/>
              <a:gd name="T31" fmla="*/ 18 h 160"/>
              <a:gd name="T32" fmla="*/ 64 w 168"/>
              <a:gd name="T33" fmla="*/ 10 h 160"/>
              <a:gd name="T34" fmla="*/ 64 w 168"/>
              <a:gd name="T35" fmla="*/ 6 h 160"/>
              <a:gd name="T36" fmla="*/ 60 w 168"/>
              <a:gd name="T37" fmla="*/ 4 h 160"/>
              <a:gd name="T38" fmla="*/ 68 w 168"/>
              <a:gd name="T39" fmla="*/ 6 h 160"/>
              <a:gd name="T40" fmla="*/ 68 w 168"/>
              <a:gd name="T41" fmla="*/ 4 h 160"/>
              <a:gd name="T42" fmla="*/ 70 w 168"/>
              <a:gd name="T43" fmla="*/ 0 h 160"/>
              <a:gd name="T44" fmla="*/ 70 w 168"/>
              <a:gd name="T45" fmla="*/ 2 h 160"/>
              <a:gd name="T46" fmla="*/ 74 w 168"/>
              <a:gd name="T47" fmla="*/ 4 h 160"/>
              <a:gd name="T48" fmla="*/ 84 w 168"/>
              <a:gd name="T49" fmla="*/ 2 h 160"/>
              <a:gd name="T50" fmla="*/ 94 w 168"/>
              <a:gd name="T51" fmla="*/ 2 h 160"/>
              <a:gd name="T52" fmla="*/ 108 w 168"/>
              <a:gd name="T53" fmla="*/ 8 h 160"/>
              <a:gd name="T54" fmla="*/ 112 w 168"/>
              <a:gd name="T55" fmla="*/ 10 h 160"/>
              <a:gd name="T56" fmla="*/ 118 w 168"/>
              <a:gd name="T57" fmla="*/ 20 h 160"/>
              <a:gd name="T58" fmla="*/ 118 w 168"/>
              <a:gd name="T59" fmla="*/ 30 h 160"/>
              <a:gd name="T60" fmla="*/ 118 w 168"/>
              <a:gd name="T61" fmla="*/ 40 h 160"/>
              <a:gd name="T62" fmla="*/ 120 w 168"/>
              <a:gd name="T63" fmla="*/ 46 h 160"/>
              <a:gd name="T64" fmla="*/ 118 w 168"/>
              <a:gd name="T65" fmla="*/ 54 h 160"/>
              <a:gd name="T66" fmla="*/ 116 w 168"/>
              <a:gd name="T67" fmla="*/ 58 h 160"/>
              <a:gd name="T68" fmla="*/ 112 w 168"/>
              <a:gd name="T69" fmla="*/ 60 h 160"/>
              <a:gd name="T70" fmla="*/ 108 w 168"/>
              <a:gd name="T71" fmla="*/ 76 h 160"/>
              <a:gd name="T72" fmla="*/ 108 w 168"/>
              <a:gd name="T73" fmla="*/ 82 h 160"/>
              <a:gd name="T74" fmla="*/ 112 w 168"/>
              <a:gd name="T75" fmla="*/ 86 h 160"/>
              <a:gd name="T76" fmla="*/ 116 w 168"/>
              <a:gd name="T77" fmla="*/ 90 h 160"/>
              <a:gd name="T78" fmla="*/ 122 w 168"/>
              <a:gd name="T79" fmla="*/ 96 h 160"/>
              <a:gd name="T80" fmla="*/ 146 w 168"/>
              <a:gd name="T81" fmla="*/ 106 h 160"/>
              <a:gd name="T82" fmla="*/ 154 w 168"/>
              <a:gd name="T83" fmla="*/ 110 h 160"/>
              <a:gd name="T84" fmla="*/ 160 w 168"/>
              <a:gd name="T85" fmla="*/ 122 h 160"/>
              <a:gd name="T86" fmla="*/ 166 w 168"/>
              <a:gd name="T87" fmla="*/ 142 h 160"/>
              <a:gd name="T88" fmla="*/ 0 w 168"/>
              <a:gd name="T89" fmla="*/ 160 h 1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8" h="160">
                <a:moveTo>
                  <a:pt x="0" y="160"/>
                </a:moveTo>
                <a:lnTo>
                  <a:pt x="0" y="160"/>
                </a:lnTo>
                <a:lnTo>
                  <a:pt x="0" y="146"/>
                </a:lnTo>
                <a:lnTo>
                  <a:pt x="0" y="132"/>
                </a:lnTo>
                <a:lnTo>
                  <a:pt x="4" y="120"/>
                </a:lnTo>
                <a:lnTo>
                  <a:pt x="4" y="120"/>
                </a:lnTo>
                <a:lnTo>
                  <a:pt x="8" y="112"/>
                </a:lnTo>
                <a:lnTo>
                  <a:pt x="12" y="106"/>
                </a:lnTo>
                <a:lnTo>
                  <a:pt x="18" y="104"/>
                </a:lnTo>
                <a:lnTo>
                  <a:pt x="30" y="102"/>
                </a:lnTo>
                <a:lnTo>
                  <a:pt x="30" y="102"/>
                </a:lnTo>
                <a:lnTo>
                  <a:pt x="40" y="98"/>
                </a:lnTo>
                <a:lnTo>
                  <a:pt x="48" y="96"/>
                </a:lnTo>
                <a:lnTo>
                  <a:pt x="58" y="90"/>
                </a:lnTo>
                <a:lnTo>
                  <a:pt x="58" y="90"/>
                </a:lnTo>
                <a:lnTo>
                  <a:pt x="66" y="84"/>
                </a:lnTo>
                <a:lnTo>
                  <a:pt x="66" y="84"/>
                </a:lnTo>
                <a:lnTo>
                  <a:pt x="64" y="74"/>
                </a:lnTo>
                <a:lnTo>
                  <a:pt x="62" y="66"/>
                </a:lnTo>
                <a:lnTo>
                  <a:pt x="56" y="58"/>
                </a:lnTo>
                <a:lnTo>
                  <a:pt x="56" y="58"/>
                </a:lnTo>
                <a:lnTo>
                  <a:pt x="56" y="56"/>
                </a:lnTo>
                <a:lnTo>
                  <a:pt x="54" y="54"/>
                </a:lnTo>
                <a:lnTo>
                  <a:pt x="54" y="54"/>
                </a:lnTo>
                <a:lnTo>
                  <a:pt x="52" y="46"/>
                </a:lnTo>
                <a:lnTo>
                  <a:pt x="52" y="42"/>
                </a:lnTo>
                <a:lnTo>
                  <a:pt x="54" y="38"/>
                </a:lnTo>
                <a:lnTo>
                  <a:pt x="54" y="38"/>
                </a:lnTo>
                <a:lnTo>
                  <a:pt x="54" y="34"/>
                </a:lnTo>
                <a:lnTo>
                  <a:pt x="54" y="34"/>
                </a:lnTo>
                <a:lnTo>
                  <a:pt x="56" y="26"/>
                </a:lnTo>
                <a:lnTo>
                  <a:pt x="58" y="18"/>
                </a:lnTo>
                <a:lnTo>
                  <a:pt x="64" y="10"/>
                </a:lnTo>
                <a:lnTo>
                  <a:pt x="64" y="10"/>
                </a:lnTo>
                <a:lnTo>
                  <a:pt x="64" y="8"/>
                </a:lnTo>
                <a:lnTo>
                  <a:pt x="64" y="6"/>
                </a:lnTo>
                <a:lnTo>
                  <a:pt x="60" y="4"/>
                </a:lnTo>
                <a:lnTo>
                  <a:pt x="60" y="4"/>
                </a:lnTo>
                <a:lnTo>
                  <a:pt x="62" y="4"/>
                </a:lnTo>
                <a:lnTo>
                  <a:pt x="68" y="6"/>
                </a:lnTo>
                <a:lnTo>
                  <a:pt x="68" y="6"/>
                </a:lnTo>
                <a:lnTo>
                  <a:pt x="68" y="4"/>
                </a:lnTo>
                <a:lnTo>
                  <a:pt x="68" y="2"/>
                </a:lnTo>
                <a:lnTo>
                  <a:pt x="70" y="0"/>
                </a:lnTo>
                <a:lnTo>
                  <a:pt x="70" y="0"/>
                </a:lnTo>
                <a:lnTo>
                  <a:pt x="70" y="2"/>
                </a:lnTo>
                <a:lnTo>
                  <a:pt x="70" y="4"/>
                </a:lnTo>
                <a:lnTo>
                  <a:pt x="74" y="4"/>
                </a:lnTo>
                <a:lnTo>
                  <a:pt x="74" y="4"/>
                </a:lnTo>
                <a:lnTo>
                  <a:pt x="84" y="2"/>
                </a:lnTo>
                <a:lnTo>
                  <a:pt x="94" y="2"/>
                </a:lnTo>
                <a:lnTo>
                  <a:pt x="94" y="2"/>
                </a:lnTo>
                <a:lnTo>
                  <a:pt x="100" y="6"/>
                </a:lnTo>
                <a:lnTo>
                  <a:pt x="108" y="8"/>
                </a:lnTo>
                <a:lnTo>
                  <a:pt x="108" y="8"/>
                </a:lnTo>
                <a:lnTo>
                  <a:pt x="112" y="10"/>
                </a:lnTo>
                <a:lnTo>
                  <a:pt x="114" y="14"/>
                </a:lnTo>
                <a:lnTo>
                  <a:pt x="118" y="20"/>
                </a:lnTo>
                <a:lnTo>
                  <a:pt x="118" y="20"/>
                </a:lnTo>
                <a:lnTo>
                  <a:pt x="118" y="30"/>
                </a:lnTo>
                <a:lnTo>
                  <a:pt x="118" y="40"/>
                </a:lnTo>
                <a:lnTo>
                  <a:pt x="118" y="40"/>
                </a:lnTo>
                <a:lnTo>
                  <a:pt x="120" y="42"/>
                </a:lnTo>
                <a:lnTo>
                  <a:pt x="120" y="46"/>
                </a:lnTo>
                <a:lnTo>
                  <a:pt x="120" y="46"/>
                </a:lnTo>
                <a:lnTo>
                  <a:pt x="118" y="54"/>
                </a:lnTo>
                <a:lnTo>
                  <a:pt x="116" y="58"/>
                </a:lnTo>
                <a:lnTo>
                  <a:pt x="116" y="58"/>
                </a:lnTo>
                <a:lnTo>
                  <a:pt x="112" y="60"/>
                </a:lnTo>
                <a:lnTo>
                  <a:pt x="112" y="60"/>
                </a:lnTo>
                <a:lnTo>
                  <a:pt x="110" y="68"/>
                </a:lnTo>
                <a:lnTo>
                  <a:pt x="108" y="76"/>
                </a:lnTo>
                <a:lnTo>
                  <a:pt x="108" y="76"/>
                </a:lnTo>
                <a:lnTo>
                  <a:pt x="108" y="82"/>
                </a:lnTo>
                <a:lnTo>
                  <a:pt x="110" y="86"/>
                </a:lnTo>
                <a:lnTo>
                  <a:pt x="112" y="86"/>
                </a:lnTo>
                <a:lnTo>
                  <a:pt x="112" y="86"/>
                </a:lnTo>
                <a:lnTo>
                  <a:pt x="116" y="90"/>
                </a:lnTo>
                <a:lnTo>
                  <a:pt x="122" y="96"/>
                </a:lnTo>
                <a:lnTo>
                  <a:pt x="122" y="96"/>
                </a:lnTo>
                <a:lnTo>
                  <a:pt x="132" y="100"/>
                </a:lnTo>
                <a:lnTo>
                  <a:pt x="146" y="106"/>
                </a:lnTo>
                <a:lnTo>
                  <a:pt x="146" y="106"/>
                </a:lnTo>
                <a:lnTo>
                  <a:pt x="154" y="110"/>
                </a:lnTo>
                <a:lnTo>
                  <a:pt x="158" y="114"/>
                </a:lnTo>
                <a:lnTo>
                  <a:pt x="160" y="122"/>
                </a:lnTo>
                <a:lnTo>
                  <a:pt x="160" y="122"/>
                </a:lnTo>
                <a:lnTo>
                  <a:pt x="166" y="142"/>
                </a:lnTo>
                <a:lnTo>
                  <a:pt x="168" y="160"/>
                </a:lnTo>
                <a:lnTo>
                  <a:pt x="0" y="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20" name="Freeform 121"/>
          <p:cNvSpPr/>
          <p:nvPr/>
        </p:nvSpPr>
        <p:spPr>
          <a:xfrm>
            <a:off x="2606675" y="301625"/>
            <a:ext cx="104775" cy="171450"/>
          </a:xfrm>
          <a:custGeom>
            <a:avLst/>
            <a:gdLst>
              <a:gd name="T0" fmla="*/ 4 w 66"/>
              <a:gd name="T1" fmla="*/ 90 h 108"/>
              <a:gd name="T2" fmla="*/ 44 w 66"/>
              <a:gd name="T3" fmla="*/ 54 h 108"/>
              <a:gd name="T4" fmla="*/ 4 w 66"/>
              <a:gd name="T5" fmla="*/ 20 h 108"/>
              <a:gd name="T6" fmla="*/ 4 w 66"/>
              <a:gd name="T7" fmla="*/ 20 h 108"/>
              <a:gd name="T8" fmla="*/ 2 w 66"/>
              <a:gd name="T9" fmla="*/ 16 h 108"/>
              <a:gd name="T10" fmla="*/ 0 w 66"/>
              <a:gd name="T11" fmla="*/ 12 h 108"/>
              <a:gd name="T12" fmla="*/ 0 w 66"/>
              <a:gd name="T13" fmla="*/ 8 h 108"/>
              <a:gd name="T14" fmla="*/ 2 w 66"/>
              <a:gd name="T15" fmla="*/ 4 h 108"/>
              <a:gd name="T16" fmla="*/ 2 w 66"/>
              <a:gd name="T17" fmla="*/ 4 h 108"/>
              <a:gd name="T18" fmla="*/ 4 w 66"/>
              <a:gd name="T19" fmla="*/ 0 h 108"/>
              <a:gd name="T20" fmla="*/ 8 w 66"/>
              <a:gd name="T21" fmla="*/ 0 h 108"/>
              <a:gd name="T22" fmla="*/ 10 w 66"/>
              <a:gd name="T23" fmla="*/ 0 h 108"/>
              <a:gd name="T24" fmla="*/ 14 w 66"/>
              <a:gd name="T25" fmla="*/ 2 h 108"/>
              <a:gd name="T26" fmla="*/ 64 w 66"/>
              <a:gd name="T27" fmla="*/ 44 h 108"/>
              <a:gd name="T28" fmla="*/ 64 w 66"/>
              <a:gd name="T29" fmla="*/ 44 h 108"/>
              <a:gd name="T30" fmla="*/ 66 w 66"/>
              <a:gd name="T31" fmla="*/ 48 h 108"/>
              <a:gd name="T32" fmla="*/ 66 w 66"/>
              <a:gd name="T33" fmla="*/ 54 h 108"/>
              <a:gd name="T34" fmla="*/ 66 w 66"/>
              <a:gd name="T35" fmla="*/ 54 h 108"/>
              <a:gd name="T36" fmla="*/ 66 w 66"/>
              <a:gd name="T37" fmla="*/ 58 h 108"/>
              <a:gd name="T38" fmla="*/ 64 w 66"/>
              <a:gd name="T39" fmla="*/ 62 h 108"/>
              <a:gd name="T40" fmla="*/ 14 w 66"/>
              <a:gd name="T41" fmla="*/ 106 h 108"/>
              <a:gd name="T42" fmla="*/ 14 w 66"/>
              <a:gd name="T43" fmla="*/ 106 h 108"/>
              <a:gd name="T44" fmla="*/ 12 w 66"/>
              <a:gd name="T45" fmla="*/ 108 h 108"/>
              <a:gd name="T46" fmla="*/ 8 w 66"/>
              <a:gd name="T47" fmla="*/ 108 h 108"/>
              <a:gd name="T48" fmla="*/ 6 w 66"/>
              <a:gd name="T49" fmla="*/ 108 h 108"/>
              <a:gd name="T50" fmla="*/ 2 w 66"/>
              <a:gd name="T51" fmla="*/ 104 h 108"/>
              <a:gd name="T52" fmla="*/ 2 w 66"/>
              <a:gd name="T53" fmla="*/ 104 h 108"/>
              <a:gd name="T54" fmla="*/ 0 w 66"/>
              <a:gd name="T55" fmla="*/ 100 h 108"/>
              <a:gd name="T56" fmla="*/ 0 w 66"/>
              <a:gd name="T57" fmla="*/ 96 h 108"/>
              <a:gd name="T58" fmla="*/ 2 w 66"/>
              <a:gd name="T59" fmla="*/ 92 h 108"/>
              <a:gd name="T60" fmla="*/ 4 w 66"/>
              <a:gd name="T61" fmla="*/ 90 h 108"/>
              <a:gd name="T62" fmla="*/ 4 w 66"/>
              <a:gd name="T63" fmla="*/ 90 h 10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" h="108">
                <a:moveTo>
                  <a:pt x="4" y="90"/>
                </a:moveTo>
                <a:lnTo>
                  <a:pt x="44" y="54"/>
                </a:lnTo>
                <a:lnTo>
                  <a:pt x="4" y="20"/>
                </a:lnTo>
                <a:lnTo>
                  <a:pt x="4" y="20"/>
                </a:lnTo>
                <a:lnTo>
                  <a:pt x="2" y="16"/>
                </a:lnTo>
                <a:lnTo>
                  <a:pt x="0" y="12"/>
                </a:lnTo>
                <a:lnTo>
                  <a:pt x="0" y="8"/>
                </a:lnTo>
                <a:lnTo>
                  <a:pt x="2" y="4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lnTo>
                  <a:pt x="10" y="0"/>
                </a:lnTo>
                <a:lnTo>
                  <a:pt x="14" y="2"/>
                </a:lnTo>
                <a:lnTo>
                  <a:pt x="64" y="44"/>
                </a:lnTo>
                <a:lnTo>
                  <a:pt x="64" y="44"/>
                </a:lnTo>
                <a:lnTo>
                  <a:pt x="66" y="48"/>
                </a:lnTo>
                <a:lnTo>
                  <a:pt x="66" y="54"/>
                </a:lnTo>
                <a:lnTo>
                  <a:pt x="66" y="54"/>
                </a:lnTo>
                <a:lnTo>
                  <a:pt x="66" y="58"/>
                </a:lnTo>
                <a:lnTo>
                  <a:pt x="64" y="62"/>
                </a:lnTo>
                <a:lnTo>
                  <a:pt x="14" y="106"/>
                </a:lnTo>
                <a:lnTo>
                  <a:pt x="14" y="106"/>
                </a:lnTo>
                <a:lnTo>
                  <a:pt x="12" y="108"/>
                </a:lnTo>
                <a:lnTo>
                  <a:pt x="8" y="108"/>
                </a:lnTo>
                <a:lnTo>
                  <a:pt x="6" y="108"/>
                </a:lnTo>
                <a:lnTo>
                  <a:pt x="2" y="104"/>
                </a:lnTo>
                <a:lnTo>
                  <a:pt x="2" y="104"/>
                </a:lnTo>
                <a:lnTo>
                  <a:pt x="0" y="100"/>
                </a:lnTo>
                <a:lnTo>
                  <a:pt x="0" y="96"/>
                </a:lnTo>
                <a:lnTo>
                  <a:pt x="2" y="92"/>
                </a:lnTo>
                <a:lnTo>
                  <a:pt x="4" y="90"/>
                </a:lnTo>
                <a:lnTo>
                  <a:pt x="4" y="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23" name="Rectangle 124"/>
          <p:cNvSpPr>
            <a:spLocks noChangeArrowheads="1"/>
          </p:cNvSpPr>
          <p:nvPr/>
        </p:nvSpPr>
        <p:spPr>
          <a:xfrm>
            <a:off x="1165225" y="1495425"/>
            <a:ext cx="2482850" cy="353943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300" b="0" i="0" u="none" strike="noStrike" cap="none" normalizeH="0" baseline="0">
                <a:solidFill>
                  <a:srgbClr val="141413"/>
                </a:solidFill>
                <a:effectLst/>
                <a:latin typeface="에스코어 드림 4 Regular"/>
                <a:ea typeface="에스코어 드림 4 Regular"/>
              </a:rPr>
              <a:t>01 포트폴리오 설명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 rot="0">
            <a:off x="5086350" y="1546225"/>
            <a:ext cx="4646613" cy="3141663"/>
            <a:chOff x="5086350" y="1546225"/>
            <a:chExt cx="4646613" cy="3141663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>
            <a:xfrm>
              <a:off x="5915025" y="2139950"/>
              <a:ext cx="3195638" cy="197961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5311775" y="4414838"/>
              <a:ext cx="4402138" cy="260350"/>
            </a:xfrm>
            <a:custGeom>
              <a:avLst/>
              <a:gdLst>
                <a:gd name="T0" fmla="*/ 130 w 2773"/>
                <a:gd name="T1" fmla="*/ 0 h 164"/>
                <a:gd name="T2" fmla="*/ 2641 w 2773"/>
                <a:gd name="T3" fmla="*/ 0 h 164"/>
                <a:gd name="T4" fmla="*/ 2641 w 2773"/>
                <a:gd name="T5" fmla="*/ 0 h 164"/>
                <a:gd name="T6" fmla="*/ 2655 w 2773"/>
                <a:gd name="T7" fmla="*/ 2 h 164"/>
                <a:gd name="T8" fmla="*/ 2769 w 2773"/>
                <a:gd name="T9" fmla="*/ 42 h 164"/>
                <a:gd name="T10" fmla="*/ 2769 w 2773"/>
                <a:gd name="T11" fmla="*/ 42 h 164"/>
                <a:gd name="T12" fmla="*/ 2773 w 2773"/>
                <a:gd name="T13" fmla="*/ 44 h 164"/>
                <a:gd name="T14" fmla="*/ 2773 w 2773"/>
                <a:gd name="T15" fmla="*/ 164 h 164"/>
                <a:gd name="T16" fmla="*/ 0 w 2773"/>
                <a:gd name="T17" fmla="*/ 164 h 164"/>
                <a:gd name="T18" fmla="*/ 0 w 2773"/>
                <a:gd name="T19" fmla="*/ 44 h 164"/>
                <a:gd name="T20" fmla="*/ 0 w 2773"/>
                <a:gd name="T21" fmla="*/ 44 h 164"/>
                <a:gd name="T22" fmla="*/ 4 w 2773"/>
                <a:gd name="T23" fmla="*/ 42 h 164"/>
                <a:gd name="T24" fmla="*/ 116 w 2773"/>
                <a:gd name="T25" fmla="*/ 2 h 164"/>
                <a:gd name="T26" fmla="*/ 116 w 2773"/>
                <a:gd name="T27" fmla="*/ 2 h 164"/>
                <a:gd name="T28" fmla="*/ 130 w 2773"/>
                <a:gd name="T29" fmla="*/ 0 h 164"/>
                <a:gd name="T30" fmla="*/ 130 w 2773"/>
                <a:gd name="T31" fmla="*/ 0 h 1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3" h="164">
                  <a:moveTo>
                    <a:pt x="130" y="0"/>
                  </a:moveTo>
                  <a:lnTo>
                    <a:pt x="2641" y="0"/>
                  </a:lnTo>
                  <a:lnTo>
                    <a:pt x="2641" y="0"/>
                  </a:lnTo>
                  <a:lnTo>
                    <a:pt x="2655" y="2"/>
                  </a:lnTo>
                  <a:lnTo>
                    <a:pt x="2769" y="42"/>
                  </a:lnTo>
                  <a:lnTo>
                    <a:pt x="2769" y="42"/>
                  </a:lnTo>
                  <a:lnTo>
                    <a:pt x="2773" y="44"/>
                  </a:lnTo>
                  <a:lnTo>
                    <a:pt x="2773" y="164"/>
                  </a:lnTo>
                  <a:lnTo>
                    <a:pt x="0" y="16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4" y="42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30" y="0"/>
                  </a:lnTo>
                  <a:lnTo>
                    <a:pt x="130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5308600" y="2016125"/>
              <a:ext cx="4408488" cy="2344738"/>
            </a:xfrm>
            <a:custGeom>
              <a:avLst/>
              <a:gdLst>
                <a:gd name="T0" fmla="*/ 306 w 2777"/>
                <a:gd name="T1" fmla="*/ 1371 h 1477"/>
                <a:gd name="T2" fmla="*/ 302 w 2777"/>
                <a:gd name="T3" fmla="*/ 1355 h 1477"/>
                <a:gd name="T4" fmla="*/ 302 w 2777"/>
                <a:gd name="T5" fmla="*/ 46 h 1477"/>
                <a:gd name="T6" fmla="*/ 306 w 2777"/>
                <a:gd name="T7" fmla="*/ 28 h 1477"/>
                <a:gd name="T8" fmla="*/ 316 w 2777"/>
                <a:gd name="T9" fmla="*/ 14 h 1477"/>
                <a:gd name="T10" fmla="*/ 332 w 2777"/>
                <a:gd name="T11" fmla="*/ 4 h 1477"/>
                <a:gd name="T12" fmla="*/ 350 w 2777"/>
                <a:gd name="T13" fmla="*/ 0 h 1477"/>
                <a:gd name="T14" fmla="*/ 2427 w 2777"/>
                <a:gd name="T15" fmla="*/ 0 h 1477"/>
                <a:gd name="T16" fmla="*/ 2445 w 2777"/>
                <a:gd name="T17" fmla="*/ 4 h 1477"/>
                <a:gd name="T18" fmla="*/ 2459 w 2777"/>
                <a:gd name="T19" fmla="*/ 14 h 1477"/>
                <a:gd name="T20" fmla="*/ 2469 w 2777"/>
                <a:gd name="T21" fmla="*/ 28 h 1477"/>
                <a:gd name="T22" fmla="*/ 2473 w 2777"/>
                <a:gd name="T23" fmla="*/ 46 h 1477"/>
                <a:gd name="T24" fmla="*/ 2473 w 2777"/>
                <a:gd name="T25" fmla="*/ 1355 h 1477"/>
                <a:gd name="T26" fmla="*/ 2471 w 2777"/>
                <a:gd name="T27" fmla="*/ 1371 h 1477"/>
                <a:gd name="T28" fmla="*/ 2769 w 2777"/>
                <a:gd name="T29" fmla="*/ 1371 h 1477"/>
                <a:gd name="T30" fmla="*/ 2777 w 2777"/>
                <a:gd name="T31" fmla="*/ 1377 h 1477"/>
                <a:gd name="T32" fmla="*/ 2777 w 2777"/>
                <a:gd name="T33" fmla="*/ 1389 h 1477"/>
                <a:gd name="T34" fmla="*/ 2777 w 2777"/>
                <a:gd name="T35" fmla="*/ 1403 h 1477"/>
                <a:gd name="T36" fmla="*/ 2777 w 2777"/>
                <a:gd name="T37" fmla="*/ 1417 h 1477"/>
                <a:gd name="T38" fmla="*/ 2777 w 2777"/>
                <a:gd name="T39" fmla="*/ 1441 h 1477"/>
                <a:gd name="T40" fmla="*/ 2777 w 2777"/>
                <a:gd name="T41" fmla="*/ 1459 h 1477"/>
                <a:gd name="T42" fmla="*/ 2777 w 2777"/>
                <a:gd name="T43" fmla="*/ 1471 h 1477"/>
                <a:gd name="T44" fmla="*/ 2775 w 2777"/>
                <a:gd name="T45" fmla="*/ 1475 h 1477"/>
                <a:gd name="T46" fmla="*/ 2773 w 2777"/>
                <a:gd name="T47" fmla="*/ 1477 h 1477"/>
                <a:gd name="T48" fmla="*/ 2745 w 2777"/>
                <a:gd name="T49" fmla="*/ 1477 h 1477"/>
                <a:gd name="T50" fmla="*/ 2513 w 2777"/>
                <a:gd name="T51" fmla="*/ 1477 h 1477"/>
                <a:gd name="T52" fmla="*/ 2131 w 2777"/>
                <a:gd name="T53" fmla="*/ 1477 h 1477"/>
                <a:gd name="T54" fmla="*/ 1469 w 2777"/>
                <a:gd name="T55" fmla="*/ 1477 h 1477"/>
                <a:gd name="T56" fmla="*/ 965 w 2777"/>
                <a:gd name="T57" fmla="*/ 1477 h 1477"/>
                <a:gd name="T58" fmla="*/ 793 w 2777"/>
                <a:gd name="T59" fmla="*/ 1477 h 1477"/>
                <a:gd name="T60" fmla="*/ 513 w 2777"/>
                <a:gd name="T61" fmla="*/ 1477 h 1477"/>
                <a:gd name="T62" fmla="*/ 18 w 2777"/>
                <a:gd name="T63" fmla="*/ 1477 h 1477"/>
                <a:gd name="T64" fmla="*/ 2 w 2777"/>
                <a:gd name="T65" fmla="*/ 1477 h 1477"/>
                <a:gd name="T66" fmla="*/ 0 w 2777"/>
                <a:gd name="T67" fmla="*/ 1471 h 1477"/>
                <a:gd name="T68" fmla="*/ 0 w 2777"/>
                <a:gd name="T69" fmla="*/ 1469 h 1477"/>
                <a:gd name="T70" fmla="*/ 0 w 2777"/>
                <a:gd name="T71" fmla="*/ 1457 h 1477"/>
                <a:gd name="T72" fmla="*/ 0 w 2777"/>
                <a:gd name="T73" fmla="*/ 1437 h 1477"/>
                <a:gd name="T74" fmla="*/ 0 w 2777"/>
                <a:gd name="T75" fmla="*/ 1409 h 1477"/>
                <a:gd name="T76" fmla="*/ 0 w 2777"/>
                <a:gd name="T77" fmla="*/ 1393 h 1477"/>
                <a:gd name="T78" fmla="*/ 0 w 2777"/>
                <a:gd name="T79" fmla="*/ 1377 h 1477"/>
                <a:gd name="T80" fmla="*/ 2 w 2777"/>
                <a:gd name="T81" fmla="*/ 1373 h 1477"/>
                <a:gd name="T82" fmla="*/ 306 w 2777"/>
                <a:gd name="T83" fmla="*/ 1371 h 147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777" h="1477">
                  <a:moveTo>
                    <a:pt x="306" y="1371"/>
                  </a:moveTo>
                  <a:lnTo>
                    <a:pt x="306" y="1371"/>
                  </a:lnTo>
                  <a:lnTo>
                    <a:pt x="304" y="1363"/>
                  </a:lnTo>
                  <a:lnTo>
                    <a:pt x="302" y="1355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304" y="38"/>
                  </a:lnTo>
                  <a:lnTo>
                    <a:pt x="306" y="28"/>
                  </a:lnTo>
                  <a:lnTo>
                    <a:pt x="310" y="20"/>
                  </a:lnTo>
                  <a:lnTo>
                    <a:pt x="316" y="14"/>
                  </a:lnTo>
                  <a:lnTo>
                    <a:pt x="324" y="8"/>
                  </a:lnTo>
                  <a:lnTo>
                    <a:pt x="332" y="4"/>
                  </a:lnTo>
                  <a:lnTo>
                    <a:pt x="340" y="0"/>
                  </a:lnTo>
                  <a:lnTo>
                    <a:pt x="350" y="0"/>
                  </a:lnTo>
                  <a:lnTo>
                    <a:pt x="2427" y="0"/>
                  </a:lnTo>
                  <a:lnTo>
                    <a:pt x="2427" y="0"/>
                  </a:lnTo>
                  <a:lnTo>
                    <a:pt x="2437" y="0"/>
                  </a:lnTo>
                  <a:lnTo>
                    <a:pt x="2445" y="4"/>
                  </a:lnTo>
                  <a:lnTo>
                    <a:pt x="2453" y="8"/>
                  </a:lnTo>
                  <a:lnTo>
                    <a:pt x="2459" y="14"/>
                  </a:lnTo>
                  <a:lnTo>
                    <a:pt x="2465" y="20"/>
                  </a:lnTo>
                  <a:lnTo>
                    <a:pt x="2469" y="28"/>
                  </a:lnTo>
                  <a:lnTo>
                    <a:pt x="2473" y="38"/>
                  </a:lnTo>
                  <a:lnTo>
                    <a:pt x="2473" y="46"/>
                  </a:lnTo>
                  <a:lnTo>
                    <a:pt x="2473" y="1355"/>
                  </a:lnTo>
                  <a:lnTo>
                    <a:pt x="2473" y="1355"/>
                  </a:lnTo>
                  <a:lnTo>
                    <a:pt x="2473" y="1363"/>
                  </a:lnTo>
                  <a:lnTo>
                    <a:pt x="2471" y="1371"/>
                  </a:lnTo>
                  <a:lnTo>
                    <a:pt x="2769" y="1371"/>
                  </a:lnTo>
                  <a:lnTo>
                    <a:pt x="2769" y="1371"/>
                  </a:lnTo>
                  <a:lnTo>
                    <a:pt x="2775" y="1373"/>
                  </a:lnTo>
                  <a:lnTo>
                    <a:pt x="2777" y="1377"/>
                  </a:lnTo>
                  <a:lnTo>
                    <a:pt x="2777" y="1377"/>
                  </a:lnTo>
                  <a:lnTo>
                    <a:pt x="2777" y="1389"/>
                  </a:lnTo>
                  <a:lnTo>
                    <a:pt x="2777" y="1389"/>
                  </a:lnTo>
                  <a:lnTo>
                    <a:pt x="2777" y="1403"/>
                  </a:lnTo>
                  <a:lnTo>
                    <a:pt x="2777" y="1403"/>
                  </a:lnTo>
                  <a:lnTo>
                    <a:pt x="2777" y="1417"/>
                  </a:lnTo>
                  <a:lnTo>
                    <a:pt x="2777" y="1417"/>
                  </a:lnTo>
                  <a:lnTo>
                    <a:pt x="2777" y="1441"/>
                  </a:lnTo>
                  <a:lnTo>
                    <a:pt x="2777" y="1441"/>
                  </a:lnTo>
                  <a:lnTo>
                    <a:pt x="2777" y="1459"/>
                  </a:lnTo>
                  <a:lnTo>
                    <a:pt x="2777" y="1459"/>
                  </a:lnTo>
                  <a:lnTo>
                    <a:pt x="2777" y="1471"/>
                  </a:lnTo>
                  <a:lnTo>
                    <a:pt x="2777" y="1471"/>
                  </a:lnTo>
                  <a:lnTo>
                    <a:pt x="2775" y="1475"/>
                  </a:lnTo>
                  <a:lnTo>
                    <a:pt x="2773" y="1477"/>
                  </a:lnTo>
                  <a:lnTo>
                    <a:pt x="2773" y="1477"/>
                  </a:lnTo>
                  <a:lnTo>
                    <a:pt x="2745" y="1477"/>
                  </a:lnTo>
                  <a:lnTo>
                    <a:pt x="2745" y="1477"/>
                  </a:lnTo>
                  <a:lnTo>
                    <a:pt x="2513" y="1477"/>
                  </a:lnTo>
                  <a:lnTo>
                    <a:pt x="2513" y="1477"/>
                  </a:lnTo>
                  <a:lnTo>
                    <a:pt x="2131" y="1477"/>
                  </a:lnTo>
                  <a:lnTo>
                    <a:pt x="2131" y="1477"/>
                  </a:lnTo>
                  <a:lnTo>
                    <a:pt x="1469" y="1477"/>
                  </a:lnTo>
                  <a:lnTo>
                    <a:pt x="1469" y="1477"/>
                  </a:lnTo>
                  <a:lnTo>
                    <a:pt x="965" y="1477"/>
                  </a:lnTo>
                  <a:lnTo>
                    <a:pt x="965" y="1477"/>
                  </a:lnTo>
                  <a:lnTo>
                    <a:pt x="793" y="1477"/>
                  </a:lnTo>
                  <a:lnTo>
                    <a:pt x="793" y="1477"/>
                  </a:lnTo>
                  <a:lnTo>
                    <a:pt x="513" y="1477"/>
                  </a:lnTo>
                  <a:lnTo>
                    <a:pt x="513" y="1477"/>
                  </a:lnTo>
                  <a:lnTo>
                    <a:pt x="18" y="1477"/>
                  </a:lnTo>
                  <a:lnTo>
                    <a:pt x="18" y="1477"/>
                  </a:lnTo>
                  <a:lnTo>
                    <a:pt x="2" y="1477"/>
                  </a:lnTo>
                  <a:lnTo>
                    <a:pt x="2" y="1477"/>
                  </a:lnTo>
                  <a:lnTo>
                    <a:pt x="0" y="1475"/>
                  </a:lnTo>
                  <a:lnTo>
                    <a:pt x="0" y="1471"/>
                  </a:lnTo>
                  <a:lnTo>
                    <a:pt x="0" y="1469"/>
                  </a:lnTo>
                  <a:lnTo>
                    <a:pt x="0" y="1469"/>
                  </a:lnTo>
                  <a:lnTo>
                    <a:pt x="0" y="1457"/>
                  </a:lnTo>
                  <a:lnTo>
                    <a:pt x="0" y="1457"/>
                  </a:lnTo>
                  <a:lnTo>
                    <a:pt x="0" y="1437"/>
                  </a:lnTo>
                  <a:lnTo>
                    <a:pt x="0" y="1437"/>
                  </a:lnTo>
                  <a:lnTo>
                    <a:pt x="0" y="1409"/>
                  </a:lnTo>
                  <a:lnTo>
                    <a:pt x="0" y="1409"/>
                  </a:lnTo>
                  <a:lnTo>
                    <a:pt x="0" y="1393"/>
                  </a:lnTo>
                  <a:lnTo>
                    <a:pt x="0" y="1393"/>
                  </a:lnTo>
                  <a:lnTo>
                    <a:pt x="0" y="1377"/>
                  </a:lnTo>
                  <a:lnTo>
                    <a:pt x="0" y="1377"/>
                  </a:lnTo>
                  <a:lnTo>
                    <a:pt x="0" y="1377"/>
                  </a:lnTo>
                  <a:lnTo>
                    <a:pt x="2" y="1373"/>
                  </a:lnTo>
                  <a:lnTo>
                    <a:pt x="6" y="1371"/>
                  </a:lnTo>
                  <a:lnTo>
                    <a:pt x="306" y="1371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>
            <a:xfrm>
              <a:off x="5915025" y="2139950"/>
              <a:ext cx="3195638" cy="197961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6155" name="Picture 11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5899150" y="2127250"/>
              <a:ext cx="3221038" cy="200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6" name="Picture 1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5775325" y="2000250"/>
              <a:ext cx="3468688" cy="2201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Freeform 13"/>
            <p:cNvSpPr/>
            <p:nvPr/>
          </p:nvSpPr>
          <p:spPr>
            <a:xfrm>
              <a:off x="5961063" y="2057400"/>
              <a:ext cx="606425" cy="31750"/>
            </a:xfrm>
            <a:custGeom>
              <a:avLst/>
              <a:gdLst>
                <a:gd name="T0" fmla="*/ 382 w 382"/>
                <a:gd name="T1" fmla="*/ 10 h 20"/>
                <a:gd name="T2" fmla="*/ 382 w 382"/>
                <a:gd name="T3" fmla="*/ 10 h 20"/>
                <a:gd name="T4" fmla="*/ 382 w 382"/>
                <a:gd name="T5" fmla="*/ 14 h 20"/>
                <a:gd name="T6" fmla="*/ 380 w 382"/>
                <a:gd name="T7" fmla="*/ 18 h 20"/>
                <a:gd name="T8" fmla="*/ 376 w 382"/>
                <a:gd name="T9" fmla="*/ 20 h 20"/>
                <a:gd name="T10" fmla="*/ 372 w 382"/>
                <a:gd name="T11" fmla="*/ 20 h 20"/>
                <a:gd name="T12" fmla="*/ 12 w 382"/>
                <a:gd name="T13" fmla="*/ 20 h 20"/>
                <a:gd name="T14" fmla="*/ 12 w 382"/>
                <a:gd name="T15" fmla="*/ 20 h 20"/>
                <a:gd name="T16" fmla="*/ 8 w 382"/>
                <a:gd name="T17" fmla="*/ 20 h 20"/>
                <a:gd name="T18" fmla="*/ 4 w 382"/>
                <a:gd name="T19" fmla="*/ 18 h 20"/>
                <a:gd name="T20" fmla="*/ 2 w 382"/>
                <a:gd name="T21" fmla="*/ 14 h 20"/>
                <a:gd name="T22" fmla="*/ 0 w 382"/>
                <a:gd name="T23" fmla="*/ 10 h 20"/>
                <a:gd name="T24" fmla="*/ 0 w 382"/>
                <a:gd name="T25" fmla="*/ 10 h 20"/>
                <a:gd name="T26" fmla="*/ 2 w 382"/>
                <a:gd name="T27" fmla="*/ 6 h 20"/>
                <a:gd name="T28" fmla="*/ 4 w 382"/>
                <a:gd name="T29" fmla="*/ 4 h 20"/>
                <a:gd name="T30" fmla="*/ 8 w 382"/>
                <a:gd name="T31" fmla="*/ 0 h 20"/>
                <a:gd name="T32" fmla="*/ 12 w 382"/>
                <a:gd name="T33" fmla="*/ 0 h 20"/>
                <a:gd name="T34" fmla="*/ 372 w 382"/>
                <a:gd name="T35" fmla="*/ 0 h 20"/>
                <a:gd name="T36" fmla="*/ 372 w 382"/>
                <a:gd name="T37" fmla="*/ 0 h 20"/>
                <a:gd name="T38" fmla="*/ 376 w 382"/>
                <a:gd name="T39" fmla="*/ 0 h 20"/>
                <a:gd name="T40" fmla="*/ 380 w 382"/>
                <a:gd name="T41" fmla="*/ 4 h 20"/>
                <a:gd name="T42" fmla="*/ 382 w 382"/>
                <a:gd name="T43" fmla="*/ 6 h 20"/>
                <a:gd name="T44" fmla="*/ 382 w 382"/>
                <a:gd name="T45" fmla="*/ 10 h 20"/>
                <a:gd name="T46" fmla="*/ 382 w 382"/>
                <a:gd name="T47" fmla="*/ 10 h 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2" h="20">
                  <a:moveTo>
                    <a:pt x="382" y="10"/>
                  </a:moveTo>
                  <a:lnTo>
                    <a:pt x="382" y="10"/>
                  </a:lnTo>
                  <a:lnTo>
                    <a:pt x="382" y="14"/>
                  </a:lnTo>
                  <a:lnTo>
                    <a:pt x="380" y="18"/>
                  </a:lnTo>
                  <a:lnTo>
                    <a:pt x="376" y="20"/>
                  </a:lnTo>
                  <a:lnTo>
                    <a:pt x="372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20"/>
                  </a:lnTo>
                  <a:lnTo>
                    <a:pt x="4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76" y="0"/>
                  </a:lnTo>
                  <a:lnTo>
                    <a:pt x="380" y="4"/>
                  </a:lnTo>
                  <a:lnTo>
                    <a:pt x="382" y="6"/>
                  </a:lnTo>
                  <a:lnTo>
                    <a:pt x="382" y="10"/>
                  </a:lnTo>
                  <a:lnTo>
                    <a:pt x="382" y="1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3" name="Freeform 14"/>
            <p:cNvSpPr/>
            <p:nvPr/>
          </p:nvSpPr>
          <p:spPr>
            <a:xfrm>
              <a:off x="5964238" y="2057400"/>
              <a:ext cx="603250" cy="31750"/>
            </a:xfrm>
            <a:custGeom>
              <a:avLst/>
              <a:gdLst>
                <a:gd name="T0" fmla="*/ 10 w 380"/>
                <a:gd name="T1" fmla="*/ 0 h 20"/>
                <a:gd name="T2" fmla="*/ 370 w 380"/>
                <a:gd name="T3" fmla="*/ 0 h 20"/>
                <a:gd name="T4" fmla="*/ 370 w 380"/>
                <a:gd name="T5" fmla="*/ 0 h 20"/>
                <a:gd name="T6" fmla="*/ 374 w 380"/>
                <a:gd name="T7" fmla="*/ 2 h 20"/>
                <a:gd name="T8" fmla="*/ 378 w 380"/>
                <a:gd name="T9" fmla="*/ 4 h 20"/>
                <a:gd name="T10" fmla="*/ 380 w 380"/>
                <a:gd name="T11" fmla="*/ 6 h 20"/>
                <a:gd name="T12" fmla="*/ 380 w 380"/>
                <a:gd name="T13" fmla="*/ 10 h 20"/>
                <a:gd name="T14" fmla="*/ 380 w 380"/>
                <a:gd name="T15" fmla="*/ 10 h 20"/>
                <a:gd name="T16" fmla="*/ 380 w 380"/>
                <a:gd name="T17" fmla="*/ 14 h 20"/>
                <a:gd name="T18" fmla="*/ 378 w 380"/>
                <a:gd name="T19" fmla="*/ 18 h 20"/>
                <a:gd name="T20" fmla="*/ 374 w 380"/>
                <a:gd name="T21" fmla="*/ 20 h 20"/>
                <a:gd name="T22" fmla="*/ 370 w 380"/>
                <a:gd name="T23" fmla="*/ 20 h 20"/>
                <a:gd name="T24" fmla="*/ 10 w 380"/>
                <a:gd name="T25" fmla="*/ 20 h 20"/>
                <a:gd name="T26" fmla="*/ 10 w 380"/>
                <a:gd name="T27" fmla="*/ 20 h 20"/>
                <a:gd name="T28" fmla="*/ 6 w 380"/>
                <a:gd name="T29" fmla="*/ 20 h 20"/>
                <a:gd name="T30" fmla="*/ 2 w 380"/>
                <a:gd name="T31" fmla="*/ 18 h 20"/>
                <a:gd name="T32" fmla="*/ 0 w 380"/>
                <a:gd name="T33" fmla="*/ 14 h 20"/>
                <a:gd name="T34" fmla="*/ 0 w 380"/>
                <a:gd name="T35" fmla="*/ 10 h 20"/>
                <a:gd name="T36" fmla="*/ 0 w 380"/>
                <a:gd name="T37" fmla="*/ 10 h 20"/>
                <a:gd name="T38" fmla="*/ 0 w 380"/>
                <a:gd name="T39" fmla="*/ 6 h 20"/>
                <a:gd name="T40" fmla="*/ 2 w 380"/>
                <a:gd name="T41" fmla="*/ 4 h 20"/>
                <a:gd name="T42" fmla="*/ 6 w 380"/>
                <a:gd name="T43" fmla="*/ 2 h 20"/>
                <a:gd name="T44" fmla="*/ 10 w 380"/>
                <a:gd name="T45" fmla="*/ 0 h 20"/>
                <a:gd name="T46" fmla="*/ 10 w 380"/>
                <a:gd name="T47" fmla="*/ 0 h 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0" h="20">
                  <a:moveTo>
                    <a:pt x="10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4" y="2"/>
                  </a:lnTo>
                  <a:lnTo>
                    <a:pt x="378" y="4"/>
                  </a:lnTo>
                  <a:lnTo>
                    <a:pt x="380" y="6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0" y="14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4" name="Freeform 15"/>
            <p:cNvSpPr/>
            <p:nvPr/>
          </p:nvSpPr>
          <p:spPr>
            <a:xfrm>
              <a:off x="5964238" y="2057400"/>
              <a:ext cx="603250" cy="31750"/>
            </a:xfrm>
            <a:custGeom>
              <a:avLst/>
              <a:gdLst>
                <a:gd name="T0" fmla="*/ 10 w 380"/>
                <a:gd name="T1" fmla="*/ 0 h 20"/>
                <a:gd name="T2" fmla="*/ 370 w 380"/>
                <a:gd name="T3" fmla="*/ 0 h 20"/>
                <a:gd name="T4" fmla="*/ 370 w 380"/>
                <a:gd name="T5" fmla="*/ 0 h 20"/>
                <a:gd name="T6" fmla="*/ 374 w 380"/>
                <a:gd name="T7" fmla="*/ 2 h 20"/>
                <a:gd name="T8" fmla="*/ 376 w 380"/>
                <a:gd name="T9" fmla="*/ 4 h 20"/>
                <a:gd name="T10" fmla="*/ 380 w 380"/>
                <a:gd name="T11" fmla="*/ 6 h 20"/>
                <a:gd name="T12" fmla="*/ 380 w 380"/>
                <a:gd name="T13" fmla="*/ 10 h 20"/>
                <a:gd name="T14" fmla="*/ 380 w 380"/>
                <a:gd name="T15" fmla="*/ 10 h 20"/>
                <a:gd name="T16" fmla="*/ 380 w 380"/>
                <a:gd name="T17" fmla="*/ 14 h 20"/>
                <a:gd name="T18" fmla="*/ 376 w 380"/>
                <a:gd name="T19" fmla="*/ 18 h 20"/>
                <a:gd name="T20" fmla="*/ 374 w 380"/>
                <a:gd name="T21" fmla="*/ 20 h 20"/>
                <a:gd name="T22" fmla="*/ 370 w 380"/>
                <a:gd name="T23" fmla="*/ 20 h 20"/>
                <a:gd name="T24" fmla="*/ 10 w 380"/>
                <a:gd name="T25" fmla="*/ 20 h 20"/>
                <a:gd name="T26" fmla="*/ 10 w 380"/>
                <a:gd name="T27" fmla="*/ 20 h 20"/>
                <a:gd name="T28" fmla="*/ 6 w 380"/>
                <a:gd name="T29" fmla="*/ 20 h 20"/>
                <a:gd name="T30" fmla="*/ 2 w 380"/>
                <a:gd name="T31" fmla="*/ 18 h 20"/>
                <a:gd name="T32" fmla="*/ 0 w 380"/>
                <a:gd name="T33" fmla="*/ 14 h 20"/>
                <a:gd name="T34" fmla="*/ 0 w 380"/>
                <a:gd name="T35" fmla="*/ 10 h 20"/>
                <a:gd name="T36" fmla="*/ 0 w 380"/>
                <a:gd name="T37" fmla="*/ 10 h 20"/>
                <a:gd name="T38" fmla="*/ 0 w 380"/>
                <a:gd name="T39" fmla="*/ 6 h 20"/>
                <a:gd name="T40" fmla="*/ 2 w 380"/>
                <a:gd name="T41" fmla="*/ 4 h 20"/>
                <a:gd name="T42" fmla="*/ 6 w 380"/>
                <a:gd name="T43" fmla="*/ 2 h 20"/>
                <a:gd name="T44" fmla="*/ 10 w 380"/>
                <a:gd name="T45" fmla="*/ 0 h 20"/>
                <a:gd name="T46" fmla="*/ 10 w 380"/>
                <a:gd name="T47" fmla="*/ 0 h 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0" h="20">
                  <a:moveTo>
                    <a:pt x="10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4" y="2"/>
                  </a:lnTo>
                  <a:lnTo>
                    <a:pt x="376" y="4"/>
                  </a:lnTo>
                  <a:lnTo>
                    <a:pt x="380" y="6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80" y="14"/>
                  </a:lnTo>
                  <a:lnTo>
                    <a:pt x="376" y="18"/>
                  </a:lnTo>
                  <a:lnTo>
                    <a:pt x="374" y="20"/>
                  </a:lnTo>
                  <a:lnTo>
                    <a:pt x="37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5" name="Freeform 16"/>
            <p:cNvSpPr/>
            <p:nvPr/>
          </p:nvSpPr>
          <p:spPr>
            <a:xfrm>
              <a:off x="5964238" y="2057400"/>
              <a:ext cx="603250" cy="31750"/>
            </a:xfrm>
            <a:custGeom>
              <a:avLst/>
              <a:gdLst>
                <a:gd name="T0" fmla="*/ 10 w 380"/>
                <a:gd name="T1" fmla="*/ 0 h 20"/>
                <a:gd name="T2" fmla="*/ 370 w 380"/>
                <a:gd name="T3" fmla="*/ 0 h 20"/>
                <a:gd name="T4" fmla="*/ 370 w 380"/>
                <a:gd name="T5" fmla="*/ 0 h 20"/>
                <a:gd name="T6" fmla="*/ 374 w 380"/>
                <a:gd name="T7" fmla="*/ 2 h 20"/>
                <a:gd name="T8" fmla="*/ 376 w 380"/>
                <a:gd name="T9" fmla="*/ 4 h 20"/>
                <a:gd name="T10" fmla="*/ 378 w 380"/>
                <a:gd name="T11" fmla="*/ 6 h 20"/>
                <a:gd name="T12" fmla="*/ 380 w 380"/>
                <a:gd name="T13" fmla="*/ 10 h 20"/>
                <a:gd name="T14" fmla="*/ 380 w 380"/>
                <a:gd name="T15" fmla="*/ 10 h 20"/>
                <a:gd name="T16" fmla="*/ 378 w 380"/>
                <a:gd name="T17" fmla="*/ 14 h 20"/>
                <a:gd name="T18" fmla="*/ 376 w 380"/>
                <a:gd name="T19" fmla="*/ 18 h 20"/>
                <a:gd name="T20" fmla="*/ 374 w 380"/>
                <a:gd name="T21" fmla="*/ 20 h 20"/>
                <a:gd name="T22" fmla="*/ 370 w 380"/>
                <a:gd name="T23" fmla="*/ 20 h 20"/>
                <a:gd name="T24" fmla="*/ 10 w 380"/>
                <a:gd name="T25" fmla="*/ 20 h 20"/>
                <a:gd name="T26" fmla="*/ 10 w 380"/>
                <a:gd name="T27" fmla="*/ 20 h 20"/>
                <a:gd name="T28" fmla="*/ 6 w 380"/>
                <a:gd name="T29" fmla="*/ 20 h 20"/>
                <a:gd name="T30" fmla="*/ 2 w 380"/>
                <a:gd name="T31" fmla="*/ 18 h 20"/>
                <a:gd name="T32" fmla="*/ 0 w 380"/>
                <a:gd name="T33" fmla="*/ 14 h 20"/>
                <a:gd name="T34" fmla="*/ 0 w 380"/>
                <a:gd name="T35" fmla="*/ 10 h 20"/>
                <a:gd name="T36" fmla="*/ 0 w 380"/>
                <a:gd name="T37" fmla="*/ 10 h 20"/>
                <a:gd name="T38" fmla="*/ 0 w 380"/>
                <a:gd name="T39" fmla="*/ 6 h 20"/>
                <a:gd name="T40" fmla="*/ 2 w 380"/>
                <a:gd name="T41" fmla="*/ 4 h 20"/>
                <a:gd name="T42" fmla="*/ 6 w 380"/>
                <a:gd name="T43" fmla="*/ 2 h 20"/>
                <a:gd name="T44" fmla="*/ 10 w 380"/>
                <a:gd name="T45" fmla="*/ 0 h 20"/>
                <a:gd name="T46" fmla="*/ 10 w 380"/>
                <a:gd name="T47" fmla="*/ 0 h 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0" h="20">
                  <a:moveTo>
                    <a:pt x="10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4" y="2"/>
                  </a:lnTo>
                  <a:lnTo>
                    <a:pt x="376" y="4"/>
                  </a:lnTo>
                  <a:lnTo>
                    <a:pt x="378" y="6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78" y="14"/>
                  </a:lnTo>
                  <a:lnTo>
                    <a:pt x="376" y="18"/>
                  </a:lnTo>
                  <a:lnTo>
                    <a:pt x="374" y="20"/>
                  </a:lnTo>
                  <a:lnTo>
                    <a:pt x="370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6" y="20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6" name="Freeform 17"/>
            <p:cNvSpPr/>
            <p:nvPr/>
          </p:nvSpPr>
          <p:spPr>
            <a:xfrm>
              <a:off x="5964238" y="2060575"/>
              <a:ext cx="603250" cy="28575"/>
            </a:xfrm>
            <a:custGeom>
              <a:avLst/>
              <a:gdLst>
                <a:gd name="T0" fmla="*/ 10 w 380"/>
                <a:gd name="T1" fmla="*/ 0 h 18"/>
                <a:gd name="T2" fmla="*/ 370 w 380"/>
                <a:gd name="T3" fmla="*/ 0 h 18"/>
                <a:gd name="T4" fmla="*/ 370 w 380"/>
                <a:gd name="T5" fmla="*/ 0 h 18"/>
                <a:gd name="T6" fmla="*/ 374 w 380"/>
                <a:gd name="T7" fmla="*/ 0 h 18"/>
                <a:gd name="T8" fmla="*/ 376 w 380"/>
                <a:gd name="T9" fmla="*/ 2 h 18"/>
                <a:gd name="T10" fmla="*/ 378 w 380"/>
                <a:gd name="T11" fmla="*/ 4 h 18"/>
                <a:gd name="T12" fmla="*/ 380 w 380"/>
                <a:gd name="T13" fmla="*/ 8 h 18"/>
                <a:gd name="T14" fmla="*/ 380 w 380"/>
                <a:gd name="T15" fmla="*/ 8 h 18"/>
                <a:gd name="T16" fmla="*/ 378 w 380"/>
                <a:gd name="T17" fmla="*/ 12 h 18"/>
                <a:gd name="T18" fmla="*/ 376 w 380"/>
                <a:gd name="T19" fmla="*/ 14 h 18"/>
                <a:gd name="T20" fmla="*/ 374 w 380"/>
                <a:gd name="T21" fmla="*/ 16 h 18"/>
                <a:gd name="T22" fmla="*/ 370 w 380"/>
                <a:gd name="T23" fmla="*/ 18 h 18"/>
                <a:gd name="T24" fmla="*/ 10 w 380"/>
                <a:gd name="T25" fmla="*/ 18 h 18"/>
                <a:gd name="T26" fmla="*/ 10 w 380"/>
                <a:gd name="T27" fmla="*/ 18 h 18"/>
                <a:gd name="T28" fmla="*/ 6 w 380"/>
                <a:gd name="T29" fmla="*/ 16 h 18"/>
                <a:gd name="T30" fmla="*/ 2 w 380"/>
                <a:gd name="T31" fmla="*/ 14 h 18"/>
                <a:gd name="T32" fmla="*/ 0 w 380"/>
                <a:gd name="T33" fmla="*/ 12 h 18"/>
                <a:gd name="T34" fmla="*/ 0 w 380"/>
                <a:gd name="T35" fmla="*/ 8 h 18"/>
                <a:gd name="T36" fmla="*/ 0 w 380"/>
                <a:gd name="T37" fmla="*/ 8 h 18"/>
                <a:gd name="T38" fmla="*/ 0 w 380"/>
                <a:gd name="T39" fmla="*/ 4 h 18"/>
                <a:gd name="T40" fmla="*/ 2 w 380"/>
                <a:gd name="T41" fmla="*/ 2 h 18"/>
                <a:gd name="T42" fmla="*/ 6 w 380"/>
                <a:gd name="T43" fmla="*/ 0 h 18"/>
                <a:gd name="T44" fmla="*/ 10 w 380"/>
                <a:gd name="T45" fmla="*/ 0 h 18"/>
                <a:gd name="T46" fmla="*/ 10 w 380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0" h="18">
                  <a:moveTo>
                    <a:pt x="10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78" y="4"/>
                  </a:lnTo>
                  <a:lnTo>
                    <a:pt x="380" y="8"/>
                  </a:lnTo>
                  <a:lnTo>
                    <a:pt x="380" y="8"/>
                  </a:lnTo>
                  <a:lnTo>
                    <a:pt x="378" y="12"/>
                  </a:lnTo>
                  <a:lnTo>
                    <a:pt x="376" y="14"/>
                  </a:lnTo>
                  <a:lnTo>
                    <a:pt x="374" y="16"/>
                  </a:lnTo>
                  <a:lnTo>
                    <a:pt x="37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7" name="Freeform 18"/>
            <p:cNvSpPr/>
            <p:nvPr/>
          </p:nvSpPr>
          <p:spPr>
            <a:xfrm>
              <a:off x="5964238" y="2060575"/>
              <a:ext cx="600075" cy="28575"/>
            </a:xfrm>
            <a:custGeom>
              <a:avLst/>
              <a:gdLst>
                <a:gd name="T0" fmla="*/ 10 w 378"/>
                <a:gd name="T1" fmla="*/ 0 h 18"/>
                <a:gd name="T2" fmla="*/ 370 w 378"/>
                <a:gd name="T3" fmla="*/ 0 h 18"/>
                <a:gd name="T4" fmla="*/ 370 w 378"/>
                <a:gd name="T5" fmla="*/ 0 h 18"/>
                <a:gd name="T6" fmla="*/ 374 w 378"/>
                <a:gd name="T7" fmla="*/ 0 h 18"/>
                <a:gd name="T8" fmla="*/ 376 w 378"/>
                <a:gd name="T9" fmla="*/ 2 h 18"/>
                <a:gd name="T10" fmla="*/ 378 w 378"/>
                <a:gd name="T11" fmla="*/ 4 h 18"/>
                <a:gd name="T12" fmla="*/ 378 w 378"/>
                <a:gd name="T13" fmla="*/ 8 h 18"/>
                <a:gd name="T14" fmla="*/ 378 w 378"/>
                <a:gd name="T15" fmla="*/ 8 h 18"/>
                <a:gd name="T16" fmla="*/ 378 w 378"/>
                <a:gd name="T17" fmla="*/ 12 h 18"/>
                <a:gd name="T18" fmla="*/ 376 w 378"/>
                <a:gd name="T19" fmla="*/ 14 h 18"/>
                <a:gd name="T20" fmla="*/ 374 w 378"/>
                <a:gd name="T21" fmla="*/ 16 h 18"/>
                <a:gd name="T22" fmla="*/ 370 w 378"/>
                <a:gd name="T23" fmla="*/ 18 h 18"/>
                <a:gd name="T24" fmla="*/ 10 w 378"/>
                <a:gd name="T25" fmla="*/ 18 h 18"/>
                <a:gd name="T26" fmla="*/ 10 w 378"/>
                <a:gd name="T27" fmla="*/ 18 h 18"/>
                <a:gd name="T28" fmla="*/ 6 w 378"/>
                <a:gd name="T29" fmla="*/ 16 h 18"/>
                <a:gd name="T30" fmla="*/ 2 w 378"/>
                <a:gd name="T31" fmla="*/ 14 h 18"/>
                <a:gd name="T32" fmla="*/ 0 w 378"/>
                <a:gd name="T33" fmla="*/ 12 h 18"/>
                <a:gd name="T34" fmla="*/ 0 w 378"/>
                <a:gd name="T35" fmla="*/ 8 h 18"/>
                <a:gd name="T36" fmla="*/ 0 w 378"/>
                <a:gd name="T37" fmla="*/ 8 h 18"/>
                <a:gd name="T38" fmla="*/ 0 w 378"/>
                <a:gd name="T39" fmla="*/ 4 h 18"/>
                <a:gd name="T40" fmla="*/ 2 w 378"/>
                <a:gd name="T41" fmla="*/ 2 h 18"/>
                <a:gd name="T42" fmla="*/ 6 w 378"/>
                <a:gd name="T43" fmla="*/ 0 h 18"/>
                <a:gd name="T44" fmla="*/ 10 w 378"/>
                <a:gd name="T45" fmla="*/ 0 h 18"/>
                <a:gd name="T46" fmla="*/ 10 w 378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8" h="18">
                  <a:moveTo>
                    <a:pt x="10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78" y="4"/>
                  </a:lnTo>
                  <a:lnTo>
                    <a:pt x="378" y="8"/>
                  </a:lnTo>
                  <a:lnTo>
                    <a:pt x="378" y="8"/>
                  </a:lnTo>
                  <a:lnTo>
                    <a:pt x="378" y="12"/>
                  </a:lnTo>
                  <a:lnTo>
                    <a:pt x="376" y="14"/>
                  </a:lnTo>
                  <a:lnTo>
                    <a:pt x="374" y="16"/>
                  </a:lnTo>
                  <a:lnTo>
                    <a:pt x="37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8" name="Freeform 19"/>
            <p:cNvSpPr/>
            <p:nvPr/>
          </p:nvSpPr>
          <p:spPr>
            <a:xfrm>
              <a:off x="5964238" y="2060575"/>
              <a:ext cx="600075" cy="28575"/>
            </a:xfrm>
            <a:custGeom>
              <a:avLst/>
              <a:gdLst>
                <a:gd name="T0" fmla="*/ 10 w 378"/>
                <a:gd name="T1" fmla="*/ 0 h 18"/>
                <a:gd name="T2" fmla="*/ 370 w 378"/>
                <a:gd name="T3" fmla="*/ 0 h 18"/>
                <a:gd name="T4" fmla="*/ 370 w 378"/>
                <a:gd name="T5" fmla="*/ 0 h 18"/>
                <a:gd name="T6" fmla="*/ 374 w 378"/>
                <a:gd name="T7" fmla="*/ 0 h 18"/>
                <a:gd name="T8" fmla="*/ 376 w 378"/>
                <a:gd name="T9" fmla="*/ 2 h 18"/>
                <a:gd name="T10" fmla="*/ 378 w 378"/>
                <a:gd name="T11" fmla="*/ 6 h 18"/>
                <a:gd name="T12" fmla="*/ 378 w 378"/>
                <a:gd name="T13" fmla="*/ 8 h 18"/>
                <a:gd name="T14" fmla="*/ 378 w 378"/>
                <a:gd name="T15" fmla="*/ 8 h 18"/>
                <a:gd name="T16" fmla="*/ 378 w 378"/>
                <a:gd name="T17" fmla="*/ 12 h 18"/>
                <a:gd name="T18" fmla="*/ 376 w 378"/>
                <a:gd name="T19" fmla="*/ 14 h 18"/>
                <a:gd name="T20" fmla="*/ 374 w 378"/>
                <a:gd name="T21" fmla="*/ 16 h 18"/>
                <a:gd name="T22" fmla="*/ 370 w 378"/>
                <a:gd name="T23" fmla="*/ 18 h 18"/>
                <a:gd name="T24" fmla="*/ 10 w 378"/>
                <a:gd name="T25" fmla="*/ 18 h 18"/>
                <a:gd name="T26" fmla="*/ 10 w 378"/>
                <a:gd name="T27" fmla="*/ 18 h 18"/>
                <a:gd name="T28" fmla="*/ 6 w 378"/>
                <a:gd name="T29" fmla="*/ 16 h 18"/>
                <a:gd name="T30" fmla="*/ 2 w 378"/>
                <a:gd name="T31" fmla="*/ 14 h 18"/>
                <a:gd name="T32" fmla="*/ 2 w 378"/>
                <a:gd name="T33" fmla="*/ 12 h 18"/>
                <a:gd name="T34" fmla="*/ 0 w 378"/>
                <a:gd name="T35" fmla="*/ 8 h 18"/>
                <a:gd name="T36" fmla="*/ 0 w 378"/>
                <a:gd name="T37" fmla="*/ 8 h 18"/>
                <a:gd name="T38" fmla="*/ 2 w 378"/>
                <a:gd name="T39" fmla="*/ 6 h 18"/>
                <a:gd name="T40" fmla="*/ 2 w 378"/>
                <a:gd name="T41" fmla="*/ 2 h 18"/>
                <a:gd name="T42" fmla="*/ 6 w 378"/>
                <a:gd name="T43" fmla="*/ 0 h 18"/>
                <a:gd name="T44" fmla="*/ 10 w 378"/>
                <a:gd name="T45" fmla="*/ 0 h 18"/>
                <a:gd name="T46" fmla="*/ 10 w 378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8" h="18">
                  <a:moveTo>
                    <a:pt x="10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78" y="6"/>
                  </a:lnTo>
                  <a:lnTo>
                    <a:pt x="378" y="8"/>
                  </a:lnTo>
                  <a:lnTo>
                    <a:pt x="378" y="8"/>
                  </a:lnTo>
                  <a:lnTo>
                    <a:pt x="378" y="12"/>
                  </a:lnTo>
                  <a:lnTo>
                    <a:pt x="376" y="14"/>
                  </a:lnTo>
                  <a:lnTo>
                    <a:pt x="374" y="16"/>
                  </a:lnTo>
                  <a:lnTo>
                    <a:pt x="370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19" name="Freeform 20"/>
            <p:cNvSpPr/>
            <p:nvPr/>
          </p:nvSpPr>
          <p:spPr>
            <a:xfrm>
              <a:off x="5964238" y="2060575"/>
              <a:ext cx="600075" cy="25400"/>
            </a:xfrm>
            <a:custGeom>
              <a:avLst/>
              <a:gdLst>
                <a:gd name="T0" fmla="*/ 10 w 378"/>
                <a:gd name="T1" fmla="*/ 0 h 16"/>
                <a:gd name="T2" fmla="*/ 370 w 378"/>
                <a:gd name="T3" fmla="*/ 0 h 16"/>
                <a:gd name="T4" fmla="*/ 370 w 378"/>
                <a:gd name="T5" fmla="*/ 0 h 16"/>
                <a:gd name="T6" fmla="*/ 374 w 378"/>
                <a:gd name="T7" fmla="*/ 0 h 16"/>
                <a:gd name="T8" fmla="*/ 376 w 378"/>
                <a:gd name="T9" fmla="*/ 2 h 16"/>
                <a:gd name="T10" fmla="*/ 378 w 378"/>
                <a:gd name="T11" fmla="*/ 6 h 16"/>
                <a:gd name="T12" fmla="*/ 378 w 378"/>
                <a:gd name="T13" fmla="*/ 8 h 16"/>
                <a:gd name="T14" fmla="*/ 378 w 378"/>
                <a:gd name="T15" fmla="*/ 8 h 16"/>
                <a:gd name="T16" fmla="*/ 378 w 378"/>
                <a:gd name="T17" fmla="*/ 12 h 16"/>
                <a:gd name="T18" fmla="*/ 376 w 378"/>
                <a:gd name="T19" fmla="*/ 14 h 16"/>
                <a:gd name="T20" fmla="*/ 374 w 378"/>
                <a:gd name="T21" fmla="*/ 16 h 16"/>
                <a:gd name="T22" fmla="*/ 370 w 378"/>
                <a:gd name="T23" fmla="*/ 16 h 16"/>
                <a:gd name="T24" fmla="*/ 10 w 378"/>
                <a:gd name="T25" fmla="*/ 16 h 16"/>
                <a:gd name="T26" fmla="*/ 10 w 378"/>
                <a:gd name="T27" fmla="*/ 16 h 16"/>
                <a:gd name="T28" fmla="*/ 6 w 378"/>
                <a:gd name="T29" fmla="*/ 16 h 16"/>
                <a:gd name="T30" fmla="*/ 4 w 378"/>
                <a:gd name="T31" fmla="*/ 14 h 16"/>
                <a:gd name="T32" fmla="*/ 2 w 378"/>
                <a:gd name="T33" fmla="*/ 12 h 16"/>
                <a:gd name="T34" fmla="*/ 0 w 378"/>
                <a:gd name="T35" fmla="*/ 8 h 16"/>
                <a:gd name="T36" fmla="*/ 0 w 378"/>
                <a:gd name="T37" fmla="*/ 8 h 16"/>
                <a:gd name="T38" fmla="*/ 2 w 378"/>
                <a:gd name="T39" fmla="*/ 6 h 16"/>
                <a:gd name="T40" fmla="*/ 4 w 378"/>
                <a:gd name="T41" fmla="*/ 2 h 16"/>
                <a:gd name="T42" fmla="*/ 6 w 378"/>
                <a:gd name="T43" fmla="*/ 0 h 16"/>
                <a:gd name="T44" fmla="*/ 10 w 378"/>
                <a:gd name="T45" fmla="*/ 0 h 16"/>
                <a:gd name="T46" fmla="*/ 10 w 378"/>
                <a:gd name="T47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8" h="16">
                  <a:moveTo>
                    <a:pt x="10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78" y="6"/>
                  </a:lnTo>
                  <a:lnTo>
                    <a:pt x="378" y="8"/>
                  </a:lnTo>
                  <a:lnTo>
                    <a:pt x="378" y="8"/>
                  </a:lnTo>
                  <a:lnTo>
                    <a:pt x="378" y="12"/>
                  </a:lnTo>
                  <a:lnTo>
                    <a:pt x="376" y="14"/>
                  </a:lnTo>
                  <a:lnTo>
                    <a:pt x="374" y="16"/>
                  </a:lnTo>
                  <a:lnTo>
                    <a:pt x="37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" name="Freeform 21"/>
            <p:cNvSpPr/>
            <p:nvPr/>
          </p:nvSpPr>
          <p:spPr>
            <a:xfrm>
              <a:off x="5964238" y="2060575"/>
              <a:ext cx="600075" cy="25400"/>
            </a:xfrm>
            <a:custGeom>
              <a:avLst/>
              <a:gdLst>
                <a:gd name="T0" fmla="*/ 10 w 378"/>
                <a:gd name="T1" fmla="*/ 0 h 16"/>
                <a:gd name="T2" fmla="*/ 370 w 378"/>
                <a:gd name="T3" fmla="*/ 0 h 16"/>
                <a:gd name="T4" fmla="*/ 370 w 378"/>
                <a:gd name="T5" fmla="*/ 0 h 16"/>
                <a:gd name="T6" fmla="*/ 374 w 378"/>
                <a:gd name="T7" fmla="*/ 0 h 16"/>
                <a:gd name="T8" fmla="*/ 376 w 378"/>
                <a:gd name="T9" fmla="*/ 2 h 16"/>
                <a:gd name="T10" fmla="*/ 378 w 378"/>
                <a:gd name="T11" fmla="*/ 6 h 16"/>
                <a:gd name="T12" fmla="*/ 378 w 378"/>
                <a:gd name="T13" fmla="*/ 8 h 16"/>
                <a:gd name="T14" fmla="*/ 378 w 378"/>
                <a:gd name="T15" fmla="*/ 8 h 16"/>
                <a:gd name="T16" fmla="*/ 378 w 378"/>
                <a:gd name="T17" fmla="*/ 12 h 16"/>
                <a:gd name="T18" fmla="*/ 376 w 378"/>
                <a:gd name="T19" fmla="*/ 14 h 16"/>
                <a:gd name="T20" fmla="*/ 374 w 378"/>
                <a:gd name="T21" fmla="*/ 16 h 16"/>
                <a:gd name="T22" fmla="*/ 370 w 378"/>
                <a:gd name="T23" fmla="*/ 16 h 16"/>
                <a:gd name="T24" fmla="*/ 10 w 378"/>
                <a:gd name="T25" fmla="*/ 16 h 16"/>
                <a:gd name="T26" fmla="*/ 10 w 378"/>
                <a:gd name="T27" fmla="*/ 16 h 16"/>
                <a:gd name="T28" fmla="*/ 6 w 378"/>
                <a:gd name="T29" fmla="*/ 16 h 16"/>
                <a:gd name="T30" fmla="*/ 4 w 378"/>
                <a:gd name="T31" fmla="*/ 14 h 16"/>
                <a:gd name="T32" fmla="*/ 2 w 378"/>
                <a:gd name="T33" fmla="*/ 12 h 16"/>
                <a:gd name="T34" fmla="*/ 0 w 378"/>
                <a:gd name="T35" fmla="*/ 8 h 16"/>
                <a:gd name="T36" fmla="*/ 0 w 378"/>
                <a:gd name="T37" fmla="*/ 8 h 16"/>
                <a:gd name="T38" fmla="*/ 2 w 378"/>
                <a:gd name="T39" fmla="*/ 6 h 16"/>
                <a:gd name="T40" fmla="*/ 4 w 378"/>
                <a:gd name="T41" fmla="*/ 2 h 16"/>
                <a:gd name="T42" fmla="*/ 6 w 378"/>
                <a:gd name="T43" fmla="*/ 0 h 16"/>
                <a:gd name="T44" fmla="*/ 10 w 378"/>
                <a:gd name="T45" fmla="*/ 0 h 16"/>
                <a:gd name="T46" fmla="*/ 10 w 378"/>
                <a:gd name="T47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8" h="16">
                  <a:moveTo>
                    <a:pt x="10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78" y="6"/>
                  </a:lnTo>
                  <a:lnTo>
                    <a:pt x="378" y="8"/>
                  </a:lnTo>
                  <a:lnTo>
                    <a:pt x="378" y="8"/>
                  </a:lnTo>
                  <a:lnTo>
                    <a:pt x="378" y="12"/>
                  </a:lnTo>
                  <a:lnTo>
                    <a:pt x="376" y="14"/>
                  </a:lnTo>
                  <a:lnTo>
                    <a:pt x="374" y="16"/>
                  </a:lnTo>
                  <a:lnTo>
                    <a:pt x="370" y="16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1" name="Freeform 22"/>
            <p:cNvSpPr/>
            <p:nvPr/>
          </p:nvSpPr>
          <p:spPr>
            <a:xfrm>
              <a:off x="5967413" y="2060575"/>
              <a:ext cx="596900" cy="25400"/>
            </a:xfrm>
            <a:custGeom>
              <a:avLst/>
              <a:gdLst>
                <a:gd name="T0" fmla="*/ 8 w 376"/>
                <a:gd name="T1" fmla="*/ 0 h 16"/>
                <a:gd name="T2" fmla="*/ 368 w 376"/>
                <a:gd name="T3" fmla="*/ 0 h 16"/>
                <a:gd name="T4" fmla="*/ 368 w 376"/>
                <a:gd name="T5" fmla="*/ 0 h 16"/>
                <a:gd name="T6" fmla="*/ 372 w 376"/>
                <a:gd name="T7" fmla="*/ 2 h 16"/>
                <a:gd name="T8" fmla="*/ 374 w 376"/>
                <a:gd name="T9" fmla="*/ 2 h 16"/>
                <a:gd name="T10" fmla="*/ 376 w 376"/>
                <a:gd name="T11" fmla="*/ 6 h 16"/>
                <a:gd name="T12" fmla="*/ 376 w 376"/>
                <a:gd name="T13" fmla="*/ 8 h 16"/>
                <a:gd name="T14" fmla="*/ 376 w 376"/>
                <a:gd name="T15" fmla="*/ 8 h 16"/>
                <a:gd name="T16" fmla="*/ 376 w 376"/>
                <a:gd name="T17" fmla="*/ 12 h 16"/>
                <a:gd name="T18" fmla="*/ 374 w 376"/>
                <a:gd name="T19" fmla="*/ 14 h 16"/>
                <a:gd name="T20" fmla="*/ 372 w 376"/>
                <a:gd name="T21" fmla="*/ 16 h 16"/>
                <a:gd name="T22" fmla="*/ 368 w 376"/>
                <a:gd name="T23" fmla="*/ 16 h 16"/>
                <a:gd name="T24" fmla="*/ 8 w 376"/>
                <a:gd name="T25" fmla="*/ 16 h 16"/>
                <a:gd name="T26" fmla="*/ 8 w 376"/>
                <a:gd name="T27" fmla="*/ 16 h 16"/>
                <a:gd name="T28" fmla="*/ 4 w 376"/>
                <a:gd name="T29" fmla="*/ 16 h 16"/>
                <a:gd name="T30" fmla="*/ 2 w 376"/>
                <a:gd name="T31" fmla="*/ 14 h 16"/>
                <a:gd name="T32" fmla="*/ 0 w 376"/>
                <a:gd name="T33" fmla="*/ 12 h 16"/>
                <a:gd name="T34" fmla="*/ 0 w 376"/>
                <a:gd name="T35" fmla="*/ 8 h 16"/>
                <a:gd name="T36" fmla="*/ 0 w 376"/>
                <a:gd name="T37" fmla="*/ 8 h 16"/>
                <a:gd name="T38" fmla="*/ 0 w 376"/>
                <a:gd name="T39" fmla="*/ 6 h 16"/>
                <a:gd name="T40" fmla="*/ 2 w 376"/>
                <a:gd name="T41" fmla="*/ 2 h 16"/>
                <a:gd name="T42" fmla="*/ 4 w 376"/>
                <a:gd name="T43" fmla="*/ 2 h 16"/>
                <a:gd name="T44" fmla="*/ 8 w 376"/>
                <a:gd name="T45" fmla="*/ 0 h 16"/>
                <a:gd name="T46" fmla="*/ 8 w 376"/>
                <a:gd name="T47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6" h="16">
                  <a:moveTo>
                    <a:pt x="8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4" y="2"/>
                  </a:lnTo>
                  <a:lnTo>
                    <a:pt x="376" y="6"/>
                  </a:lnTo>
                  <a:lnTo>
                    <a:pt x="376" y="8"/>
                  </a:lnTo>
                  <a:lnTo>
                    <a:pt x="376" y="8"/>
                  </a:lnTo>
                  <a:lnTo>
                    <a:pt x="376" y="12"/>
                  </a:lnTo>
                  <a:lnTo>
                    <a:pt x="374" y="14"/>
                  </a:lnTo>
                  <a:lnTo>
                    <a:pt x="372" y="16"/>
                  </a:lnTo>
                  <a:lnTo>
                    <a:pt x="36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2" name="Freeform 23"/>
            <p:cNvSpPr/>
            <p:nvPr/>
          </p:nvSpPr>
          <p:spPr>
            <a:xfrm>
              <a:off x="5967413" y="2060575"/>
              <a:ext cx="596900" cy="25400"/>
            </a:xfrm>
            <a:custGeom>
              <a:avLst/>
              <a:gdLst>
                <a:gd name="T0" fmla="*/ 8 w 376"/>
                <a:gd name="T1" fmla="*/ 0 h 16"/>
                <a:gd name="T2" fmla="*/ 368 w 376"/>
                <a:gd name="T3" fmla="*/ 0 h 16"/>
                <a:gd name="T4" fmla="*/ 368 w 376"/>
                <a:gd name="T5" fmla="*/ 0 h 16"/>
                <a:gd name="T6" fmla="*/ 374 w 376"/>
                <a:gd name="T7" fmla="*/ 4 h 16"/>
                <a:gd name="T8" fmla="*/ 376 w 376"/>
                <a:gd name="T9" fmla="*/ 8 h 16"/>
                <a:gd name="T10" fmla="*/ 376 w 376"/>
                <a:gd name="T11" fmla="*/ 8 h 16"/>
                <a:gd name="T12" fmla="*/ 374 w 376"/>
                <a:gd name="T13" fmla="*/ 14 h 16"/>
                <a:gd name="T14" fmla="*/ 368 w 376"/>
                <a:gd name="T15" fmla="*/ 16 h 16"/>
                <a:gd name="T16" fmla="*/ 8 w 376"/>
                <a:gd name="T17" fmla="*/ 16 h 16"/>
                <a:gd name="T18" fmla="*/ 8 w 376"/>
                <a:gd name="T19" fmla="*/ 16 h 16"/>
                <a:gd name="T20" fmla="*/ 2 w 376"/>
                <a:gd name="T21" fmla="*/ 14 h 16"/>
                <a:gd name="T22" fmla="*/ 0 w 376"/>
                <a:gd name="T23" fmla="*/ 8 h 16"/>
                <a:gd name="T24" fmla="*/ 0 w 376"/>
                <a:gd name="T25" fmla="*/ 8 h 16"/>
                <a:gd name="T26" fmla="*/ 2 w 376"/>
                <a:gd name="T27" fmla="*/ 4 h 16"/>
                <a:gd name="T28" fmla="*/ 8 w 376"/>
                <a:gd name="T29" fmla="*/ 0 h 16"/>
                <a:gd name="T30" fmla="*/ 8 w 376"/>
                <a:gd name="T31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6" h="16">
                  <a:moveTo>
                    <a:pt x="8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4" y="4"/>
                  </a:lnTo>
                  <a:lnTo>
                    <a:pt x="376" y="8"/>
                  </a:lnTo>
                  <a:lnTo>
                    <a:pt x="376" y="8"/>
                  </a:lnTo>
                  <a:lnTo>
                    <a:pt x="374" y="14"/>
                  </a:lnTo>
                  <a:lnTo>
                    <a:pt x="368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2" y="1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3" name="Freeform 24"/>
            <p:cNvSpPr/>
            <p:nvPr/>
          </p:nvSpPr>
          <p:spPr>
            <a:xfrm>
              <a:off x="5967413" y="2063750"/>
              <a:ext cx="596900" cy="22225"/>
            </a:xfrm>
            <a:custGeom>
              <a:avLst/>
              <a:gdLst>
                <a:gd name="T0" fmla="*/ 8 w 376"/>
                <a:gd name="T1" fmla="*/ 0 h 14"/>
                <a:gd name="T2" fmla="*/ 368 w 376"/>
                <a:gd name="T3" fmla="*/ 0 h 14"/>
                <a:gd name="T4" fmla="*/ 368 w 376"/>
                <a:gd name="T5" fmla="*/ 0 h 14"/>
                <a:gd name="T6" fmla="*/ 374 w 376"/>
                <a:gd name="T7" fmla="*/ 2 h 14"/>
                <a:gd name="T8" fmla="*/ 376 w 376"/>
                <a:gd name="T9" fmla="*/ 6 h 14"/>
                <a:gd name="T10" fmla="*/ 376 w 376"/>
                <a:gd name="T11" fmla="*/ 6 h 14"/>
                <a:gd name="T12" fmla="*/ 374 w 376"/>
                <a:gd name="T13" fmla="*/ 12 h 14"/>
                <a:gd name="T14" fmla="*/ 368 w 376"/>
                <a:gd name="T15" fmla="*/ 14 h 14"/>
                <a:gd name="T16" fmla="*/ 8 w 376"/>
                <a:gd name="T17" fmla="*/ 14 h 14"/>
                <a:gd name="T18" fmla="*/ 8 w 376"/>
                <a:gd name="T19" fmla="*/ 14 h 14"/>
                <a:gd name="T20" fmla="*/ 2 w 376"/>
                <a:gd name="T21" fmla="*/ 12 h 14"/>
                <a:gd name="T22" fmla="*/ 0 w 376"/>
                <a:gd name="T23" fmla="*/ 6 h 14"/>
                <a:gd name="T24" fmla="*/ 0 w 376"/>
                <a:gd name="T25" fmla="*/ 6 h 14"/>
                <a:gd name="T26" fmla="*/ 2 w 376"/>
                <a:gd name="T27" fmla="*/ 2 h 14"/>
                <a:gd name="T28" fmla="*/ 8 w 376"/>
                <a:gd name="T29" fmla="*/ 0 h 14"/>
                <a:gd name="T30" fmla="*/ 8 w 376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6" h="14">
                  <a:moveTo>
                    <a:pt x="8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4" y="2"/>
                  </a:lnTo>
                  <a:lnTo>
                    <a:pt x="376" y="6"/>
                  </a:lnTo>
                  <a:lnTo>
                    <a:pt x="376" y="6"/>
                  </a:lnTo>
                  <a:lnTo>
                    <a:pt x="374" y="12"/>
                  </a:lnTo>
                  <a:lnTo>
                    <a:pt x="36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4" name="Freeform 25"/>
            <p:cNvSpPr/>
            <p:nvPr/>
          </p:nvSpPr>
          <p:spPr>
            <a:xfrm>
              <a:off x="5967413" y="2063750"/>
              <a:ext cx="596900" cy="22225"/>
            </a:xfrm>
            <a:custGeom>
              <a:avLst/>
              <a:gdLst>
                <a:gd name="T0" fmla="*/ 8 w 376"/>
                <a:gd name="T1" fmla="*/ 0 h 14"/>
                <a:gd name="T2" fmla="*/ 368 w 376"/>
                <a:gd name="T3" fmla="*/ 0 h 14"/>
                <a:gd name="T4" fmla="*/ 368 w 376"/>
                <a:gd name="T5" fmla="*/ 0 h 14"/>
                <a:gd name="T6" fmla="*/ 372 w 376"/>
                <a:gd name="T7" fmla="*/ 2 h 14"/>
                <a:gd name="T8" fmla="*/ 376 w 376"/>
                <a:gd name="T9" fmla="*/ 6 h 14"/>
                <a:gd name="T10" fmla="*/ 376 w 376"/>
                <a:gd name="T11" fmla="*/ 6 h 14"/>
                <a:gd name="T12" fmla="*/ 372 w 376"/>
                <a:gd name="T13" fmla="*/ 12 h 14"/>
                <a:gd name="T14" fmla="*/ 368 w 376"/>
                <a:gd name="T15" fmla="*/ 14 h 14"/>
                <a:gd name="T16" fmla="*/ 8 w 376"/>
                <a:gd name="T17" fmla="*/ 14 h 14"/>
                <a:gd name="T18" fmla="*/ 8 w 376"/>
                <a:gd name="T19" fmla="*/ 14 h 14"/>
                <a:gd name="T20" fmla="*/ 2 w 376"/>
                <a:gd name="T21" fmla="*/ 12 h 14"/>
                <a:gd name="T22" fmla="*/ 0 w 376"/>
                <a:gd name="T23" fmla="*/ 6 h 14"/>
                <a:gd name="T24" fmla="*/ 0 w 376"/>
                <a:gd name="T25" fmla="*/ 6 h 14"/>
                <a:gd name="T26" fmla="*/ 2 w 376"/>
                <a:gd name="T27" fmla="*/ 2 h 14"/>
                <a:gd name="T28" fmla="*/ 8 w 376"/>
                <a:gd name="T29" fmla="*/ 0 h 14"/>
                <a:gd name="T30" fmla="*/ 8 w 376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6" h="14">
                  <a:moveTo>
                    <a:pt x="8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6" y="6"/>
                  </a:lnTo>
                  <a:lnTo>
                    <a:pt x="376" y="6"/>
                  </a:lnTo>
                  <a:lnTo>
                    <a:pt x="372" y="12"/>
                  </a:lnTo>
                  <a:lnTo>
                    <a:pt x="36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5" name="Freeform 26"/>
            <p:cNvSpPr/>
            <p:nvPr/>
          </p:nvSpPr>
          <p:spPr>
            <a:xfrm>
              <a:off x="5967413" y="2063750"/>
              <a:ext cx="593725" cy="22225"/>
            </a:xfrm>
            <a:custGeom>
              <a:avLst/>
              <a:gdLst>
                <a:gd name="T0" fmla="*/ 8 w 374"/>
                <a:gd name="T1" fmla="*/ 0 h 14"/>
                <a:gd name="T2" fmla="*/ 368 w 374"/>
                <a:gd name="T3" fmla="*/ 0 h 14"/>
                <a:gd name="T4" fmla="*/ 368 w 374"/>
                <a:gd name="T5" fmla="*/ 0 h 14"/>
                <a:gd name="T6" fmla="*/ 372 w 374"/>
                <a:gd name="T7" fmla="*/ 2 h 14"/>
                <a:gd name="T8" fmla="*/ 374 w 374"/>
                <a:gd name="T9" fmla="*/ 6 h 14"/>
                <a:gd name="T10" fmla="*/ 374 w 374"/>
                <a:gd name="T11" fmla="*/ 6 h 14"/>
                <a:gd name="T12" fmla="*/ 372 w 374"/>
                <a:gd name="T13" fmla="*/ 12 h 14"/>
                <a:gd name="T14" fmla="*/ 368 w 374"/>
                <a:gd name="T15" fmla="*/ 14 h 14"/>
                <a:gd name="T16" fmla="*/ 8 w 374"/>
                <a:gd name="T17" fmla="*/ 14 h 14"/>
                <a:gd name="T18" fmla="*/ 8 w 374"/>
                <a:gd name="T19" fmla="*/ 14 h 14"/>
                <a:gd name="T20" fmla="*/ 2 w 374"/>
                <a:gd name="T21" fmla="*/ 12 h 14"/>
                <a:gd name="T22" fmla="*/ 0 w 374"/>
                <a:gd name="T23" fmla="*/ 6 h 14"/>
                <a:gd name="T24" fmla="*/ 0 w 374"/>
                <a:gd name="T25" fmla="*/ 6 h 14"/>
                <a:gd name="T26" fmla="*/ 2 w 374"/>
                <a:gd name="T27" fmla="*/ 2 h 14"/>
                <a:gd name="T28" fmla="*/ 8 w 374"/>
                <a:gd name="T29" fmla="*/ 0 h 14"/>
                <a:gd name="T30" fmla="*/ 8 w 374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4" h="14">
                  <a:moveTo>
                    <a:pt x="8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72" y="12"/>
                  </a:lnTo>
                  <a:lnTo>
                    <a:pt x="368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6" name="Freeform 27"/>
            <p:cNvSpPr/>
            <p:nvPr/>
          </p:nvSpPr>
          <p:spPr>
            <a:xfrm>
              <a:off x="5967413" y="2063750"/>
              <a:ext cx="593725" cy="19050"/>
            </a:xfrm>
            <a:custGeom>
              <a:avLst/>
              <a:gdLst>
                <a:gd name="T0" fmla="*/ 8 w 374"/>
                <a:gd name="T1" fmla="*/ 0 h 12"/>
                <a:gd name="T2" fmla="*/ 368 w 374"/>
                <a:gd name="T3" fmla="*/ 0 h 12"/>
                <a:gd name="T4" fmla="*/ 368 w 374"/>
                <a:gd name="T5" fmla="*/ 0 h 12"/>
                <a:gd name="T6" fmla="*/ 372 w 374"/>
                <a:gd name="T7" fmla="*/ 2 h 12"/>
                <a:gd name="T8" fmla="*/ 374 w 374"/>
                <a:gd name="T9" fmla="*/ 6 h 12"/>
                <a:gd name="T10" fmla="*/ 374 w 374"/>
                <a:gd name="T11" fmla="*/ 6 h 12"/>
                <a:gd name="T12" fmla="*/ 372 w 374"/>
                <a:gd name="T13" fmla="*/ 10 h 12"/>
                <a:gd name="T14" fmla="*/ 368 w 374"/>
                <a:gd name="T15" fmla="*/ 12 h 12"/>
                <a:gd name="T16" fmla="*/ 8 w 374"/>
                <a:gd name="T17" fmla="*/ 12 h 12"/>
                <a:gd name="T18" fmla="*/ 8 w 374"/>
                <a:gd name="T19" fmla="*/ 12 h 12"/>
                <a:gd name="T20" fmla="*/ 2 w 374"/>
                <a:gd name="T21" fmla="*/ 10 h 12"/>
                <a:gd name="T22" fmla="*/ 0 w 374"/>
                <a:gd name="T23" fmla="*/ 6 h 12"/>
                <a:gd name="T24" fmla="*/ 0 w 374"/>
                <a:gd name="T25" fmla="*/ 6 h 12"/>
                <a:gd name="T26" fmla="*/ 2 w 374"/>
                <a:gd name="T27" fmla="*/ 2 h 12"/>
                <a:gd name="T28" fmla="*/ 8 w 374"/>
                <a:gd name="T29" fmla="*/ 0 h 12"/>
                <a:gd name="T30" fmla="*/ 8 w 374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4" h="12">
                  <a:moveTo>
                    <a:pt x="8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72" y="10"/>
                  </a:lnTo>
                  <a:lnTo>
                    <a:pt x="36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7" name="Freeform 28"/>
            <p:cNvSpPr/>
            <p:nvPr/>
          </p:nvSpPr>
          <p:spPr>
            <a:xfrm>
              <a:off x="5967413" y="2063750"/>
              <a:ext cx="593725" cy="19050"/>
            </a:xfrm>
            <a:custGeom>
              <a:avLst/>
              <a:gdLst>
                <a:gd name="T0" fmla="*/ 8 w 374"/>
                <a:gd name="T1" fmla="*/ 0 h 12"/>
                <a:gd name="T2" fmla="*/ 368 w 374"/>
                <a:gd name="T3" fmla="*/ 0 h 12"/>
                <a:gd name="T4" fmla="*/ 368 w 374"/>
                <a:gd name="T5" fmla="*/ 0 h 12"/>
                <a:gd name="T6" fmla="*/ 372 w 374"/>
                <a:gd name="T7" fmla="*/ 2 h 12"/>
                <a:gd name="T8" fmla="*/ 374 w 374"/>
                <a:gd name="T9" fmla="*/ 6 h 12"/>
                <a:gd name="T10" fmla="*/ 374 w 374"/>
                <a:gd name="T11" fmla="*/ 6 h 12"/>
                <a:gd name="T12" fmla="*/ 372 w 374"/>
                <a:gd name="T13" fmla="*/ 10 h 12"/>
                <a:gd name="T14" fmla="*/ 368 w 374"/>
                <a:gd name="T15" fmla="*/ 12 h 12"/>
                <a:gd name="T16" fmla="*/ 8 w 374"/>
                <a:gd name="T17" fmla="*/ 12 h 12"/>
                <a:gd name="T18" fmla="*/ 8 w 374"/>
                <a:gd name="T19" fmla="*/ 12 h 12"/>
                <a:gd name="T20" fmla="*/ 2 w 374"/>
                <a:gd name="T21" fmla="*/ 10 h 12"/>
                <a:gd name="T22" fmla="*/ 0 w 374"/>
                <a:gd name="T23" fmla="*/ 6 h 12"/>
                <a:gd name="T24" fmla="*/ 0 w 374"/>
                <a:gd name="T25" fmla="*/ 6 h 12"/>
                <a:gd name="T26" fmla="*/ 2 w 374"/>
                <a:gd name="T27" fmla="*/ 2 h 12"/>
                <a:gd name="T28" fmla="*/ 8 w 374"/>
                <a:gd name="T29" fmla="*/ 0 h 12"/>
                <a:gd name="T30" fmla="*/ 8 w 374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4" h="12">
                  <a:moveTo>
                    <a:pt x="8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72" y="10"/>
                  </a:lnTo>
                  <a:lnTo>
                    <a:pt x="368" y="12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8" name="Freeform 29"/>
            <p:cNvSpPr/>
            <p:nvPr/>
          </p:nvSpPr>
          <p:spPr>
            <a:xfrm>
              <a:off x="5970588" y="2063750"/>
              <a:ext cx="590550" cy="19050"/>
            </a:xfrm>
            <a:custGeom>
              <a:avLst/>
              <a:gdLst>
                <a:gd name="T0" fmla="*/ 6 w 372"/>
                <a:gd name="T1" fmla="*/ 0 h 12"/>
                <a:gd name="T2" fmla="*/ 366 w 372"/>
                <a:gd name="T3" fmla="*/ 0 h 12"/>
                <a:gd name="T4" fmla="*/ 366 w 372"/>
                <a:gd name="T5" fmla="*/ 0 h 12"/>
                <a:gd name="T6" fmla="*/ 370 w 372"/>
                <a:gd name="T7" fmla="*/ 2 h 12"/>
                <a:gd name="T8" fmla="*/ 372 w 372"/>
                <a:gd name="T9" fmla="*/ 6 h 12"/>
                <a:gd name="T10" fmla="*/ 372 w 372"/>
                <a:gd name="T11" fmla="*/ 6 h 12"/>
                <a:gd name="T12" fmla="*/ 370 w 372"/>
                <a:gd name="T13" fmla="*/ 10 h 12"/>
                <a:gd name="T14" fmla="*/ 366 w 372"/>
                <a:gd name="T15" fmla="*/ 12 h 12"/>
                <a:gd name="T16" fmla="*/ 6 w 372"/>
                <a:gd name="T17" fmla="*/ 12 h 12"/>
                <a:gd name="T18" fmla="*/ 6 w 372"/>
                <a:gd name="T19" fmla="*/ 12 h 12"/>
                <a:gd name="T20" fmla="*/ 0 w 372"/>
                <a:gd name="T21" fmla="*/ 10 h 12"/>
                <a:gd name="T22" fmla="*/ 0 w 372"/>
                <a:gd name="T23" fmla="*/ 6 h 12"/>
                <a:gd name="T24" fmla="*/ 0 w 372"/>
                <a:gd name="T25" fmla="*/ 6 h 12"/>
                <a:gd name="T26" fmla="*/ 0 w 372"/>
                <a:gd name="T27" fmla="*/ 2 h 12"/>
                <a:gd name="T28" fmla="*/ 6 w 372"/>
                <a:gd name="T29" fmla="*/ 0 h 12"/>
                <a:gd name="T30" fmla="*/ 6 w 372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2" h="12">
                  <a:moveTo>
                    <a:pt x="6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70" y="2"/>
                  </a:lnTo>
                  <a:lnTo>
                    <a:pt x="372" y="6"/>
                  </a:lnTo>
                  <a:lnTo>
                    <a:pt x="372" y="6"/>
                  </a:lnTo>
                  <a:lnTo>
                    <a:pt x="370" y="10"/>
                  </a:lnTo>
                  <a:lnTo>
                    <a:pt x="36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cdcd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9" name="Freeform 30"/>
            <p:cNvSpPr/>
            <p:nvPr/>
          </p:nvSpPr>
          <p:spPr>
            <a:xfrm>
              <a:off x="5970588" y="2063750"/>
              <a:ext cx="590550" cy="19050"/>
            </a:xfrm>
            <a:custGeom>
              <a:avLst/>
              <a:gdLst>
                <a:gd name="T0" fmla="*/ 6 w 372"/>
                <a:gd name="T1" fmla="*/ 0 h 12"/>
                <a:gd name="T2" fmla="*/ 366 w 372"/>
                <a:gd name="T3" fmla="*/ 0 h 12"/>
                <a:gd name="T4" fmla="*/ 366 w 372"/>
                <a:gd name="T5" fmla="*/ 0 h 12"/>
                <a:gd name="T6" fmla="*/ 370 w 372"/>
                <a:gd name="T7" fmla="*/ 2 h 12"/>
                <a:gd name="T8" fmla="*/ 372 w 372"/>
                <a:gd name="T9" fmla="*/ 6 h 12"/>
                <a:gd name="T10" fmla="*/ 372 w 372"/>
                <a:gd name="T11" fmla="*/ 6 h 12"/>
                <a:gd name="T12" fmla="*/ 370 w 372"/>
                <a:gd name="T13" fmla="*/ 10 h 12"/>
                <a:gd name="T14" fmla="*/ 366 w 372"/>
                <a:gd name="T15" fmla="*/ 12 h 12"/>
                <a:gd name="T16" fmla="*/ 6 w 372"/>
                <a:gd name="T17" fmla="*/ 12 h 12"/>
                <a:gd name="T18" fmla="*/ 6 w 372"/>
                <a:gd name="T19" fmla="*/ 12 h 12"/>
                <a:gd name="T20" fmla="*/ 2 w 372"/>
                <a:gd name="T21" fmla="*/ 10 h 12"/>
                <a:gd name="T22" fmla="*/ 0 w 372"/>
                <a:gd name="T23" fmla="*/ 6 h 12"/>
                <a:gd name="T24" fmla="*/ 0 w 372"/>
                <a:gd name="T25" fmla="*/ 6 h 12"/>
                <a:gd name="T26" fmla="*/ 2 w 372"/>
                <a:gd name="T27" fmla="*/ 2 h 12"/>
                <a:gd name="T28" fmla="*/ 6 w 372"/>
                <a:gd name="T29" fmla="*/ 0 h 12"/>
                <a:gd name="T30" fmla="*/ 6 w 372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2" h="12">
                  <a:moveTo>
                    <a:pt x="6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70" y="2"/>
                  </a:lnTo>
                  <a:lnTo>
                    <a:pt x="372" y="6"/>
                  </a:lnTo>
                  <a:lnTo>
                    <a:pt x="372" y="6"/>
                  </a:lnTo>
                  <a:lnTo>
                    <a:pt x="370" y="10"/>
                  </a:lnTo>
                  <a:lnTo>
                    <a:pt x="366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dddd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Freeform 31"/>
            <p:cNvSpPr/>
            <p:nvPr/>
          </p:nvSpPr>
          <p:spPr>
            <a:xfrm>
              <a:off x="5970588" y="2066925"/>
              <a:ext cx="590550" cy="15875"/>
            </a:xfrm>
            <a:custGeom>
              <a:avLst/>
              <a:gdLst>
                <a:gd name="T0" fmla="*/ 6 w 372"/>
                <a:gd name="T1" fmla="*/ 0 h 10"/>
                <a:gd name="T2" fmla="*/ 366 w 372"/>
                <a:gd name="T3" fmla="*/ 0 h 10"/>
                <a:gd name="T4" fmla="*/ 366 w 372"/>
                <a:gd name="T5" fmla="*/ 0 h 10"/>
                <a:gd name="T6" fmla="*/ 370 w 372"/>
                <a:gd name="T7" fmla="*/ 0 h 10"/>
                <a:gd name="T8" fmla="*/ 372 w 372"/>
                <a:gd name="T9" fmla="*/ 4 h 10"/>
                <a:gd name="T10" fmla="*/ 372 w 372"/>
                <a:gd name="T11" fmla="*/ 4 h 10"/>
                <a:gd name="T12" fmla="*/ 370 w 372"/>
                <a:gd name="T13" fmla="*/ 8 h 10"/>
                <a:gd name="T14" fmla="*/ 366 w 372"/>
                <a:gd name="T15" fmla="*/ 10 h 10"/>
                <a:gd name="T16" fmla="*/ 6 w 372"/>
                <a:gd name="T17" fmla="*/ 10 h 10"/>
                <a:gd name="T18" fmla="*/ 6 w 372"/>
                <a:gd name="T19" fmla="*/ 10 h 10"/>
                <a:gd name="T20" fmla="*/ 2 w 372"/>
                <a:gd name="T21" fmla="*/ 8 h 10"/>
                <a:gd name="T22" fmla="*/ 0 w 372"/>
                <a:gd name="T23" fmla="*/ 4 h 10"/>
                <a:gd name="T24" fmla="*/ 0 w 372"/>
                <a:gd name="T25" fmla="*/ 4 h 10"/>
                <a:gd name="T26" fmla="*/ 2 w 372"/>
                <a:gd name="T27" fmla="*/ 0 h 10"/>
                <a:gd name="T28" fmla="*/ 6 w 372"/>
                <a:gd name="T29" fmla="*/ 0 h 10"/>
                <a:gd name="T30" fmla="*/ 6 w 372"/>
                <a:gd name="T31" fmla="*/ 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2" h="10">
                  <a:moveTo>
                    <a:pt x="6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70" y="0"/>
                  </a:lnTo>
                  <a:lnTo>
                    <a:pt x="372" y="4"/>
                  </a:lnTo>
                  <a:lnTo>
                    <a:pt x="372" y="4"/>
                  </a:lnTo>
                  <a:lnTo>
                    <a:pt x="370" y="8"/>
                  </a:lnTo>
                  <a:lnTo>
                    <a:pt x="36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eded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Freeform 32"/>
            <p:cNvSpPr/>
            <p:nvPr/>
          </p:nvSpPr>
          <p:spPr>
            <a:xfrm>
              <a:off x="5970588" y="2066925"/>
              <a:ext cx="590550" cy="15875"/>
            </a:xfrm>
            <a:custGeom>
              <a:avLst/>
              <a:gdLst>
                <a:gd name="T0" fmla="*/ 6 w 372"/>
                <a:gd name="T1" fmla="*/ 0 h 10"/>
                <a:gd name="T2" fmla="*/ 366 w 372"/>
                <a:gd name="T3" fmla="*/ 0 h 10"/>
                <a:gd name="T4" fmla="*/ 366 w 372"/>
                <a:gd name="T5" fmla="*/ 0 h 10"/>
                <a:gd name="T6" fmla="*/ 370 w 372"/>
                <a:gd name="T7" fmla="*/ 0 h 10"/>
                <a:gd name="T8" fmla="*/ 372 w 372"/>
                <a:gd name="T9" fmla="*/ 4 h 10"/>
                <a:gd name="T10" fmla="*/ 372 w 372"/>
                <a:gd name="T11" fmla="*/ 4 h 10"/>
                <a:gd name="T12" fmla="*/ 370 w 372"/>
                <a:gd name="T13" fmla="*/ 8 h 10"/>
                <a:gd name="T14" fmla="*/ 366 w 372"/>
                <a:gd name="T15" fmla="*/ 10 h 10"/>
                <a:gd name="T16" fmla="*/ 6 w 372"/>
                <a:gd name="T17" fmla="*/ 10 h 10"/>
                <a:gd name="T18" fmla="*/ 6 w 372"/>
                <a:gd name="T19" fmla="*/ 10 h 10"/>
                <a:gd name="T20" fmla="*/ 2 w 372"/>
                <a:gd name="T21" fmla="*/ 8 h 10"/>
                <a:gd name="T22" fmla="*/ 0 w 372"/>
                <a:gd name="T23" fmla="*/ 4 h 10"/>
                <a:gd name="T24" fmla="*/ 0 w 372"/>
                <a:gd name="T25" fmla="*/ 4 h 10"/>
                <a:gd name="T26" fmla="*/ 2 w 372"/>
                <a:gd name="T27" fmla="*/ 0 h 10"/>
                <a:gd name="T28" fmla="*/ 6 w 372"/>
                <a:gd name="T29" fmla="*/ 0 h 10"/>
                <a:gd name="T30" fmla="*/ 6 w 372"/>
                <a:gd name="T31" fmla="*/ 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2" h="10">
                  <a:moveTo>
                    <a:pt x="6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70" y="0"/>
                  </a:lnTo>
                  <a:lnTo>
                    <a:pt x="372" y="4"/>
                  </a:lnTo>
                  <a:lnTo>
                    <a:pt x="372" y="4"/>
                  </a:lnTo>
                  <a:lnTo>
                    <a:pt x="370" y="8"/>
                  </a:lnTo>
                  <a:lnTo>
                    <a:pt x="36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fdfd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Freeform 33"/>
            <p:cNvSpPr/>
            <p:nvPr/>
          </p:nvSpPr>
          <p:spPr>
            <a:xfrm>
              <a:off x="5970588" y="2066925"/>
              <a:ext cx="587375" cy="15875"/>
            </a:xfrm>
            <a:custGeom>
              <a:avLst/>
              <a:gdLst>
                <a:gd name="T0" fmla="*/ 6 w 370"/>
                <a:gd name="T1" fmla="*/ 0 h 10"/>
                <a:gd name="T2" fmla="*/ 366 w 370"/>
                <a:gd name="T3" fmla="*/ 0 h 10"/>
                <a:gd name="T4" fmla="*/ 366 w 370"/>
                <a:gd name="T5" fmla="*/ 0 h 10"/>
                <a:gd name="T6" fmla="*/ 370 w 370"/>
                <a:gd name="T7" fmla="*/ 2 h 10"/>
                <a:gd name="T8" fmla="*/ 370 w 370"/>
                <a:gd name="T9" fmla="*/ 4 h 10"/>
                <a:gd name="T10" fmla="*/ 370 w 370"/>
                <a:gd name="T11" fmla="*/ 4 h 10"/>
                <a:gd name="T12" fmla="*/ 370 w 370"/>
                <a:gd name="T13" fmla="*/ 8 h 10"/>
                <a:gd name="T14" fmla="*/ 366 w 370"/>
                <a:gd name="T15" fmla="*/ 10 h 10"/>
                <a:gd name="T16" fmla="*/ 6 w 370"/>
                <a:gd name="T17" fmla="*/ 10 h 10"/>
                <a:gd name="T18" fmla="*/ 6 w 370"/>
                <a:gd name="T19" fmla="*/ 10 h 10"/>
                <a:gd name="T20" fmla="*/ 2 w 370"/>
                <a:gd name="T21" fmla="*/ 8 h 10"/>
                <a:gd name="T22" fmla="*/ 0 w 370"/>
                <a:gd name="T23" fmla="*/ 4 h 10"/>
                <a:gd name="T24" fmla="*/ 0 w 370"/>
                <a:gd name="T25" fmla="*/ 4 h 10"/>
                <a:gd name="T26" fmla="*/ 2 w 370"/>
                <a:gd name="T27" fmla="*/ 2 h 10"/>
                <a:gd name="T28" fmla="*/ 6 w 370"/>
                <a:gd name="T29" fmla="*/ 0 h 10"/>
                <a:gd name="T30" fmla="*/ 6 w 370"/>
                <a:gd name="T31" fmla="*/ 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0" h="10">
                  <a:moveTo>
                    <a:pt x="6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70" y="2"/>
                  </a:lnTo>
                  <a:lnTo>
                    <a:pt x="370" y="4"/>
                  </a:lnTo>
                  <a:lnTo>
                    <a:pt x="370" y="4"/>
                  </a:lnTo>
                  <a:lnTo>
                    <a:pt x="370" y="8"/>
                  </a:lnTo>
                  <a:lnTo>
                    <a:pt x="366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0e0d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34"/>
            <p:cNvSpPr/>
            <p:nvPr/>
          </p:nvSpPr>
          <p:spPr>
            <a:xfrm>
              <a:off x="5970588" y="2066925"/>
              <a:ext cx="587375" cy="12700"/>
            </a:xfrm>
            <a:custGeom>
              <a:avLst/>
              <a:gdLst>
                <a:gd name="T0" fmla="*/ 6 w 370"/>
                <a:gd name="T1" fmla="*/ 0 h 8"/>
                <a:gd name="T2" fmla="*/ 366 w 370"/>
                <a:gd name="T3" fmla="*/ 0 h 8"/>
                <a:gd name="T4" fmla="*/ 366 w 370"/>
                <a:gd name="T5" fmla="*/ 0 h 8"/>
                <a:gd name="T6" fmla="*/ 370 w 370"/>
                <a:gd name="T7" fmla="*/ 2 h 8"/>
                <a:gd name="T8" fmla="*/ 370 w 370"/>
                <a:gd name="T9" fmla="*/ 4 h 8"/>
                <a:gd name="T10" fmla="*/ 370 w 370"/>
                <a:gd name="T11" fmla="*/ 4 h 8"/>
                <a:gd name="T12" fmla="*/ 370 w 370"/>
                <a:gd name="T13" fmla="*/ 8 h 8"/>
                <a:gd name="T14" fmla="*/ 366 w 370"/>
                <a:gd name="T15" fmla="*/ 8 h 8"/>
                <a:gd name="T16" fmla="*/ 6 w 370"/>
                <a:gd name="T17" fmla="*/ 8 h 8"/>
                <a:gd name="T18" fmla="*/ 6 w 370"/>
                <a:gd name="T19" fmla="*/ 8 h 8"/>
                <a:gd name="T20" fmla="*/ 2 w 370"/>
                <a:gd name="T21" fmla="*/ 8 h 8"/>
                <a:gd name="T22" fmla="*/ 0 w 370"/>
                <a:gd name="T23" fmla="*/ 4 h 8"/>
                <a:gd name="T24" fmla="*/ 0 w 370"/>
                <a:gd name="T25" fmla="*/ 4 h 8"/>
                <a:gd name="T26" fmla="*/ 2 w 370"/>
                <a:gd name="T27" fmla="*/ 2 h 8"/>
                <a:gd name="T28" fmla="*/ 6 w 370"/>
                <a:gd name="T29" fmla="*/ 0 h 8"/>
                <a:gd name="T30" fmla="*/ 6 w 370"/>
                <a:gd name="T31" fmla="*/ 0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0" h="8">
                  <a:moveTo>
                    <a:pt x="6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70" y="2"/>
                  </a:lnTo>
                  <a:lnTo>
                    <a:pt x="370" y="4"/>
                  </a:lnTo>
                  <a:lnTo>
                    <a:pt x="370" y="4"/>
                  </a:lnTo>
                  <a:lnTo>
                    <a:pt x="370" y="8"/>
                  </a:lnTo>
                  <a:lnTo>
                    <a:pt x="36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1e1e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35"/>
            <p:cNvSpPr/>
            <p:nvPr/>
          </p:nvSpPr>
          <p:spPr>
            <a:xfrm>
              <a:off x="5970588" y="2066925"/>
              <a:ext cx="587375" cy="12700"/>
            </a:xfrm>
            <a:custGeom>
              <a:avLst/>
              <a:gdLst>
                <a:gd name="T0" fmla="*/ 6 w 370"/>
                <a:gd name="T1" fmla="*/ 0 h 8"/>
                <a:gd name="T2" fmla="*/ 366 w 370"/>
                <a:gd name="T3" fmla="*/ 0 h 8"/>
                <a:gd name="T4" fmla="*/ 366 w 370"/>
                <a:gd name="T5" fmla="*/ 0 h 8"/>
                <a:gd name="T6" fmla="*/ 370 w 370"/>
                <a:gd name="T7" fmla="*/ 2 h 8"/>
                <a:gd name="T8" fmla="*/ 370 w 370"/>
                <a:gd name="T9" fmla="*/ 4 h 8"/>
                <a:gd name="T10" fmla="*/ 370 w 370"/>
                <a:gd name="T11" fmla="*/ 4 h 8"/>
                <a:gd name="T12" fmla="*/ 370 w 370"/>
                <a:gd name="T13" fmla="*/ 8 h 8"/>
                <a:gd name="T14" fmla="*/ 366 w 370"/>
                <a:gd name="T15" fmla="*/ 8 h 8"/>
                <a:gd name="T16" fmla="*/ 6 w 370"/>
                <a:gd name="T17" fmla="*/ 8 h 8"/>
                <a:gd name="T18" fmla="*/ 6 w 370"/>
                <a:gd name="T19" fmla="*/ 8 h 8"/>
                <a:gd name="T20" fmla="*/ 2 w 370"/>
                <a:gd name="T21" fmla="*/ 8 h 8"/>
                <a:gd name="T22" fmla="*/ 0 w 370"/>
                <a:gd name="T23" fmla="*/ 4 h 8"/>
                <a:gd name="T24" fmla="*/ 0 w 370"/>
                <a:gd name="T25" fmla="*/ 4 h 8"/>
                <a:gd name="T26" fmla="*/ 2 w 370"/>
                <a:gd name="T27" fmla="*/ 2 h 8"/>
                <a:gd name="T28" fmla="*/ 6 w 370"/>
                <a:gd name="T29" fmla="*/ 0 h 8"/>
                <a:gd name="T30" fmla="*/ 6 w 370"/>
                <a:gd name="T31" fmla="*/ 0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0" h="8">
                  <a:moveTo>
                    <a:pt x="6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70" y="2"/>
                  </a:lnTo>
                  <a:lnTo>
                    <a:pt x="370" y="4"/>
                  </a:lnTo>
                  <a:lnTo>
                    <a:pt x="370" y="4"/>
                  </a:lnTo>
                  <a:lnTo>
                    <a:pt x="370" y="8"/>
                  </a:lnTo>
                  <a:lnTo>
                    <a:pt x="366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2e2e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36"/>
            <p:cNvSpPr/>
            <p:nvPr/>
          </p:nvSpPr>
          <p:spPr>
            <a:xfrm>
              <a:off x="5973763" y="2066925"/>
              <a:ext cx="584200" cy="12700"/>
            </a:xfrm>
            <a:custGeom>
              <a:avLst/>
              <a:gdLst>
                <a:gd name="T0" fmla="*/ 4 w 368"/>
                <a:gd name="T1" fmla="*/ 0 h 8"/>
                <a:gd name="T2" fmla="*/ 364 w 368"/>
                <a:gd name="T3" fmla="*/ 0 h 8"/>
                <a:gd name="T4" fmla="*/ 364 w 368"/>
                <a:gd name="T5" fmla="*/ 0 h 8"/>
                <a:gd name="T6" fmla="*/ 366 w 368"/>
                <a:gd name="T7" fmla="*/ 2 h 8"/>
                <a:gd name="T8" fmla="*/ 368 w 368"/>
                <a:gd name="T9" fmla="*/ 4 h 8"/>
                <a:gd name="T10" fmla="*/ 368 w 368"/>
                <a:gd name="T11" fmla="*/ 4 h 8"/>
                <a:gd name="T12" fmla="*/ 366 w 368"/>
                <a:gd name="T13" fmla="*/ 8 h 8"/>
                <a:gd name="T14" fmla="*/ 364 w 368"/>
                <a:gd name="T15" fmla="*/ 8 h 8"/>
                <a:gd name="T16" fmla="*/ 4 w 368"/>
                <a:gd name="T17" fmla="*/ 8 h 8"/>
                <a:gd name="T18" fmla="*/ 4 w 368"/>
                <a:gd name="T19" fmla="*/ 8 h 8"/>
                <a:gd name="T20" fmla="*/ 0 w 368"/>
                <a:gd name="T21" fmla="*/ 8 h 8"/>
                <a:gd name="T22" fmla="*/ 0 w 368"/>
                <a:gd name="T23" fmla="*/ 4 h 8"/>
                <a:gd name="T24" fmla="*/ 0 w 368"/>
                <a:gd name="T25" fmla="*/ 4 h 8"/>
                <a:gd name="T26" fmla="*/ 0 w 368"/>
                <a:gd name="T27" fmla="*/ 2 h 8"/>
                <a:gd name="T28" fmla="*/ 4 w 368"/>
                <a:gd name="T29" fmla="*/ 0 h 8"/>
                <a:gd name="T30" fmla="*/ 4 w 368"/>
                <a:gd name="T31" fmla="*/ 0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8" h="8">
                  <a:moveTo>
                    <a:pt x="4" y="0"/>
                  </a:moveTo>
                  <a:lnTo>
                    <a:pt x="364" y="0"/>
                  </a:lnTo>
                  <a:lnTo>
                    <a:pt x="364" y="0"/>
                  </a:lnTo>
                  <a:lnTo>
                    <a:pt x="366" y="2"/>
                  </a:lnTo>
                  <a:lnTo>
                    <a:pt x="368" y="4"/>
                  </a:lnTo>
                  <a:lnTo>
                    <a:pt x="368" y="4"/>
                  </a:lnTo>
                  <a:lnTo>
                    <a:pt x="366" y="8"/>
                  </a:lnTo>
                  <a:lnTo>
                    <a:pt x="36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3e3e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Freeform 37"/>
            <p:cNvSpPr/>
            <p:nvPr/>
          </p:nvSpPr>
          <p:spPr>
            <a:xfrm>
              <a:off x="5973763" y="2066925"/>
              <a:ext cx="584200" cy="12700"/>
            </a:xfrm>
            <a:custGeom>
              <a:avLst/>
              <a:gdLst>
                <a:gd name="T0" fmla="*/ 4 w 368"/>
                <a:gd name="T1" fmla="*/ 0 h 8"/>
                <a:gd name="T2" fmla="*/ 364 w 368"/>
                <a:gd name="T3" fmla="*/ 0 h 8"/>
                <a:gd name="T4" fmla="*/ 364 w 368"/>
                <a:gd name="T5" fmla="*/ 0 h 8"/>
                <a:gd name="T6" fmla="*/ 366 w 368"/>
                <a:gd name="T7" fmla="*/ 2 h 8"/>
                <a:gd name="T8" fmla="*/ 368 w 368"/>
                <a:gd name="T9" fmla="*/ 4 h 8"/>
                <a:gd name="T10" fmla="*/ 368 w 368"/>
                <a:gd name="T11" fmla="*/ 4 h 8"/>
                <a:gd name="T12" fmla="*/ 366 w 368"/>
                <a:gd name="T13" fmla="*/ 6 h 8"/>
                <a:gd name="T14" fmla="*/ 364 w 368"/>
                <a:gd name="T15" fmla="*/ 8 h 8"/>
                <a:gd name="T16" fmla="*/ 4 w 368"/>
                <a:gd name="T17" fmla="*/ 8 h 8"/>
                <a:gd name="T18" fmla="*/ 4 w 368"/>
                <a:gd name="T19" fmla="*/ 8 h 8"/>
                <a:gd name="T20" fmla="*/ 0 w 368"/>
                <a:gd name="T21" fmla="*/ 6 h 8"/>
                <a:gd name="T22" fmla="*/ 0 w 368"/>
                <a:gd name="T23" fmla="*/ 4 h 8"/>
                <a:gd name="T24" fmla="*/ 0 w 368"/>
                <a:gd name="T25" fmla="*/ 4 h 8"/>
                <a:gd name="T26" fmla="*/ 0 w 368"/>
                <a:gd name="T27" fmla="*/ 2 h 8"/>
                <a:gd name="T28" fmla="*/ 4 w 368"/>
                <a:gd name="T29" fmla="*/ 0 h 8"/>
                <a:gd name="T30" fmla="*/ 4 w 368"/>
                <a:gd name="T31" fmla="*/ 0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8" h="8">
                  <a:moveTo>
                    <a:pt x="4" y="0"/>
                  </a:moveTo>
                  <a:lnTo>
                    <a:pt x="364" y="0"/>
                  </a:lnTo>
                  <a:lnTo>
                    <a:pt x="364" y="0"/>
                  </a:lnTo>
                  <a:lnTo>
                    <a:pt x="366" y="2"/>
                  </a:lnTo>
                  <a:lnTo>
                    <a:pt x="368" y="4"/>
                  </a:lnTo>
                  <a:lnTo>
                    <a:pt x="368" y="4"/>
                  </a:lnTo>
                  <a:lnTo>
                    <a:pt x="366" y="6"/>
                  </a:lnTo>
                  <a:lnTo>
                    <a:pt x="36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4e4e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Freeform 38"/>
            <p:cNvSpPr/>
            <p:nvPr/>
          </p:nvSpPr>
          <p:spPr>
            <a:xfrm>
              <a:off x="5973763" y="2070100"/>
              <a:ext cx="584200" cy="9525"/>
            </a:xfrm>
            <a:custGeom>
              <a:avLst/>
              <a:gdLst>
                <a:gd name="T0" fmla="*/ 4 w 368"/>
                <a:gd name="T1" fmla="*/ 0 h 6"/>
                <a:gd name="T2" fmla="*/ 364 w 368"/>
                <a:gd name="T3" fmla="*/ 0 h 6"/>
                <a:gd name="T4" fmla="*/ 364 w 368"/>
                <a:gd name="T5" fmla="*/ 0 h 6"/>
                <a:gd name="T6" fmla="*/ 366 w 368"/>
                <a:gd name="T7" fmla="*/ 0 h 6"/>
                <a:gd name="T8" fmla="*/ 368 w 368"/>
                <a:gd name="T9" fmla="*/ 2 h 6"/>
                <a:gd name="T10" fmla="*/ 368 w 368"/>
                <a:gd name="T11" fmla="*/ 2 h 6"/>
                <a:gd name="T12" fmla="*/ 366 w 368"/>
                <a:gd name="T13" fmla="*/ 4 h 6"/>
                <a:gd name="T14" fmla="*/ 364 w 368"/>
                <a:gd name="T15" fmla="*/ 6 h 6"/>
                <a:gd name="T16" fmla="*/ 4 w 368"/>
                <a:gd name="T17" fmla="*/ 6 h 6"/>
                <a:gd name="T18" fmla="*/ 4 w 368"/>
                <a:gd name="T19" fmla="*/ 6 h 6"/>
                <a:gd name="T20" fmla="*/ 0 w 368"/>
                <a:gd name="T21" fmla="*/ 4 h 6"/>
                <a:gd name="T22" fmla="*/ 0 w 368"/>
                <a:gd name="T23" fmla="*/ 2 h 6"/>
                <a:gd name="T24" fmla="*/ 0 w 368"/>
                <a:gd name="T25" fmla="*/ 2 h 6"/>
                <a:gd name="T26" fmla="*/ 0 w 368"/>
                <a:gd name="T27" fmla="*/ 0 h 6"/>
                <a:gd name="T28" fmla="*/ 4 w 368"/>
                <a:gd name="T29" fmla="*/ 0 h 6"/>
                <a:gd name="T30" fmla="*/ 4 w 368"/>
                <a:gd name="T31" fmla="*/ 0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8" h="6">
                  <a:moveTo>
                    <a:pt x="4" y="0"/>
                  </a:moveTo>
                  <a:lnTo>
                    <a:pt x="364" y="0"/>
                  </a:lnTo>
                  <a:lnTo>
                    <a:pt x="364" y="0"/>
                  </a:lnTo>
                  <a:lnTo>
                    <a:pt x="366" y="0"/>
                  </a:lnTo>
                  <a:lnTo>
                    <a:pt x="368" y="2"/>
                  </a:lnTo>
                  <a:lnTo>
                    <a:pt x="368" y="2"/>
                  </a:lnTo>
                  <a:lnTo>
                    <a:pt x="366" y="4"/>
                  </a:lnTo>
                  <a:lnTo>
                    <a:pt x="36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5e5e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39"/>
            <p:cNvSpPr/>
            <p:nvPr/>
          </p:nvSpPr>
          <p:spPr>
            <a:xfrm>
              <a:off x="5973763" y="2070100"/>
              <a:ext cx="584200" cy="9525"/>
            </a:xfrm>
            <a:custGeom>
              <a:avLst/>
              <a:gdLst>
                <a:gd name="T0" fmla="*/ 4 w 368"/>
                <a:gd name="T1" fmla="*/ 6 h 6"/>
                <a:gd name="T2" fmla="*/ 4 w 368"/>
                <a:gd name="T3" fmla="*/ 6 h 6"/>
                <a:gd name="T4" fmla="*/ 0 w 368"/>
                <a:gd name="T5" fmla="*/ 4 h 6"/>
                <a:gd name="T6" fmla="*/ 0 w 368"/>
                <a:gd name="T7" fmla="*/ 2 h 6"/>
                <a:gd name="T8" fmla="*/ 0 w 368"/>
                <a:gd name="T9" fmla="*/ 2 h 6"/>
                <a:gd name="T10" fmla="*/ 0 w 368"/>
                <a:gd name="T11" fmla="*/ 0 h 6"/>
                <a:gd name="T12" fmla="*/ 4 w 368"/>
                <a:gd name="T13" fmla="*/ 0 h 6"/>
                <a:gd name="T14" fmla="*/ 364 w 368"/>
                <a:gd name="T15" fmla="*/ 0 h 6"/>
                <a:gd name="T16" fmla="*/ 364 w 368"/>
                <a:gd name="T17" fmla="*/ 0 h 6"/>
                <a:gd name="T18" fmla="*/ 366 w 368"/>
                <a:gd name="T19" fmla="*/ 0 h 6"/>
                <a:gd name="T20" fmla="*/ 368 w 368"/>
                <a:gd name="T21" fmla="*/ 2 h 6"/>
                <a:gd name="T22" fmla="*/ 368 w 368"/>
                <a:gd name="T23" fmla="*/ 2 h 6"/>
                <a:gd name="T24" fmla="*/ 366 w 368"/>
                <a:gd name="T25" fmla="*/ 4 h 6"/>
                <a:gd name="T26" fmla="*/ 364 w 368"/>
                <a:gd name="T27" fmla="*/ 6 h 6"/>
                <a:gd name="T28" fmla="*/ 4 w 368"/>
                <a:gd name="T29" fmla="*/ 6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8" h="6">
                  <a:moveTo>
                    <a:pt x="4" y="6"/>
                  </a:moveTo>
                  <a:lnTo>
                    <a:pt x="4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4" y="0"/>
                  </a:lnTo>
                  <a:lnTo>
                    <a:pt x="364" y="0"/>
                  </a:lnTo>
                  <a:lnTo>
                    <a:pt x="364" y="0"/>
                  </a:lnTo>
                  <a:lnTo>
                    <a:pt x="366" y="0"/>
                  </a:lnTo>
                  <a:lnTo>
                    <a:pt x="368" y="2"/>
                  </a:lnTo>
                  <a:lnTo>
                    <a:pt x="368" y="2"/>
                  </a:lnTo>
                  <a:lnTo>
                    <a:pt x="366" y="4"/>
                  </a:lnTo>
                  <a:lnTo>
                    <a:pt x="364" y="6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Freeform 40"/>
            <p:cNvSpPr/>
            <p:nvPr/>
          </p:nvSpPr>
          <p:spPr>
            <a:xfrm>
              <a:off x="8440738" y="2057400"/>
              <a:ext cx="606425" cy="31750"/>
            </a:xfrm>
            <a:custGeom>
              <a:avLst/>
              <a:gdLst>
                <a:gd name="T0" fmla="*/ 382 w 382"/>
                <a:gd name="T1" fmla="*/ 10 h 20"/>
                <a:gd name="T2" fmla="*/ 382 w 382"/>
                <a:gd name="T3" fmla="*/ 10 h 20"/>
                <a:gd name="T4" fmla="*/ 382 w 382"/>
                <a:gd name="T5" fmla="*/ 14 h 20"/>
                <a:gd name="T6" fmla="*/ 378 w 382"/>
                <a:gd name="T7" fmla="*/ 18 h 20"/>
                <a:gd name="T8" fmla="*/ 376 w 382"/>
                <a:gd name="T9" fmla="*/ 20 h 20"/>
                <a:gd name="T10" fmla="*/ 372 w 382"/>
                <a:gd name="T11" fmla="*/ 20 h 20"/>
                <a:gd name="T12" fmla="*/ 10 w 382"/>
                <a:gd name="T13" fmla="*/ 20 h 20"/>
                <a:gd name="T14" fmla="*/ 10 w 382"/>
                <a:gd name="T15" fmla="*/ 20 h 20"/>
                <a:gd name="T16" fmla="*/ 6 w 382"/>
                <a:gd name="T17" fmla="*/ 20 h 20"/>
                <a:gd name="T18" fmla="*/ 4 w 382"/>
                <a:gd name="T19" fmla="*/ 18 h 20"/>
                <a:gd name="T20" fmla="*/ 2 w 382"/>
                <a:gd name="T21" fmla="*/ 14 h 20"/>
                <a:gd name="T22" fmla="*/ 0 w 382"/>
                <a:gd name="T23" fmla="*/ 10 h 20"/>
                <a:gd name="T24" fmla="*/ 0 w 382"/>
                <a:gd name="T25" fmla="*/ 10 h 20"/>
                <a:gd name="T26" fmla="*/ 2 w 382"/>
                <a:gd name="T27" fmla="*/ 6 h 20"/>
                <a:gd name="T28" fmla="*/ 4 w 382"/>
                <a:gd name="T29" fmla="*/ 4 h 20"/>
                <a:gd name="T30" fmla="*/ 6 w 382"/>
                <a:gd name="T31" fmla="*/ 0 h 20"/>
                <a:gd name="T32" fmla="*/ 10 w 382"/>
                <a:gd name="T33" fmla="*/ 0 h 20"/>
                <a:gd name="T34" fmla="*/ 372 w 382"/>
                <a:gd name="T35" fmla="*/ 0 h 20"/>
                <a:gd name="T36" fmla="*/ 372 w 382"/>
                <a:gd name="T37" fmla="*/ 0 h 20"/>
                <a:gd name="T38" fmla="*/ 376 w 382"/>
                <a:gd name="T39" fmla="*/ 0 h 20"/>
                <a:gd name="T40" fmla="*/ 378 w 382"/>
                <a:gd name="T41" fmla="*/ 4 h 20"/>
                <a:gd name="T42" fmla="*/ 382 w 382"/>
                <a:gd name="T43" fmla="*/ 6 h 20"/>
                <a:gd name="T44" fmla="*/ 382 w 382"/>
                <a:gd name="T45" fmla="*/ 10 h 20"/>
                <a:gd name="T46" fmla="*/ 382 w 382"/>
                <a:gd name="T47" fmla="*/ 10 h 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2" h="20">
                  <a:moveTo>
                    <a:pt x="382" y="10"/>
                  </a:moveTo>
                  <a:lnTo>
                    <a:pt x="382" y="10"/>
                  </a:lnTo>
                  <a:lnTo>
                    <a:pt x="382" y="14"/>
                  </a:lnTo>
                  <a:lnTo>
                    <a:pt x="378" y="18"/>
                  </a:lnTo>
                  <a:lnTo>
                    <a:pt x="376" y="20"/>
                  </a:lnTo>
                  <a:lnTo>
                    <a:pt x="372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10" y="0"/>
                  </a:lnTo>
                  <a:lnTo>
                    <a:pt x="372" y="0"/>
                  </a:lnTo>
                  <a:lnTo>
                    <a:pt x="372" y="0"/>
                  </a:lnTo>
                  <a:lnTo>
                    <a:pt x="376" y="0"/>
                  </a:lnTo>
                  <a:lnTo>
                    <a:pt x="378" y="4"/>
                  </a:lnTo>
                  <a:lnTo>
                    <a:pt x="382" y="6"/>
                  </a:lnTo>
                  <a:lnTo>
                    <a:pt x="382" y="10"/>
                  </a:lnTo>
                  <a:lnTo>
                    <a:pt x="382" y="1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Freeform 41"/>
            <p:cNvSpPr/>
            <p:nvPr/>
          </p:nvSpPr>
          <p:spPr>
            <a:xfrm>
              <a:off x="8440738" y="2057400"/>
              <a:ext cx="606425" cy="31750"/>
            </a:xfrm>
            <a:custGeom>
              <a:avLst/>
              <a:gdLst>
                <a:gd name="T0" fmla="*/ 10 w 382"/>
                <a:gd name="T1" fmla="*/ 0 h 20"/>
                <a:gd name="T2" fmla="*/ 372 w 382"/>
                <a:gd name="T3" fmla="*/ 0 h 20"/>
                <a:gd name="T4" fmla="*/ 372 w 382"/>
                <a:gd name="T5" fmla="*/ 0 h 20"/>
                <a:gd name="T6" fmla="*/ 376 w 382"/>
                <a:gd name="T7" fmla="*/ 2 h 20"/>
                <a:gd name="T8" fmla="*/ 378 w 382"/>
                <a:gd name="T9" fmla="*/ 4 h 20"/>
                <a:gd name="T10" fmla="*/ 380 w 382"/>
                <a:gd name="T11" fmla="*/ 6 h 20"/>
                <a:gd name="T12" fmla="*/ 382 w 382"/>
                <a:gd name="T13" fmla="*/ 10 h 20"/>
                <a:gd name="T14" fmla="*/ 382 w 382"/>
                <a:gd name="T15" fmla="*/ 10 h 20"/>
                <a:gd name="T16" fmla="*/ 380 w 382"/>
                <a:gd name="T17" fmla="*/ 14 h 20"/>
                <a:gd name="T18" fmla="*/ 378 w 382"/>
                <a:gd name="T19" fmla="*/ 18 h 20"/>
                <a:gd name="T20" fmla="*/ 376 w 382"/>
                <a:gd name="T21" fmla="*/ 20 h 20"/>
                <a:gd name="T22" fmla="*/ 372 w 382"/>
                <a:gd name="T23" fmla="*/ 20 h 20"/>
                <a:gd name="T24" fmla="*/ 10 w 382"/>
                <a:gd name="T25" fmla="*/ 20 h 20"/>
                <a:gd name="T26" fmla="*/ 10 w 382"/>
                <a:gd name="T27" fmla="*/ 20 h 20"/>
                <a:gd name="T28" fmla="*/ 6 w 382"/>
                <a:gd name="T29" fmla="*/ 20 h 20"/>
                <a:gd name="T30" fmla="*/ 4 w 382"/>
                <a:gd name="T31" fmla="*/ 18 h 20"/>
                <a:gd name="T32" fmla="*/ 2 w 382"/>
                <a:gd name="T33" fmla="*/ 14 h 20"/>
                <a:gd name="T34" fmla="*/ 0 w 382"/>
                <a:gd name="T35" fmla="*/ 10 h 20"/>
                <a:gd name="T36" fmla="*/ 0 w 382"/>
                <a:gd name="T37" fmla="*/ 10 h 20"/>
                <a:gd name="T38" fmla="*/ 2 w 382"/>
                <a:gd name="T39" fmla="*/ 6 h 20"/>
                <a:gd name="T40" fmla="*/ 4 w 382"/>
                <a:gd name="T41" fmla="*/ 4 h 20"/>
                <a:gd name="T42" fmla="*/ 6 w 382"/>
                <a:gd name="T43" fmla="*/ 2 h 20"/>
                <a:gd name="T44" fmla="*/ 10 w 382"/>
                <a:gd name="T45" fmla="*/ 0 h 20"/>
                <a:gd name="T46" fmla="*/ 10 w 382"/>
                <a:gd name="T47" fmla="*/ 0 h 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2" h="20">
                  <a:moveTo>
                    <a:pt x="10" y="0"/>
                  </a:moveTo>
                  <a:lnTo>
                    <a:pt x="372" y="0"/>
                  </a:lnTo>
                  <a:lnTo>
                    <a:pt x="372" y="0"/>
                  </a:lnTo>
                  <a:lnTo>
                    <a:pt x="376" y="2"/>
                  </a:lnTo>
                  <a:lnTo>
                    <a:pt x="378" y="4"/>
                  </a:lnTo>
                  <a:lnTo>
                    <a:pt x="380" y="6"/>
                  </a:lnTo>
                  <a:lnTo>
                    <a:pt x="382" y="10"/>
                  </a:lnTo>
                  <a:lnTo>
                    <a:pt x="382" y="10"/>
                  </a:lnTo>
                  <a:lnTo>
                    <a:pt x="380" y="14"/>
                  </a:lnTo>
                  <a:lnTo>
                    <a:pt x="378" y="18"/>
                  </a:lnTo>
                  <a:lnTo>
                    <a:pt x="376" y="20"/>
                  </a:lnTo>
                  <a:lnTo>
                    <a:pt x="372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dcec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" name="Freeform 42"/>
            <p:cNvSpPr/>
            <p:nvPr/>
          </p:nvSpPr>
          <p:spPr>
            <a:xfrm>
              <a:off x="8440738" y="2057400"/>
              <a:ext cx="606425" cy="31750"/>
            </a:xfrm>
            <a:custGeom>
              <a:avLst/>
              <a:gdLst>
                <a:gd name="T0" fmla="*/ 10 w 382"/>
                <a:gd name="T1" fmla="*/ 0 h 20"/>
                <a:gd name="T2" fmla="*/ 372 w 382"/>
                <a:gd name="T3" fmla="*/ 0 h 20"/>
                <a:gd name="T4" fmla="*/ 372 w 382"/>
                <a:gd name="T5" fmla="*/ 0 h 20"/>
                <a:gd name="T6" fmla="*/ 376 w 382"/>
                <a:gd name="T7" fmla="*/ 2 h 20"/>
                <a:gd name="T8" fmla="*/ 378 w 382"/>
                <a:gd name="T9" fmla="*/ 4 h 20"/>
                <a:gd name="T10" fmla="*/ 380 w 382"/>
                <a:gd name="T11" fmla="*/ 6 h 20"/>
                <a:gd name="T12" fmla="*/ 382 w 382"/>
                <a:gd name="T13" fmla="*/ 10 h 20"/>
                <a:gd name="T14" fmla="*/ 382 w 382"/>
                <a:gd name="T15" fmla="*/ 10 h 20"/>
                <a:gd name="T16" fmla="*/ 380 w 382"/>
                <a:gd name="T17" fmla="*/ 14 h 20"/>
                <a:gd name="T18" fmla="*/ 378 w 382"/>
                <a:gd name="T19" fmla="*/ 18 h 20"/>
                <a:gd name="T20" fmla="*/ 376 w 382"/>
                <a:gd name="T21" fmla="*/ 20 h 20"/>
                <a:gd name="T22" fmla="*/ 372 w 382"/>
                <a:gd name="T23" fmla="*/ 20 h 20"/>
                <a:gd name="T24" fmla="*/ 10 w 382"/>
                <a:gd name="T25" fmla="*/ 20 h 20"/>
                <a:gd name="T26" fmla="*/ 10 w 382"/>
                <a:gd name="T27" fmla="*/ 20 h 20"/>
                <a:gd name="T28" fmla="*/ 6 w 382"/>
                <a:gd name="T29" fmla="*/ 20 h 20"/>
                <a:gd name="T30" fmla="*/ 4 w 382"/>
                <a:gd name="T31" fmla="*/ 18 h 20"/>
                <a:gd name="T32" fmla="*/ 2 w 382"/>
                <a:gd name="T33" fmla="*/ 14 h 20"/>
                <a:gd name="T34" fmla="*/ 0 w 382"/>
                <a:gd name="T35" fmla="*/ 10 h 20"/>
                <a:gd name="T36" fmla="*/ 0 w 382"/>
                <a:gd name="T37" fmla="*/ 10 h 20"/>
                <a:gd name="T38" fmla="*/ 2 w 382"/>
                <a:gd name="T39" fmla="*/ 6 h 20"/>
                <a:gd name="T40" fmla="*/ 4 w 382"/>
                <a:gd name="T41" fmla="*/ 4 h 20"/>
                <a:gd name="T42" fmla="*/ 6 w 382"/>
                <a:gd name="T43" fmla="*/ 2 h 20"/>
                <a:gd name="T44" fmla="*/ 10 w 382"/>
                <a:gd name="T45" fmla="*/ 0 h 20"/>
                <a:gd name="T46" fmla="*/ 10 w 382"/>
                <a:gd name="T47" fmla="*/ 0 h 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2" h="20">
                  <a:moveTo>
                    <a:pt x="10" y="0"/>
                  </a:moveTo>
                  <a:lnTo>
                    <a:pt x="372" y="0"/>
                  </a:lnTo>
                  <a:lnTo>
                    <a:pt x="372" y="0"/>
                  </a:lnTo>
                  <a:lnTo>
                    <a:pt x="376" y="2"/>
                  </a:lnTo>
                  <a:lnTo>
                    <a:pt x="378" y="4"/>
                  </a:lnTo>
                  <a:lnTo>
                    <a:pt x="380" y="6"/>
                  </a:lnTo>
                  <a:lnTo>
                    <a:pt x="382" y="10"/>
                  </a:lnTo>
                  <a:lnTo>
                    <a:pt x="382" y="10"/>
                  </a:lnTo>
                  <a:lnTo>
                    <a:pt x="380" y="14"/>
                  </a:lnTo>
                  <a:lnTo>
                    <a:pt x="378" y="18"/>
                  </a:lnTo>
                  <a:lnTo>
                    <a:pt x="376" y="20"/>
                  </a:lnTo>
                  <a:lnTo>
                    <a:pt x="372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6" y="20"/>
                  </a:lnTo>
                  <a:lnTo>
                    <a:pt x="4" y="18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2" name="Freeform 43"/>
            <p:cNvSpPr/>
            <p:nvPr/>
          </p:nvSpPr>
          <p:spPr>
            <a:xfrm>
              <a:off x="8443913" y="2057400"/>
              <a:ext cx="603250" cy="31750"/>
            </a:xfrm>
            <a:custGeom>
              <a:avLst/>
              <a:gdLst>
                <a:gd name="T0" fmla="*/ 8 w 380"/>
                <a:gd name="T1" fmla="*/ 0 h 20"/>
                <a:gd name="T2" fmla="*/ 370 w 380"/>
                <a:gd name="T3" fmla="*/ 0 h 20"/>
                <a:gd name="T4" fmla="*/ 370 w 380"/>
                <a:gd name="T5" fmla="*/ 0 h 20"/>
                <a:gd name="T6" fmla="*/ 374 w 380"/>
                <a:gd name="T7" fmla="*/ 2 h 20"/>
                <a:gd name="T8" fmla="*/ 376 w 380"/>
                <a:gd name="T9" fmla="*/ 4 h 20"/>
                <a:gd name="T10" fmla="*/ 378 w 380"/>
                <a:gd name="T11" fmla="*/ 6 h 20"/>
                <a:gd name="T12" fmla="*/ 380 w 380"/>
                <a:gd name="T13" fmla="*/ 10 h 20"/>
                <a:gd name="T14" fmla="*/ 380 w 380"/>
                <a:gd name="T15" fmla="*/ 10 h 20"/>
                <a:gd name="T16" fmla="*/ 378 w 380"/>
                <a:gd name="T17" fmla="*/ 14 h 20"/>
                <a:gd name="T18" fmla="*/ 376 w 380"/>
                <a:gd name="T19" fmla="*/ 18 h 20"/>
                <a:gd name="T20" fmla="*/ 374 w 380"/>
                <a:gd name="T21" fmla="*/ 20 h 20"/>
                <a:gd name="T22" fmla="*/ 370 w 380"/>
                <a:gd name="T23" fmla="*/ 20 h 20"/>
                <a:gd name="T24" fmla="*/ 8 w 380"/>
                <a:gd name="T25" fmla="*/ 20 h 20"/>
                <a:gd name="T26" fmla="*/ 8 w 380"/>
                <a:gd name="T27" fmla="*/ 20 h 20"/>
                <a:gd name="T28" fmla="*/ 4 w 380"/>
                <a:gd name="T29" fmla="*/ 20 h 20"/>
                <a:gd name="T30" fmla="*/ 2 w 380"/>
                <a:gd name="T31" fmla="*/ 18 h 20"/>
                <a:gd name="T32" fmla="*/ 0 w 380"/>
                <a:gd name="T33" fmla="*/ 14 h 20"/>
                <a:gd name="T34" fmla="*/ 0 w 380"/>
                <a:gd name="T35" fmla="*/ 10 h 20"/>
                <a:gd name="T36" fmla="*/ 0 w 380"/>
                <a:gd name="T37" fmla="*/ 10 h 20"/>
                <a:gd name="T38" fmla="*/ 0 w 380"/>
                <a:gd name="T39" fmla="*/ 6 h 20"/>
                <a:gd name="T40" fmla="*/ 2 w 380"/>
                <a:gd name="T41" fmla="*/ 4 h 20"/>
                <a:gd name="T42" fmla="*/ 4 w 380"/>
                <a:gd name="T43" fmla="*/ 2 h 20"/>
                <a:gd name="T44" fmla="*/ 8 w 380"/>
                <a:gd name="T45" fmla="*/ 0 h 20"/>
                <a:gd name="T46" fmla="*/ 8 w 380"/>
                <a:gd name="T47" fmla="*/ 0 h 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0" h="20">
                  <a:moveTo>
                    <a:pt x="8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4" y="2"/>
                  </a:lnTo>
                  <a:lnTo>
                    <a:pt x="376" y="4"/>
                  </a:lnTo>
                  <a:lnTo>
                    <a:pt x="378" y="6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78" y="14"/>
                  </a:lnTo>
                  <a:lnTo>
                    <a:pt x="376" y="18"/>
                  </a:lnTo>
                  <a:lnTo>
                    <a:pt x="374" y="20"/>
                  </a:lnTo>
                  <a:lnTo>
                    <a:pt x="370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4" y="20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0d1d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3" name="Freeform 44"/>
            <p:cNvSpPr/>
            <p:nvPr/>
          </p:nvSpPr>
          <p:spPr>
            <a:xfrm>
              <a:off x="8443913" y="2060575"/>
              <a:ext cx="600075" cy="28575"/>
            </a:xfrm>
            <a:custGeom>
              <a:avLst/>
              <a:gdLst>
                <a:gd name="T0" fmla="*/ 8 w 378"/>
                <a:gd name="T1" fmla="*/ 0 h 18"/>
                <a:gd name="T2" fmla="*/ 370 w 378"/>
                <a:gd name="T3" fmla="*/ 0 h 18"/>
                <a:gd name="T4" fmla="*/ 370 w 378"/>
                <a:gd name="T5" fmla="*/ 0 h 18"/>
                <a:gd name="T6" fmla="*/ 374 w 378"/>
                <a:gd name="T7" fmla="*/ 0 h 18"/>
                <a:gd name="T8" fmla="*/ 376 w 378"/>
                <a:gd name="T9" fmla="*/ 2 h 18"/>
                <a:gd name="T10" fmla="*/ 378 w 378"/>
                <a:gd name="T11" fmla="*/ 4 h 18"/>
                <a:gd name="T12" fmla="*/ 378 w 378"/>
                <a:gd name="T13" fmla="*/ 8 h 18"/>
                <a:gd name="T14" fmla="*/ 378 w 378"/>
                <a:gd name="T15" fmla="*/ 8 h 18"/>
                <a:gd name="T16" fmla="*/ 378 w 378"/>
                <a:gd name="T17" fmla="*/ 12 h 18"/>
                <a:gd name="T18" fmla="*/ 376 w 378"/>
                <a:gd name="T19" fmla="*/ 14 h 18"/>
                <a:gd name="T20" fmla="*/ 374 w 378"/>
                <a:gd name="T21" fmla="*/ 16 h 18"/>
                <a:gd name="T22" fmla="*/ 370 w 378"/>
                <a:gd name="T23" fmla="*/ 18 h 18"/>
                <a:gd name="T24" fmla="*/ 8 w 378"/>
                <a:gd name="T25" fmla="*/ 18 h 18"/>
                <a:gd name="T26" fmla="*/ 8 w 378"/>
                <a:gd name="T27" fmla="*/ 18 h 18"/>
                <a:gd name="T28" fmla="*/ 4 w 378"/>
                <a:gd name="T29" fmla="*/ 16 h 18"/>
                <a:gd name="T30" fmla="*/ 2 w 378"/>
                <a:gd name="T31" fmla="*/ 14 h 18"/>
                <a:gd name="T32" fmla="*/ 0 w 378"/>
                <a:gd name="T33" fmla="*/ 12 h 18"/>
                <a:gd name="T34" fmla="*/ 0 w 378"/>
                <a:gd name="T35" fmla="*/ 8 h 18"/>
                <a:gd name="T36" fmla="*/ 0 w 378"/>
                <a:gd name="T37" fmla="*/ 8 h 18"/>
                <a:gd name="T38" fmla="*/ 0 w 378"/>
                <a:gd name="T39" fmla="*/ 4 h 18"/>
                <a:gd name="T40" fmla="*/ 2 w 378"/>
                <a:gd name="T41" fmla="*/ 2 h 18"/>
                <a:gd name="T42" fmla="*/ 4 w 378"/>
                <a:gd name="T43" fmla="*/ 0 h 18"/>
                <a:gd name="T44" fmla="*/ 8 w 378"/>
                <a:gd name="T45" fmla="*/ 0 h 18"/>
                <a:gd name="T46" fmla="*/ 8 w 378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8" h="18">
                  <a:moveTo>
                    <a:pt x="8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78" y="4"/>
                  </a:lnTo>
                  <a:lnTo>
                    <a:pt x="378" y="8"/>
                  </a:lnTo>
                  <a:lnTo>
                    <a:pt x="378" y="8"/>
                  </a:lnTo>
                  <a:lnTo>
                    <a:pt x="378" y="12"/>
                  </a:lnTo>
                  <a:lnTo>
                    <a:pt x="376" y="14"/>
                  </a:lnTo>
                  <a:lnTo>
                    <a:pt x="374" y="16"/>
                  </a:lnTo>
                  <a:lnTo>
                    <a:pt x="37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4" name="Freeform 45"/>
            <p:cNvSpPr/>
            <p:nvPr/>
          </p:nvSpPr>
          <p:spPr>
            <a:xfrm>
              <a:off x="8443913" y="2060575"/>
              <a:ext cx="600075" cy="28575"/>
            </a:xfrm>
            <a:custGeom>
              <a:avLst/>
              <a:gdLst>
                <a:gd name="T0" fmla="*/ 8 w 378"/>
                <a:gd name="T1" fmla="*/ 0 h 18"/>
                <a:gd name="T2" fmla="*/ 370 w 378"/>
                <a:gd name="T3" fmla="*/ 0 h 18"/>
                <a:gd name="T4" fmla="*/ 370 w 378"/>
                <a:gd name="T5" fmla="*/ 0 h 18"/>
                <a:gd name="T6" fmla="*/ 374 w 378"/>
                <a:gd name="T7" fmla="*/ 0 h 18"/>
                <a:gd name="T8" fmla="*/ 376 w 378"/>
                <a:gd name="T9" fmla="*/ 2 h 18"/>
                <a:gd name="T10" fmla="*/ 378 w 378"/>
                <a:gd name="T11" fmla="*/ 4 h 18"/>
                <a:gd name="T12" fmla="*/ 378 w 378"/>
                <a:gd name="T13" fmla="*/ 8 h 18"/>
                <a:gd name="T14" fmla="*/ 378 w 378"/>
                <a:gd name="T15" fmla="*/ 8 h 18"/>
                <a:gd name="T16" fmla="*/ 378 w 378"/>
                <a:gd name="T17" fmla="*/ 12 h 18"/>
                <a:gd name="T18" fmla="*/ 376 w 378"/>
                <a:gd name="T19" fmla="*/ 14 h 18"/>
                <a:gd name="T20" fmla="*/ 374 w 378"/>
                <a:gd name="T21" fmla="*/ 16 h 18"/>
                <a:gd name="T22" fmla="*/ 370 w 378"/>
                <a:gd name="T23" fmla="*/ 18 h 18"/>
                <a:gd name="T24" fmla="*/ 8 w 378"/>
                <a:gd name="T25" fmla="*/ 18 h 18"/>
                <a:gd name="T26" fmla="*/ 8 w 378"/>
                <a:gd name="T27" fmla="*/ 18 h 18"/>
                <a:gd name="T28" fmla="*/ 6 w 378"/>
                <a:gd name="T29" fmla="*/ 16 h 18"/>
                <a:gd name="T30" fmla="*/ 2 w 378"/>
                <a:gd name="T31" fmla="*/ 14 h 18"/>
                <a:gd name="T32" fmla="*/ 0 w 378"/>
                <a:gd name="T33" fmla="*/ 12 h 18"/>
                <a:gd name="T34" fmla="*/ 0 w 378"/>
                <a:gd name="T35" fmla="*/ 8 h 18"/>
                <a:gd name="T36" fmla="*/ 0 w 378"/>
                <a:gd name="T37" fmla="*/ 8 h 18"/>
                <a:gd name="T38" fmla="*/ 0 w 378"/>
                <a:gd name="T39" fmla="*/ 4 h 18"/>
                <a:gd name="T40" fmla="*/ 2 w 378"/>
                <a:gd name="T41" fmla="*/ 2 h 18"/>
                <a:gd name="T42" fmla="*/ 6 w 378"/>
                <a:gd name="T43" fmla="*/ 0 h 18"/>
                <a:gd name="T44" fmla="*/ 8 w 378"/>
                <a:gd name="T45" fmla="*/ 0 h 18"/>
                <a:gd name="T46" fmla="*/ 8 w 378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8" h="18">
                  <a:moveTo>
                    <a:pt x="8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4" y="0"/>
                  </a:lnTo>
                  <a:lnTo>
                    <a:pt x="376" y="2"/>
                  </a:lnTo>
                  <a:lnTo>
                    <a:pt x="378" y="4"/>
                  </a:lnTo>
                  <a:lnTo>
                    <a:pt x="378" y="8"/>
                  </a:lnTo>
                  <a:lnTo>
                    <a:pt x="378" y="8"/>
                  </a:lnTo>
                  <a:lnTo>
                    <a:pt x="378" y="12"/>
                  </a:lnTo>
                  <a:lnTo>
                    <a:pt x="376" y="14"/>
                  </a:lnTo>
                  <a:lnTo>
                    <a:pt x="374" y="16"/>
                  </a:lnTo>
                  <a:lnTo>
                    <a:pt x="37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3d4d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5" name="Freeform 46"/>
            <p:cNvSpPr/>
            <p:nvPr/>
          </p:nvSpPr>
          <p:spPr>
            <a:xfrm>
              <a:off x="8443913" y="2060575"/>
              <a:ext cx="600075" cy="28575"/>
            </a:xfrm>
            <a:custGeom>
              <a:avLst/>
              <a:gdLst>
                <a:gd name="T0" fmla="*/ 8 w 378"/>
                <a:gd name="T1" fmla="*/ 0 h 18"/>
                <a:gd name="T2" fmla="*/ 370 w 378"/>
                <a:gd name="T3" fmla="*/ 0 h 18"/>
                <a:gd name="T4" fmla="*/ 370 w 378"/>
                <a:gd name="T5" fmla="*/ 0 h 18"/>
                <a:gd name="T6" fmla="*/ 372 w 378"/>
                <a:gd name="T7" fmla="*/ 0 h 18"/>
                <a:gd name="T8" fmla="*/ 376 w 378"/>
                <a:gd name="T9" fmla="*/ 2 h 18"/>
                <a:gd name="T10" fmla="*/ 378 w 378"/>
                <a:gd name="T11" fmla="*/ 6 h 18"/>
                <a:gd name="T12" fmla="*/ 378 w 378"/>
                <a:gd name="T13" fmla="*/ 8 h 18"/>
                <a:gd name="T14" fmla="*/ 378 w 378"/>
                <a:gd name="T15" fmla="*/ 8 h 18"/>
                <a:gd name="T16" fmla="*/ 378 w 378"/>
                <a:gd name="T17" fmla="*/ 12 h 18"/>
                <a:gd name="T18" fmla="*/ 376 w 378"/>
                <a:gd name="T19" fmla="*/ 14 h 18"/>
                <a:gd name="T20" fmla="*/ 372 w 378"/>
                <a:gd name="T21" fmla="*/ 16 h 18"/>
                <a:gd name="T22" fmla="*/ 370 w 378"/>
                <a:gd name="T23" fmla="*/ 18 h 18"/>
                <a:gd name="T24" fmla="*/ 8 w 378"/>
                <a:gd name="T25" fmla="*/ 18 h 18"/>
                <a:gd name="T26" fmla="*/ 8 w 378"/>
                <a:gd name="T27" fmla="*/ 18 h 18"/>
                <a:gd name="T28" fmla="*/ 6 w 378"/>
                <a:gd name="T29" fmla="*/ 16 h 18"/>
                <a:gd name="T30" fmla="*/ 2 w 378"/>
                <a:gd name="T31" fmla="*/ 14 h 18"/>
                <a:gd name="T32" fmla="*/ 0 w 378"/>
                <a:gd name="T33" fmla="*/ 12 h 18"/>
                <a:gd name="T34" fmla="*/ 0 w 378"/>
                <a:gd name="T35" fmla="*/ 8 h 18"/>
                <a:gd name="T36" fmla="*/ 0 w 378"/>
                <a:gd name="T37" fmla="*/ 8 h 18"/>
                <a:gd name="T38" fmla="*/ 0 w 378"/>
                <a:gd name="T39" fmla="*/ 6 h 18"/>
                <a:gd name="T40" fmla="*/ 2 w 378"/>
                <a:gd name="T41" fmla="*/ 2 h 18"/>
                <a:gd name="T42" fmla="*/ 6 w 378"/>
                <a:gd name="T43" fmla="*/ 0 h 18"/>
                <a:gd name="T44" fmla="*/ 8 w 378"/>
                <a:gd name="T45" fmla="*/ 0 h 18"/>
                <a:gd name="T46" fmla="*/ 8 w 378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8" h="18">
                  <a:moveTo>
                    <a:pt x="8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2" y="0"/>
                  </a:lnTo>
                  <a:lnTo>
                    <a:pt x="376" y="2"/>
                  </a:lnTo>
                  <a:lnTo>
                    <a:pt x="378" y="6"/>
                  </a:lnTo>
                  <a:lnTo>
                    <a:pt x="378" y="8"/>
                  </a:lnTo>
                  <a:lnTo>
                    <a:pt x="378" y="8"/>
                  </a:lnTo>
                  <a:lnTo>
                    <a:pt x="378" y="12"/>
                  </a:lnTo>
                  <a:lnTo>
                    <a:pt x="376" y="14"/>
                  </a:lnTo>
                  <a:lnTo>
                    <a:pt x="372" y="16"/>
                  </a:lnTo>
                  <a:lnTo>
                    <a:pt x="37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6" name="Freeform 47"/>
            <p:cNvSpPr/>
            <p:nvPr/>
          </p:nvSpPr>
          <p:spPr>
            <a:xfrm>
              <a:off x="8443913" y="2060575"/>
              <a:ext cx="600075" cy="25400"/>
            </a:xfrm>
            <a:custGeom>
              <a:avLst/>
              <a:gdLst>
                <a:gd name="T0" fmla="*/ 8 w 378"/>
                <a:gd name="T1" fmla="*/ 0 h 16"/>
                <a:gd name="T2" fmla="*/ 370 w 378"/>
                <a:gd name="T3" fmla="*/ 0 h 16"/>
                <a:gd name="T4" fmla="*/ 370 w 378"/>
                <a:gd name="T5" fmla="*/ 0 h 16"/>
                <a:gd name="T6" fmla="*/ 372 w 378"/>
                <a:gd name="T7" fmla="*/ 0 h 16"/>
                <a:gd name="T8" fmla="*/ 376 w 378"/>
                <a:gd name="T9" fmla="*/ 2 h 16"/>
                <a:gd name="T10" fmla="*/ 378 w 378"/>
                <a:gd name="T11" fmla="*/ 6 h 16"/>
                <a:gd name="T12" fmla="*/ 378 w 378"/>
                <a:gd name="T13" fmla="*/ 8 h 16"/>
                <a:gd name="T14" fmla="*/ 378 w 378"/>
                <a:gd name="T15" fmla="*/ 8 h 16"/>
                <a:gd name="T16" fmla="*/ 378 w 378"/>
                <a:gd name="T17" fmla="*/ 12 h 16"/>
                <a:gd name="T18" fmla="*/ 376 w 378"/>
                <a:gd name="T19" fmla="*/ 14 h 16"/>
                <a:gd name="T20" fmla="*/ 372 w 378"/>
                <a:gd name="T21" fmla="*/ 16 h 16"/>
                <a:gd name="T22" fmla="*/ 370 w 378"/>
                <a:gd name="T23" fmla="*/ 16 h 16"/>
                <a:gd name="T24" fmla="*/ 8 w 378"/>
                <a:gd name="T25" fmla="*/ 16 h 16"/>
                <a:gd name="T26" fmla="*/ 8 w 378"/>
                <a:gd name="T27" fmla="*/ 16 h 16"/>
                <a:gd name="T28" fmla="*/ 6 w 378"/>
                <a:gd name="T29" fmla="*/ 16 h 16"/>
                <a:gd name="T30" fmla="*/ 2 w 378"/>
                <a:gd name="T31" fmla="*/ 14 h 16"/>
                <a:gd name="T32" fmla="*/ 0 w 378"/>
                <a:gd name="T33" fmla="*/ 12 h 16"/>
                <a:gd name="T34" fmla="*/ 0 w 378"/>
                <a:gd name="T35" fmla="*/ 8 h 16"/>
                <a:gd name="T36" fmla="*/ 0 w 378"/>
                <a:gd name="T37" fmla="*/ 8 h 16"/>
                <a:gd name="T38" fmla="*/ 0 w 378"/>
                <a:gd name="T39" fmla="*/ 6 h 16"/>
                <a:gd name="T40" fmla="*/ 2 w 378"/>
                <a:gd name="T41" fmla="*/ 2 h 16"/>
                <a:gd name="T42" fmla="*/ 6 w 378"/>
                <a:gd name="T43" fmla="*/ 0 h 16"/>
                <a:gd name="T44" fmla="*/ 8 w 378"/>
                <a:gd name="T45" fmla="*/ 0 h 16"/>
                <a:gd name="T46" fmla="*/ 8 w 378"/>
                <a:gd name="T47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8" h="16">
                  <a:moveTo>
                    <a:pt x="8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2" y="0"/>
                  </a:lnTo>
                  <a:lnTo>
                    <a:pt x="376" y="2"/>
                  </a:lnTo>
                  <a:lnTo>
                    <a:pt x="378" y="6"/>
                  </a:lnTo>
                  <a:lnTo>
                    <a:pt x="378" y="8"/>
                  </a:lnTo>
                  <a:lnTo>
                    <a:pt x="378" y="8"/>
                  </a:lnTo>
                  <a:lnTo>
                    <a:pt x="378" y="12"/>
                  </a:lnTo>
                  <a:lnTo>
                    <a:pt x="376" y="14"/>
                  </a:lnTo>
                  <a:lnTo>
                    <a:pt x="372" y="16"/>
                  </a:lnTo>
                  <a:lnTo>
                    <a:pt x="37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7" name="Freeform 48"/>
            <p:cNvSpPr/>
            <p:nvPr/>
          </p:nvSpPr>
          <p:spPr>
            <a:xfrm>
              <a:off x="8443913" y="2060575"/>
              <a:ext cx="600075" cy="25400"/>
            </a:xfrm>
            <a:custGeom>
              <a:avLst/>
              <a:gdLst>
                <a:gd name="T0" fmla="*/ 8 w 378"/>
                <a:gd name="T1" fmla="*/ 0 h 16"/>
                <a:gd name="T2" fmla="*/ 370 w 378"/>
                <a:gd name="T3" fmla="*/ 0 h 16"/>
                <a:gd name="T4" fmla="*/ 370 w 378"/>
                <a:gd name="T5" fmla="*/ 0 h 16"/>
                <a:gd name="T6" fmla="*/ 372 w 378"/>
                <a:gd name="T7" fmla="*/ 0 h 16"/>
                <a:gd name="T8" fmla="*/ 376 w 378"/>
                <a:gd name="T9" fmla="*/ 2 h 16"/>
                <a:gd name="T10" fmla="*/ 376 w 378"/>
                <a:gd name="T11" fmla="*/ 6 h 16"/>
                <a:gd name="T12" fmla="*/ 378 w 378"/>
                <a:gd name="T13" fmla="*/ 8 h 16"/>
                <a:gd name="T14" fmla="*/ 378 w 378"/>
                <a:gd name="T15" fmla="*/ 8 h 16"/>
                <a:gd name="T16" fmla="*/ 376 w 378"/>
                <a:gd name="T17" fmla="*/ 12 h 16"/>
                <a:gd name="T18" fmla="*/ 376 w 378"/>
                <a:gd name="T19" fmla="*/ 14 h 16"/>
                <a:gd name="T20" fmla="*/ 372 w 378"/>
                <a:gd name="T21" fmla="*/ 16 h 16"/>
                <a:gd name="T22" fmla="*/ 370 w 378"/>
                <a:gd name="T23" fmla="*/ 16 h 16"/>
                <a:gd name="T24" fmla="*/ 8 w 378"/>
                <a:gd name="T25" fmla="*/ 16 h 16"/>
                <a:gd name="T26" fmla="*/ 8 w 378"/>
                <a:gd name="T27" fmla="*/ 16 h 16"/>
                <a:gd name="T28" fmla="*/ 6 w 378"/>
                <a:gd name="T29" fmla="*/ 16 h 16"/>
                <a:gd name="T30" fmla="*/ 2 w 378"/>
                <a:gd name="T31" fmla="*/ 14 h 16"/>
                <a:gd name="T32" fmla="*/ 2 w 378"/>
                <a:gd name="T33" fmla="*/ 12 h 16"/>
                <a:gd name="T34" fmla="*/ 0 w 378"/>
                <a:gd name="T35" fmla="*/ 8 h 16"/>
                <a:gd name="T36" fmla="*/ 0 w 378"/>
                <a:gd name="T37" fmla="*/ 8 h 16"/>
                <a:gd name="T38" fmla="*/ 2 w 378"/>
                <a:gd name="T39" fmla="*/ 6 h 16"/>
                <a:gd name="T40" fmla="*/ 2 w 378"/>
                <a:gd name="T41" fmla="*/ 2 h 16"/>
                <a:gd name="T42" fmla="*/ 6 w 378"/>
                <a:gd name="T43" fmla="*/ 0 h 16"/>
                <a:gd name="T44" fmla="*/ 8 w 378"/>
                <a:gd name="T45" fmla="*/ 0 h 16"/>
                <a:gd name="T46" fmla="*/ 8 w 378"/>
                <a:gd name="T47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8" h="16">
                  <a:moveTo>
                    <a:pt x="8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2" y="0"/>
                  </a:lnTo>
                  <a:lnTo>
                    <a:pt x="376" y="2"/>
                  </a:lnTo>
                  <a:lnTo>
                    <a:pt x="376" y="6"/>
                  </a:lnTo>
                  <a:lnTo>
                    <a:pt x="378" y="8"/>
                  </a:lnTo>
                  <a:lnTo>
                    <a:pt x="378" y="8"/>
                  </a:lnTo>
                  <a:lnTo>
                    <a:pt x="376" y="12"/>
                  </a:lnTo>
                  <a:lnTo>
                    <a:pt x="376" y="14"/>
                  </a:lnTo>
                  <a:lnTo>
                    <a:pt x="372" y="16"/>
                  </a:lnTo>
                  <a:lnTo>
                    <a:pt x="37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8" name="Freeform 49"/>
            <p:cNvSpPr/>
            <p:nvPr/>
          </p:nvSpPr>
          <p:spPr>
            <a:xfrm>
              <a:off x="8443913" y="2060575"/>
              <a:ext cx="600075" cy="25400"/>
            </a:xfrm>
            <a:custGeom>
              <a:avLst/>
              <a:gdLst>
                <a:gd name="T0" fmla="*/ 8 w 378"/>
                <a:gd name="T1" fmla="*/ 0 h 16"/>
                <a:gd name="T2" fmla="*/ 370 w 378"/>
                <a:gd name="T3" fmla="*/ 0 h 16"/>
                <a:gd name="T4" fmla="*/ 370 w 378"/>
                <a:gd name="T5" fmla="*/ 0 h 16"/>
                <a:gd name="T6" fmla="*/ 372 w 378"/>
                <a:gd name="T7" fmla="*/ 2 h 16"/>
                <a:gd name="T8" fmla="*/ 376 w 378"/>
                <a:gd name="T9" fmla="*/ 2 h 16"/>
                <a:gd name="T10" fmla="*/ 376 w 378"/>
                <a:gd name="T11" fmla="*/ 6 h 16"/>
                <a:gd name="T12" fmla="*/ 378 w 378"/>
                <a:gd name="T13" fmla="*/ 8 h 16"/>
                <a:gd name="T14" fmla="*/ 378 w 378"/>
                <a:gd name="T15" fmla="*/ 8 h 16"/>
                <a:gd name="T16" fmla="*/ 376 w 378"/>
                <a:gd name="T17" fmla="*/ 12 h 16"/>
                <a:gd name="T18" fmla="*/ 376 w 378"/>
                <a:gd name="T19" fmla="*/ 14 h 16"/>
                <a:gd name="T20" fmla="*/ 372 w 378"/>
                <a:gd name="T21" fmla="*/ 16 h 16"/>
                <a:gd name="T22" fmla="*/ 370 w 378"/>
                <a:gd name="T23" fmla="*/ 16 h 16"/>
                <a:gd name="T24" fmla="*/ 8 w 378"/>
                <a:gd name="T25" fmla="*/ 16 h 16"/>
                <a:gd name="T26" fmla="*/ 8 w 378"/>
                <a:gd name="T27" fmla="*/ 16 h 16"/>
                <a:gd name="T28" fmla="*/ 6 w 378"/>
                <a:gd name="T29" fmla="*/ 16 h 16"/>
                <a:gd name="T30" fmla="*/ 4 w 378"/>
                <a:gd name="T31" fmla="*/ 14 h 16"/>
                <a:gd name="T32" fmla="*/ 2 w 378"/>
                <a:gd name="T33" fmla="*/ 12 h 16"/>
                <a:gd name="T34" fmla="*/ 0 w 378"/>
                <a:gd name="T35" fmla="*/ 8 h 16"/>
                <a:gd name="T36" fmla="*/ 0 w 378"/>
                <a:gd name="T37" fmla="*/ 8 h 16"/>
                <a:gd name="T38" fmla="*/ 2 w 378"/>
                <a:gd name="T39" fmla="*/ 6 h 16"/>
                <a:gd name="T40" fmla="*/ 4 w 378"/>
                <a:gd name="T41" fmla="*/ 2 h 16"/>
                <a:gd name="T42" fmla="*/ 6 w 378"/>
                <a:gd name="T43" fmla="*/ 2 h 16"/>
                <a:gd name="T44" fmla="*/ 8 w 378"/>
                <a:gd name="T45" fmla="*/ 0 h 16"/>
                <a:gd name="T46" fmla="*/ 8 w 378"/>
                <a:gd name="T47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8" h="16">
                  <a:moveTo>
                    <a:pt x="8" y="0"/>
                  </a:moveTo>
                  <a:lnTo>
                    <a:pt x="370" y="0"/>
                  </a:lnTo>
                  <a:lnTo>
                    <a:pt x="370" y="0"/>
                  </a:lnTo>
                  <a:lnTo>
                    <a:pt x="372" y="2"/>
                  </a:lnTo>
                  <a:lnTo>
                    <a:pt x="376" y="2"/>
                  </a:lnTo>
                  <a:lnTo>
                    <a:pt x="376" y="6"/>
                  </a:lnTo>
                  <a:lnTo>
                    <a:pt x="378" y="8"/>
                  </a:lnTo>
                  <a:lnTo>
                    <a:pt x="378" y="8"/>
                  </a:lnTo>
                  <a:lnTo>
                    <a:pt x="376" y="12"/>
                  </a:lnTo>
                  <a:lnTo>
                    <a:pt x="376" y="14"/>
                  </a:lnTo>
                  <a:lnTo>
                    <a:pt x="372" y="16"/>
                  </a:lnTo>
                  <a:lnTo>
                    <a:pt x="370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6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9" name="Freeform 50"/>
            <p:cNvSpPr/>
            <p:nvPr/>
          </p:nvSpPr>
          <p:spPr>
            <a:xfrm>
              <a:off x="8447088" y="2060575"/>
              <a:ext cx="596900" cy="25400"/>
            </a:xfrm>
            <a:custGeom>
              <a:avLst/>
              <a:gdLst>
                <a:gd name="T0" fmla="*/ 6 w 376"/>
                <a:gd name="T1" fmla="*/ 0 h 16"/>
                <a:gd name="T2" fmla="*/ 368 w 376"/>
                <a:gd name="T3" fmla="*/ 0 h 16"/>
                <a:gd name="T4" fmla="*/ 368 w 376"/>
                <a:gd name="T5" fmla="*/ 0 h 16"/>
                <a:gd name="T6" fmla="*/ 372 w 376"/>
                <a:gd name="T7" fmla="*/ 4 h 16"/>
                <a:gd name="T8" fmla="*/ 376 w 376"/>
                <a:gd name="T9" fmla="*/ 8 h 16"/>
                <a:gd name="T10" fmla="*/ 376 w 376"/>
                <a:gd name="T11" fmla="*/ 8 h 16"/>
                <a:gd name="T12" fmla="*/ 372 w 376"/>
                <a:gd name="T13" fmla="*/ 14 h 16"/>
                <a:gd name="T14" fmla="*/ 368 w 376"/>
                <a:gd name="T15" fmla="*/ 16 h 16"/>
                <a:gd name="T16" fmla="*/ 6 w 376"/>
                <a:gd name="T17" fmla="*/ 16 h 16"/>
                <a:gd name="T18" fmla="*/ 6 w 376"/>
                <a:gd name="T19" fmla="*/ 16 h 16"/>
                <a:gd name="T20" fmla="*/ 2 w 376"/>
                <a:gd name="T21" fmla="*/ 14 h 16"/>
                <a:gd name="T22" fmla="*/ 0 w 376"/>
                <a:gd name="T23" fmla="*/ 8 h 16"/>
                <a:gd name="T24" fmla="*/ 0 w 376"/>
                <a:gd name="T25" fmla="*/ 8 h 16"/>
                <a:gd name="T26" fmla="*/ 2 w 376"/>
                <a:gd name="T27" fmla="*/ 4 h 16"/>
                <a:gd name="T28" fmla="*/ 6 w 376"/>
                <a:gd name="T29" fmla="*/ 0 h 16"/>
                <a:gd name="T30" fmla="*/ 6 w 376"/>
                <a:gd name="T31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6" h="16">
                  <a:moveTo>
                    <a:pt x="6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4"/>
                  </a:lnTo>
                  <a:lnTo>
                    <a:pt x="376" y="8"/>
                  </a:lnTo>
                  <a:lnTo>
                    <a:pt x="376" y="8"/>
                  </a:lnTo>
                  <a:lnTo>
                    <a:pt x="372" y="14"/>
                  </a:lnTo>
                  <a:lnTo>
                    <a:pt x="368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0" name="Freeform 51"/>
            <p:cNvSpPr/>
            <p:nvPr/>
          </p:nvSpPr>
          <p:spPr>
            <a:xfrm>
              <a:off x="8447088" y="2063750"/>
              <a:ext cx="593725" cy="22225"/>
            </a:xfrm>
            <a:custGeom>
              <a:avLst/>
              <a:gdLst>
                <a:gd name="T0" fmla="*/ 6 w 374"/>
                <a:gd name="T1" fmla="*/ 0 h 14"/>
                <a:gd name="T2" fmla="*/ 368 w 374"/>
                <a:gd name="T3" fmla="*/ 0 h 14"/>
                <a:gd name="T4" fmla="*/ 368 w 374"/>
                <a:gd name="T5" fmla="*/ 0 h 14"/>
                <a:gd name="T6" fmla="*/ 372 w 374"/>
                <a:gd name="T7" fmla="*/ 2 h 14"/>
                <a:gd name="T8" fmla="*/ 374 w 374"/>
                <a:gd name="T9" fmla="*/ 6 h 14"/>
                <a:gd name="T10" fmla="*/ 374 w 374"/>
                <a:gd name="T11" fmla="*/ 6 h 14"/>
                <a:gd name="T12" fmla="*/ 372 w 374"/>
                <a:gd name="T13" fmla="*/ 12 h 14"/>
                <a:gd name="T14" fmla="*/ 368 w 374"/>
                <a:gd name="T15" fmla="*/ 14 h 14"/>
                <a:gd name="T16" fmla="*/ 6 w 374"/>
                <a:gd name="T17" fmla="*/ 14 h 14"/>
                <a:gd name="T18" fmla="*/ 6 w 374"/>
                <a:gd name="T19" fmla="*/ 14 h 14"/>
                <a:gd name="T20" fmla="*/ 2 w 374"/>
                <a:gd name="T21" fmla="*/ 12 h 14"/>
                <a:gd name="T22" fmla="*/ 0 w 374"/>
                <a:gd name="T23" fmla="*/ 6 h 14"/>
                <a:gd name="T24" fmla="*/ 0 w 374"/>
                <a:gd name="T25" fmla="*/ 6 h 14"/>
                <a:gd name="T26" fmla="*/ 2 w 374"/>
                <a:gd name="T27" fmla="*/ 2 h 14"/>
                <a:gd name="T28" fmla="*/ 6 w 374"/>
                <a:gd name="T29" fmla="*/ 0 h 14"/>
                <a:gd name="T30" fmla="*/ 6 w 374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4" h="14">
                  <a:moveTo>
                    <a:pt x="6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72" y="12"/>
                  </a:lnTo>
                  <a:lnTo>
                    <a:pt x="36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1" name="Freeform 52"/>
            <p:cNvSpPr/>
            <p:nvPr/>
          </p:nvSpPr>
          <p:spPr>
            <a:xfrm>
              <a:off x="8447088" y="2063750"/>
              <a:ext cx="593725" cy="22225"/>
            </a:xfrm>
            <a:custGeom>
              <a:avLst/>
              <a:gdLst>
                <a:gd name="T0" fmla="*/ 6 w 374"/>
                <a:gd name="T1" fmla="*/ 0 h 14"/>
                <a:gd name="T2" fmla="*/ 368 w 374"/>
                <a:gd name="T3" fmla="*/ 0 h 14"/>
                <a:gd name="T4" fmla="*/ 368 w 374"/>
                <a:gd name="T5" fmla="*/ 0 h 14"/>
                <a:gd name="T6" fmla="*/ 372 w 374"/>
                <a:gd name="T7" fmla="*/ 2 h 14"/>
                <a:gd name="T8" fmla="*/ 374 w 374"/>
                <a:gd name="T9" fmla="*/ 6 h 14"/>
                <a:gd name="T10" fmla="*/ 374 w 374"/>
                <a:gd name="T11" fmla="*/ 6 h 14"/>
                <a:gd name="T12" fmla="*/ 372 w 374"/>
                <a:gd name="T13" fmla="*/ 12 h 14"/>
                <a:gd name="T14" fmla="*/ 368 w 374"/>
                <a:gd name="T15" fmla="*/ 14 h 14"/>
                <a:gd name="T16" fmla="*/ 6 w 374"/>
                <a:gd name="T17" fmla="*/ 14 h 14"/>
                <a:gd name="T18" fmla="*/ 6 w 374"/>
                <a:gd name="T19" fmla="*/ 14 h 14"/>
                <a:gd name="T20" fmla="*/ 2 w 374"/>
                <a:gd name="T21" fmla="*/ 12 h 14"/>
                <a:gd name="T22" fmla="*/ 0 w 374"/>
                <a:gd name="T23" fmla="*/ 6 h 14"/>
                <a:gd name="T24" fmla="*/ 0 w 374"/>
                <a:gd name="T25" fmla="*/ 6 h 14"/>
                <a:gd name="T26" fmla="*/ 2 w 374"/>
                <a:gd name="T27" fmla="*/ 2 h 14"/>
                <a:gd name="T28" fmla="*/ 6 w 374"/>
                <a:gd name="T29" fmla="*/ 0 h 14"/>
                <a:gd name="T30" fmla="*/ 6 w 374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4" h="14">
                  <a:moveTo>
                    <a:pt x="6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72" y="12"/>
                  </a:lnTo>
                  <a:lnTo>
                    <a:pt x="36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2" name="Freeform 53"/>
            <p:cNvSpPr/>
            <p:nvPr/>
          </p:nvSpPr>
          <p:spPr>
            <a:xfrm>
              <a:off x="8447088" y="2063750"/>
              <a:ext cx="593725" cy="22225"/>
            </a:xfrm>
            <a:custGeom>
              <a:avLst/>
              <a:gdLst>
                <a:gd name="T0" fmla="*/ 6 w 374"/>
                <a:gd name="T1" fmla="*/ 0 h 14"/>
                <a:gd name="T2" fmla="*/ 368 w 374"/>
                <a:gd name="T3" fmla="*/ 0 h 14"/>
                <a:gd name="T4" fmla="*/ 368 w 374"/>
                <a:gd name="T5" fmla="*/ 0 h 14"/>
                <a:gd name="T6" fmla="*/ 372 w 374"/>
                <a:gd name="T7" fmla="*/ 2 h 14"/>
                <a:gd name="T8" fmla="*/ 374 w 374"/>
                <a:gd name="T9" fmla="*/ 6 h 14"/>
                <a:gd name="T10" fmla="*/ 374 w 374"/>
                <a:gd name="T11" fmla="*/ 6 h 14"/>
                <a:gd name="T12" fmla="*/ 372 w 374"/>
                <a:gd name="T13" fmla="*/ 12 h 14"/>
                <a:gd name="T14" fmla="*/ 368 w 374"/>
                <a:gd name="T15" fmla="*/ 14 h 14"/>
                <a:gd name="T16" fmla="*/ 6 w 374"/>
                <a:gd name="T17" fmla="*/ 14 h 14"/>
                <a:gd name="T18" fmla="*/ 6 w 374"/>
                <a:gd name="T19" fmla="*/ 14 h 14"/>
                <a:gd name="T20" fmla="*/ 2 w 374"/>
                <a:gd name="T21" fmla="*/ 12 h 14"/>
                <a:gd name="T22" fmla="*/ 0 w 374"/>
                <a:gd name="T23" fmla="*/ 6 h 14"/>
                <a:gd name="T24" fmla="*/ 0 w 374"/>
                <a:gd name="T25" fmla="*/ 6 h 14"/>
                <a:gd name="T26" fmla="*/ 2 w 374"/>
                <a:gd name="T27" fmla="*/ 2 h 14"/>
                <a:gd name="T28" fmla="*/ 6 w 374"/>
                <a:gd name="T29" fmla="*/ 0 h 14"/>
                <a:gd name="T30" fmla="*/ 6 w 374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4" h="14">
                  <a:moveTo>
                    <a:pt x="6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72" y="12"/>
                  </a:lnTo>
                  <a:lnTo>
                    <a:pt x="368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Freeform 54"/>
            <p:cNvSpPr/>
            <p:nvPr/>
          </p:nvSpPr>
          <p:spPr>
            <a:xfrm>
              <a:off x="8447088" y="2063750"/>
              <a:ext cx="593725" cy="19050"/>
            </a:xfrm>
            <a:custGeom>
              <a:avLst/>
              <a:gdLst>
                <a:gd name="T0" fmla="*/ 6 w 374"/>
                <a:gd name="T1" fmla="*/ 0 h 12"/>
                <a:gd name="T2" fmla="*/ 368 w 374"/>
                <a:gd name="T3" fmla="*/ 0 h 12"/>
                <a:gd name="T4" fmla="*/ 368 w 374"/>
                <a:gd name="T5" fmla="*/ 0 h 12"/>
                <a:gd name="T6" fmla="*/ 372 w 374"/>
                <a:gd name="T7" fmla="*/ 2 h 12"/>
                <a:gd name="T8" fmla="*/ 374 w 374"/>
                <a:gd name="T9" fmla="*/ 6 h 12"/>
                <a:gd name="T10" fmla="*/ 374 w 374"/>
                <a:gd name="T11" fmla="*/ 6 h 12"/>
                <a:gd name="T12" fmla="*/ 372 w 374"/>
                <a:gd name="T13" fmla="*/ 10 h 12"/>
                <a:gd name="T14" fmla="*/ 368 w 374"/>
                <a:gd name="T15" fmla="*/ 12 h 12"/>
                <a:gd name="T16" fmla="*/ 6 w 374"/>
                <a:gd name="T17" fmla="*/ 12 h 12"/>
                <a:gd name="T18" fmla="*/ 6 w 374"/>
                <a:gd name="T19" fmla="*/ 12 h 12"/>
                <a:gd name="T20" fmla="*/ 2 w 374"/>
                <a:gd name="T21" fmla="*/ 10 h 12"/>
                <a:gd name="T22" fmla="*/ 0 w 374"/>
                <a:gd name="T23" fmla="*/ 6 h 12"/>
                <a:gd name="T24" fmla="*/ 0 w 374"/>
                <a:gd name="T25" fmla="*/ 6 h 12"/>
                <a:gd name="T26" fmla="*/ 2 w 374"/>
                <a:gd name="T27" fmla="*/ 2 h 12"/>
                <a:gd name="T28" fmla="*/ 6 w 374"/>
                <a:gd name="T29" fmla="*/ 0 h 12"/>
                <a:gd name="T30" fmla="*/ 6 w 374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4" h="12">
                  <a:moveTo>
                    <a:pt x="6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72" y="10"/>
                  </a:lnTo>
                  <a:lnTo>
                    <a:pt x="368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1e1e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Freeform 55"/>
            <p:cNvSpPr/>
            <p:nvPr/>
          </p:nvSpPr>
          <p:spPr>
            <a:xfrm>
              <a:off x="8447088" y="2063750"/>
              <a:ext cx="593725" cy="19050"/>
            </a:xfrm>
            <a:custGeom>
              <a:avLst/>
              <a:gdLst>
                <a:gd name="T0" fmla="*/ 6 w 374"/>
                <a:gd name="T1" fmla="*/ 0 h 12"/>
                <a:gd name="T2" fmla="*/ 368 w 374"/>
                <a:gd name="T3" fmla="*/ 0 h 12"/>
                <a:gd name="T4" fmla="*/ 368 w 374"/>
                <a:gd name="T5" fmla="*/ 0 h 12"/>
                <a:gd name="T6" fmla="*/ 372 w 374"/>
                <a:gd name="T7" fmla="*/ 2 h 12"/>
                <a:gd name="T8" fmla="*/ 374 w 374"/>
                <a:gd name="T9" fmla="*/ 6 h 12"/>
                <a:gd name="T10" fmla="*/ 374 w 374"/>
                <a:gd name="T11" fmla="*/ 6 h 12"/>
                <a:gd name="T12" fmla="*/ 372 w 374"/>
                <a:gd name="T13" fmla="*/ 10 h 12"/>
                <a:gd name="T14" fmla="*/ 368 w 374"/>
                <a:gd name="T15" fmla="*/ 12 h 12"/>
                <a:gd name="T16" fmla="*/ 6 w 374"/>
                <a:gd name="T17" fmla="*/ 12 h 12"/>
                <a:gd name="T18" fmla="*/ 6 w 374"/>
                <a:gd name="T19" fmla="*/ 12 h 12"/>
                <a:gd name="T20" fmla="*/ 2 w 374"/>
                <a:gd name="T21" fmla="*/ 10 h 12"/>
                <a:gd name="T22" fmla="*/ 0 w 374"/>
                <a:gd name="T23" fmla="*/ 6 h 12"/>
                <a:gd name="T24" fmla="*/ 0 w 374"/>
                <a:gd name="T25" fmla="*/ 6 h 12"/>
                <a:gd name="T26" fmla="*/ 2 w 374"/>
                <a:gd name="T27" fmla="*/ 2 h 12"/>
                <a:gd name="T28" fmla="*/ 6 w 374"/>
                <a:gd name="T29" fmla="*/ 0 h 12"/>
                <a:gd name="T30" fmla="*/ 6 w 374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4" h="12">
                  <a:moveTo>
                    <a:pt x="6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72" y="10"/>
                  </a:lnTo>
                  <a:lnTo>
                    <a:pt x="368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Freeform 56"/>
            <p:cNvSpPr/>
            <p:nvPr/>
          </p:nvSpPr>
          <p:spPr>
            <a:xfrm>
              <a:off x="8447088" y="2063750"/>
              <a:ext cx="593725" cy="19050"/>
            </a:xfrm>
            <a:custGeom>
              <a:avLst/>
              <a:gdLst>
                <a:gd name="T0" fmla="*/ 6 w 374"/>
                <a:gd name="T1" fmla="*/ 0 h 12"/>
                <a:gd name="T2" fmla="*/ 368 w 374"/>
                <a:gd name="T3" fmla="*/ 0 h 12"/>
                <a:gd name="T4" fmla="*/ 368 w 374"/>
                <a:gd name="T5" fmla="*/ 0 h 12"/>
                <a:gd name="T6" fmla="*/ 372 w 374"/>
                <a:gd name="T7" fmla="*/ 2 h 12"/>
                <a:gd name="T8" fmla="*/ 374 w 374"/>
                <a:gd name="T9" fmla="*/ 6 h 12"/>
                <a:gd name="T10" fmla="*/ 374 w 374"/>
                <a:gd name="T11" fmla="*/ 6 h 12"/>
                <a:gd name="T12" fmla="*/ 372 w 374"/>
                <a:gd name="T13" fmla="*/ 10 h 12"/>
                <a:gd name="T14" fmla="*/ 368 w 374"/>
                <a:gd name="T15" fmla="*/ 12 h 12"/>
                <a:gd name="T16" fmla="*/ 6 w 374"/>
                <a:gd name="T17" fmla="*/ 12 h 12"/>
                <a:gd name="T18" fmla="*/ 6 w 374"/>
                <a:gd name="T19" fmla="*/ 12 h 12"/>
                <a:gd name="T20" fmla="*/ 2 w 374"/>
                <a:gd name="T21" fmla="*/ 10 h 12"/>
                <a:gd name="T22" fmla="*/ 0 w 374"/>
                <a:gd name="T23" fmla="*/ 6 h 12"/>
                <a:gd name="T24" fmla="*/ 0 w 374"/>
                <a:gd name="T25" fmla="*/ 6 h 12"/>
                <a:gd name="T26" fmla="*/ 2 w 374"/>
                <a:gd name="T27" fmla="*/ 2 h 12"/>
                <a:gd name="T28" fmla="*/ 6 w 374"/>
                <a:gd name="T29" fmla="*/ 0 h 12"/>
                <a:gd name="T30" fmla="*/ 6 w 374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4" h="12">
                  <a:moveTo>
                    <a:pt x="6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72" y="10"/>
                  </a:lnTo>
                  <a:lnTo>
                    <a:pt x="368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4e3e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6" name="Freeform 57"/>
            <p:cNvSpPr/>
            <p:nvPr/>
          </p:nvSpPr>
          <p:spPr>
            <a:xfrm>
              <a:off x="8447088" y="2063750"/>
              <a:ext cx="593725" cy="19050"/>
            </a:xfrm>
            <a:custGeom>
              <a:avLst/>
              <a:gdLst>
                <a:gd name="T0" fmla="*/ 6 w 374"/>
                <a:gd name="T1" fmla="*/ 0 h 12"/>
                <a:gd name="T2" fmla="*/ 368 w 374"/>
                <a:gd name="T3" fmla="*/ 0 h 12"/>
                <a:gd name="T4" fmla="*/ 368 w 374"/>
                <a:gd name="T5" fmla="*/ 0 h 12"/>
                <a:gd name="T6" fmla="*/ 372 w 374"/>
                <a:gd name="T7" fmla="*/ 2 h 12"/>
                <a:gd name="T8" fmla="*/ 374 w 374"/>
                <a:gd name="T9" fmla="*/ 6 h 12"/>
                <a:gd name="T10" fmla="*/ 374 w 374"/>
                <a:gd name="T11" fmla="*/ 6 h 12"/>
                <a:gd name="T12" fmla="*/ 372 w 374"/>
                <a:gd name="T13" fmla="*/ 10 h 12"/>
                <a:gd name="T14" fmla="*/ 368 w 374"/>
                <a:gd name="T15" fmla="*/ 12 h 12"/>
                <a:gd name="T16" fmla="*/ 6 w 374"/>
                <a:gd name="T17" fmla="*/ 12 h 12"/>
                <a:gd name="T18" fmla="*/ 6 w 374"/>
                <a:gd name="T19" fmla="*/ 12 h 12"/>
                <a:gd name="T20" fmla="*/ 2 w 374"/>
                <a:gd name="T21" fmla="*/ 10 h 12"/>
                <a:gd name="T22" fmla="*/ 0 w 374"/>
                <a:gd name="T23" fmla="*/ 6 h 12"/>
                <a:gd name="T24" fmla="*/ 0 w 374"/>
                <a:gd name="T25" fmla="*/ 6 h 12"/>
                <a:gd name="T26" fmla="*/ 2 w 374"/>
                <a:gd name="T27" fmla="*/ 2 h 12"/>
                <a:gd name="T28" fmla="*/ 6 w 374"/>
                <a:gd name="T29" fmla="*/ 0 h 12"/>
                <a:gd name="T30" fmla="*/ 6 w 374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4" h="12">
                  <a:moveTo>
                    <a:pt x="6" y="0"/>
                  </a:moveTo>
                  <a:lnTo>
                    <a:pt x="368" y="0"/>
                  </a:lnTo>
                  <a:lnTo>
                    <a:pt x="368" y="0"/>
                  </a:lnTo>
                  <a:lnTo>
                    <a:pt x="372" y="2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72" y="10"/>
                  </a:lnTo>
                  <a:lnTo>
                    <a:pt x="368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7" name="Freeform 58"/>
            <p:cNvSpPr/>
            <p:nvPr/>
          </p:nvSpPr>
          <p:spPr>
            <a:xfrm>
              <a:off x="8450263" y="2066925"/>
              <a:ext cx="587375" cy="15875"/>
            </a:xfrm>
            <a:custGeom>
              <a:avLst/>
              <a:gdLst>
                <a:gd name="T0" fmla="*/ 4 w 370"/>
                <a:gd name="T1" fmla="*/ 0 h 10"/>
                <a:gd name="T2" fmla="*/ 366 w 370"/>
                <a:gd name="T3" fmla="*/ 0 h 10"/>
                <a:gd name="T4" fmla="*/ 366 w 370"/>
                <a:gd name="T5" fmla="*/ 0 h 10"/>
                <a:gd name="T6" fmla="*/ 370 w 370"/>
                <a:gd name="T7" fmla="*/ 0 h 10"/>
                <a:gd name="T8" fmla="*/ 370 w 370"/>
                <a:gd name="T9" fmla="*/ 4 h 10"/>
                <a:gd name="T10" fmla="*/ 370 w 370"/>
                <a:gd name="T11" fmla="*/ 4 h 10"/>
                <a:gd name="T12" fmla="*/ 370 w 370"/>
                <a:gd name="T13" fmla="*/ 8 h 10"/>
                <a:gd name="T14" fmla="*/ 366 w 370"/>
                <a:gd name="T15" fmla="*/ 10 h 10"/>
                <a:gd name="T16" fmla="*/ 4 w 370"/>
                <a:gd name="T17" fmla="*/ 10 h 10"/>
                <a:gd name="T18" fmla="*/ 4 w 370"/>
                <a:gd name="T19" fmla="*/ 10 h 10"/>
                <a:gd name="T20" fmla="*/ 0 w 370"/>
                <a:gd name="T21" fmla="*/ 8 h 10"/>
                <a:gd name="T22" fmla="*/ 0 w 370"/>
                <a:gd name="T23" fmla="*/ 4 h 10"/>
                <a:gd name="T24" fmla="*/ 0 w 370"/>
                <a:gd name="T25" fmla="*/ 4 h 10"/>
                <a:gd name="T26" fmla="*/ 0 w 370"/>
                <a:gd name="T27" fmla="*/ 0 h 10"/>
                <a:gd name="T28" fmla="*/ 4 w 370"/>
                <a:gd name="T29" fmla="*/ 0 h 10"/>
                <a:gd name="T30" fmla="*/ 4 w 370"/>
                <a:gd name="T31" fmla="*/ 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0" h="10">
                  <a:moveTo>
                    <a:pt x="4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70" y="0"/>
                  </a:lnTo>
                  <a:lnTo>
                    <a:pt x="370" y="4"/>
                  </a:lnTo>
                  <a:lnTo>
                    <a:pt x="370" y="4"/>
                  </a:lnTo>
                  <a:lnTo>
                    <a:pt x="370" y="8"/>
                  </a:lnTo>
                  <a:lnTo>
                    <a:pt x="36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8" name="Freeform 59"/>
            <p:cNvSpPr/>
            <p:nvPr/>
          </p:nvSpPr>
          <p:spPr>
            <a:xfrm>
              <a:off x="8450263" y="2066925"/>
              <a:ext cx="587375" cy="15875"/>
            </a:xfrm>
            <a:custGeom>
              <a:avLst/>
              <a:gdLst>
                <a:gd name="T0" fmla="*/ 4 w 370"/>
                <a:gd name="T1" fmla="*/ 0 h 10"/>
                <a:gd name="T2" fmla="*/ 366 w 370"/>
                <a:gd name="T3" fmla="*/ 0 h 10"/>
                <a:gd name="T4" fmla="*/ 366 w 370"/>
                <a:gd name="T5" fmla="*/ 0 h 10"/>
                <a:gd name="T6" fmla="*/ 370 w 370"/>
                <a:gd name="T7" fmla="*/ 0 h 10"/>
                <a:gd name="T8" fmla="*/ 370 w 370"/>
                <a:gd name="T9" fmla="*/ 4 h 10"/>
                <a:gd name="T10" fmla="*/ 370 w 370"/>
                <a:gd name="T11" fmla="*/ 4 h 10"/>
                <a:gd name="T12" fmla="*/ 370 w 370"/>
                <a:gd name="T13" fmla="*/ 8 h 10"/>
                <a:gd name="T14" fmla="*/ 366 w 370"/>
                <a:gd name="T15" fmla="*/ 10 h 10"/>
                <a:gd name="T16" fmla="*/ 4 w 370"/>
                <a:gd name="T17" fmla="*/ 10 h 10"/>
                <a:gd name="T18" fmla="*/ 4 w 370"/>
                <a:gd name="T19" fmla="*/ 10 h 10"/>
                <a:gd name="T20" fmla="*/ 2 w 370"/>
                <a:gd name="T21" fmla="*/ 8 h 10"/>
                <a:gd name="T22" fmla="*/ 0 w 370"/>
                <a:gd name="T23" fmla="*/ 4 h 10"/>
                <a:gd name="T24" fmla="*/ 0 w 370"/>
                <a:gd name="T25" fmla="*/ 4 h 10"/>
                <a:gd name="T26" fmla="*/ 2 w 370"/>
                <a:gd name="T27" fmla="*/ 0 h 10"/>
                <a:gd name="T28" fmla="*/ 4 w 370"/>
                <a:gd name="T29" fmla="*/ 0 h 10"/>
                <a:gd name="T30" fmla="*/ 4 w 370"/>
                <a:gd name="T31" fmla="*/ 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0" h="10">
                  <a:moveTo>
                    <a:pt x="4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70" y="0"/>
                  </a:lnTo>
                  <a:lnTo>
                    <a:pt x="370" y="4"/>
                  </a:lnTo>
                  <a:lnTo>
                    <a:pt x="370" y="4"/>
                  </a:lnTo>
                  <a:lnTo>
                    <a:pt x="370" y="8"/>
                  </a:lnTo>
                  <a:lnTo>
                    <a:pt x="36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Freeform 60"/>
            <p:cNvSpPr/>
            <p:nvPr/>
          </p:nvSpPr>
          <p:spPr>
            <a:xfrm>
              <a:off x="8450263" y="2066925"/>
              <a:ext cx="587375" cy="15875"/>
            </a:xfrm>
            <a:custGeom>
              <a:avLst/>
              <a:gdLst>
                <a:gd name="T0" fmla="*/ 4 w 370"/>
                <a:gd name="T1" fmla="*/ 0 h 10"/>
                <a:gd name="T2" fmla="*/ 366 w 370"/>
                <a:gd name="T3" fmla="*/ 0 h 10"/>
                <a:gd name="T4" fmla="*/ 366 w 370"/>
                <a:gd name="T5" fmla="*/ 0 h 10"/>
                <a:gd name="T6" fmla="*/ 368 w 370"/>
                <a:gd name="T7" fmla="*/ 2 h 10"/>
                <a:gd name="T8" fmla="*/ 370 w 370"/>
                <a:gd name="T9" fmla="*/ 4 h 10"/>
                <a:gd name="T10" fmla="*/ 370 w 370"/>
                <a:gd name="T11" fmla="*/ 4 h 10"/>
                <a:gd name="T12" fmla="*/ 368 w 370"/>
                <a:gd name="T13" fmla="*/ 8 h 10"/>
                <a:gd name="T14" fmla="*/ 366 w 370"/>
                <a:gd name="T15" fmla="*/ 10 h 10"/>
                <a:gd name="T16" fmla="*/ 4 w 370"/>
                <a:gd name="T17" fmla="*/ 10 h 10"/>
                <a:gd name="T18" fmla="*/ 4 w 370"/>
                <a:gd name="T19" fmla="*/ 10 h 10"/>
                <a:gd name="T20" fmla="*/ 2 w 370"/>
                <a:gd name="T21" fmla="*/ 8 h 10"/>
                <a:gd name="T22" fmla="*/ 0 w 370"/>
                <a:gd name="T23" fmla="*/ 4 h 10"/>
                <a:gd name="T24" fmla="*/ 0 w 370"/>
                <a:gd name="T25" fmla="*/ 4 h 10"/>
                <a:gd name="T26" fmla="*/ 2 w 370"/>
                <a:gd name="T27" fmla="*/ 2 h 10"/>
                <a:gd name="T28" fmla="*/ 4 w 370"/>
                <a:gd name="T29" fmla="*/ 0 h 10"/>
                <a:gd name="T30" fmla="*/ 4 w 370"/>
                <a:gd name="T31" fmla="*/ 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0" h="10">
                  <a:moveTo>
                    <a:pt x="4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68" y="2"/>
                  </a:lnTo>
                  <a:lnTo>
                    <a:pt x="370" y="4"/>
                  </a:lnTo>
                  <a:lnTo>
                    <a:pt x="370" y="4"/>
                  </a:lnTo>
                  <a:lnTo>
                    <a:pt x="368" y="8"/>
                  </a:lnTo>
                  <a:lnTo>
                    <a:pt x="366" y="1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0" name="Freeform 61"/>
            <p:cNvSpPr/>
            <p:nvPr/>
          </p:nvSpPr>
          <p:spPr>
            <a:xfrm>
              <a:off x="8450263" y="2066925"/>
              <a:ext cx="587375" cy="12700"/>
            </a:xfrm>
            <a:custGeom>
              <a:avLst/>
              <a:gdLst>
                <a:gd name="T0" fmla="*/ 4 w 370"/>
                <a:gd name="T1" fmla="*/ 0 h 8"/>
                <a:gd name="T2" fmla="*/ 366 w 370"/>
                <a:gd name="T3" fmla="*/ 0 h 8"/>
                <a:gd name="T4" fmla="*/ 366 w 370"/>
                <a:gd name="T5" fmla="*/ 0 h 8"/>
                <a:gd name="T6" fmla="*/ 368 w 370"/>
                <a:gd name="T7" fmla="*/ 2 h 8"/>
                <a:gd name="T8" fmla="*/ 370 w 370"/>
                <a:gd name="T9" fmla="*/ 4 h 8"/>
                <a:gd name="T10" fmla="*/ 370 w 370"/>
                <a:gd name="T11" fmla="*/ 4 h 8"/>
                <a:gd name="T12" fmla="*/ 368 w 370"/>
                <a:gd name="T13" fmla="*/ 8 h 8"/>
                <a:gd name="T14" fmla="*/ 366 w 370"/>
                <a:gd name="T15" fmla="*/ 8 h 8"/>
                <a:gd name="T16" fmla="*/ 4 w 370"/>
                <a:gd name="T17" fmla="*/ 8 h 8"/>
                <a:gd name="T18" fmla="*/ 4 w 370"/>
                <a:gd name="T19" fmla="*/ 8 h 8"/>
                <a:gd name="T20" fmla="*/ 2 w 370"/>
                <a:gd name="T21" fmla="*/ 8 h 8"/>
                <a:gd name="T22" fmla="*/ 0 w 370"/>
                <a:gd name="T23" fmla="*/ 4 h 8"/>
                <a:gd name="T24" fmla="*/ 0 w 370"/>
                <a:gd name="T25" fmla="*/ 4 h 8"/>
                <a:gd name="T26" fmla="*/ 2 w 370"/>
                <a:gd name="T27" fmla="*/ 2 h 8"/>
                <a:gd name="T28" fmla="*/ 4 w 370"/>
                <a:gd name="T29" fmla="*/ 0 h 8"/>
                <a:gd name="T30" fmla="*/ 4 w 370"/>
                <a:gd name="T31" fmla="*/ 0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0" h="8">
                  <a:moveTo>
                    <a:pt x="4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68" y="2"/>
                  </a:lnTo>
                  <a:lnTo>
                    <a:pt x="370" y="4"/>
                  </a:lnTo>
                  <a:lnTo>
                    <a:pt x="370" y="4"/>
                  </a:lnTo>
                  <a:lnTo>
                    <a:pt x="368" y="8"/>
                  </a:lnTo>
                  <a:lnTo>
                    <a:pt x="366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Freeform 62"/>
            <p:cNvSpPr/>
            <p:nvPr/>
          </p:nvSpPr>
          <p:spPr>
            <a:xfrm>
              <a:off x="8450263" y="2066925"/>
              <a:ext cx="587375" cy="12700"/>
            </a:xfrm>
            <a:custGeom>
              <a:avLst/>
              <a:gdLst>
                <a:gd name="T0" fmla="*/ 4 w 370"/>
                <a:gd name="T1" fmla="*/ 0 h 8"/>
                <a:gd name="T2" fmla="*/ 366 w 370"/>
                <a:gd name="T3" fmla="*/ 0 h 8"/>
                <a:gd name="T4" fmla="*/ 366 w 370"/>
                <a:gd name="T5" fmla="*/ 0 h 8"/>
                <a:gd name="T6" fmla="*/ 368 w 370"/>
                <a:gd name="T7" fmla="*/ 2 h 8"/>
                <a:gd name="T8" fmla="*/ 370 w 370"/>
                <a:gd name="T9" fmla="*/ 4 h 8"/>
                <a:gd name="T10" fmla="*/ 370 w 370"/>
                <a:gd name="T11" fmla="*/ 4 h 8"/>
                <a:gd name="T12" fmla="*/ 368 w 370"/>
                <a:gd name="T13" fmla="*/ 8 h 8"/>
                <a:gd name="T14" fmla="*/ 366 w 370"/>
                <a:gd name="T15" fmla="*/ 8 h 8"/>
                <a:gd name="T16" fmla="*/ 4 w 370"/>
                <a:gd name="T17" fmla="*/ 8 h 8"/>
                <a:gd name="T18" fmla="*/ 4 w 370"/>
                <a:gd name="T19" fmla="*/ 8 h 8"/>
                <a:gd name="T20" fmla="*/ 2 w 370"/>
                <a:gd name="T21" fmla="*/ 8 h 8"/>
                <a:gd name="T22" fmla="*/ 0 w 370"/>
                <a:gd name="T23" fmla="*/ 4 h 8"/>
                <a:gd name="T24" fmla="*/ 0 w 370"/>
                <a:gd name="T25" fmla="*/ 4 h 8"/>
                <a:gd name="T26" fmla="*/ 2 w 370"/>
                <a:gd name="T27" fmla="*/ 2 h 8"/>
                <a:gd name="T28" fmla="*/ 4 w 370"/>
                <a:gd name="T29" fmla="*/ 0 h 8"/>
                <a:gd name="T30" fmla="*/ 4 w 370"/>
                <a:gd name="T31" fmla="*/ 0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0" h="8">
                  <a:moveTo>
                    <a:pt x="4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68" y="2"/>
                  </a:lnTo>
                  <a:lnTo>
                    <a:pt x="370" y="4"/>
                  </a:lnTo>
                  <a:lnTo>
                    <a:pt x="370" y="4"/>
                  </a:lnTo>
                  <a:lnTo>
                    <a:pt x="368" y="8"/>
                  </a:lnTo>
                  <a:lnTo>
                    <a:pt x="366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2" name="Freeform 63"/>
            <p:cNvSpPr/>
            <p:nvPr/>
          </p:nvSpPr>
          <p:spPr>
            <a:xfrm>
              <a:off x="8450263" y="2066925"/>
              <a:ext cx="587375" cy="12700"/>
            </a:xfrm>
            <a:custGeom>
              <a:avLst/>
              <a:gdLst>
                <a:gd name="T0" fmla="*/ 4 w 370"/>
                <a:gd name="T1" fmla="*/ 0 h 8"/>
                <a:gd name="T2" fmla="*/ 366 w 370"/>
                <a:gd name="T3" fmla="*/ 0 h 8"/>
                <a:gd name="T4" fmla="*/ 366 w 370"/>
                <a:gd name="T5" fmla="*/ 0 h 8"/>
                <a:gd name="T6" fmla="*/ 368 w 370"/>
                <a:gd name="T7" fmla="*/ 2 h 8"/>
                <a:gd name="T8" fmla="*/ 370 w 370"/>
                <a:gd name="T9" fmla="*/ 4 h 8"/>
                <a:gd name="T10" fmla="*/ 370 w 370"/>
                <a:gd name="T11" fmla="*/ 4 h 8"/>
                <a:gd name="T12" fmla="*/ 368 w 370"/>
                <a:gd name="T13" fmla="*/ 8 h 8"/>
                <a:gd name="T14" fmla="*/ 366 w 370"/>
                <a:gd name="T15" fmla="*/ 8 h 8"/>
                <a:gd name="T16" fmla="*/ 4 w 370"/>
                <a:gd name="T17" fmla="*/ 8 h 8"/>
                <a:gd name="T18" fmla="*/ 4 w 370"/>
                <a:gd name="T19" fmla="*/ 8 h 8"/>
                <a:gd name="T20" fmla="*/ 2 w 370"/>
                <a:gd name="T21" fmla="*/ 8 h 8"/>
                <a:gd name="T22" fmla="*/ 0 w 370"/>
                <a:gd name="T23" fmla="*/ 4 h 8"/>
                <a:gd name="T24" fmla="*/ 0 w 370"/>
                <a:gd name="T25" fmla="*/ 4 h 8"/>
                <a:gd name="T26" fmla="*/ 2 w 370"/>
                <a:gd name="T27" fmla="*/ 2 h 8"/>
                <a:gd name="T28" fmla="*/ 4 w 370"/>
                <a:gd name="T29" fmla="*/ 0 h 8"/>
                <a:gd name="T30" fmla="*/ 4 w 370"/>
                <a:gd name="T31" fmla="*/ 0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0" h="8">
                  <a:moveTo>
                    <a:pt x="4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68" y="2"/>
                  </a:lnTo>
                  <a:lnTo>
                    <a:pt x="370" y="4"/>
                  </a:lnTo>
                  <a:lnTo>
                    <a:pt x="370" y="4"/>
                  </a:lnTo>
                  <a:lnTo>
                    <a:pt x="368" y="8"/>
                  </a:lnTo>
                  <a:lnTo>
                    <a:pt x="366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3" name="Freeform 64"/>
            <p:cNvSpPr/>
            <p:nvPr/>
          </p:nvSpPr>
          <p:spPr>
            <a:xfrm>
              <a:off x="8450263" y="2066925"/>
              <a:ext cx="587375" cy="12700"/>
            </a:xfrm>
            <a:custGeom>
              <a:avLst/>
              <a:gdLst>
                <a:gd name="T0" fmla="*/ 4 w 370"/>
                <a:gd name="T1" fmla="*/ 0 h 8"/>
                <a:gd name="T2" fmla="*/ 366 w 370"/>
                <a:gd name="T3" fmla="*/ 0 h 8"/>
                <a:gd name="T4" fmla="*/ 366 w 370"/>
                <a:gd name="T5" fmla="*/ 0 h 8"/>
                <a:gd name="T6" fmla="*/ 368 w 370"/>
                <a:gd name="T7" fmla="*/ 2 h 8"/>
                <a:gd name="T8" fmla="*/ 370 w 370"/>
                <a:gd name="T9" fmla="*/ 4 h 8"/>
                <a:gd name="T10" fmla="*/ 370 w 370"/>
                <a:gd name="T11" fmla="*/ 4 h 8"/>
                <a:gd name="T12" fmla="*/ 368 w 370"/>
                <a:gd name="T13" fmla="*/ 6 h 8"/>
                <a:gd name="T14" fmla="*/ 366 w 370"/>
                <a:gd name="T15" fmla="*/ 8 h 8"/>
                <a:gd name="T16" fmla="*/ 4 w 370"/>
                <a:gd name="T17" fmla="*/ 8 h 8"/>
                <a:gd name="T18" fmla="*/ 4 w 370"/>
                <a:gd name="T19" fmla="*/ 8 h 8"/>
                <a:gd name="T20" fmla="*/ 2 w 370"/>
                <a:gd name="T21" fmla="*/ 6 h 8"/>
                <a:gd name="T22" fmla="*/ 0 w 370"/>
                <a:gd name="T23" fmla="*/ 4 h 8"/>
                <a:gd name="T24" fmla="*/ 0 w 370"/>
                <a:gd name="T25" fmla="*/ 4 h 8"/>
                <a:gd name="T26" fmla="*/ 2 w 370"/>
                <a:gd name="T27" fmla="*/ 2 h 8"/>
                <a:gd name="T28" fmla="*/ 4 w 370"/>
                <a:gd name="T29" fmla="*/ 0 h 8"/>
                <a:gd name="T30" fmla="*/ 4 w 370"/>
                <a:gd name="T31" fmla="*/ 0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0" h="8">
                  <a:moveTo>
                    <a:pt x="4" y="0"/>
                  </a:moveTo>
                  <a:lnTo>
                    <a:pt x="366" y="0"/>
                  </a:lnTo>
                  <a:lnTo>
                    <a:pt x="366" y="0"/>
                  </a:lnTo>
                  <a:lnTo>
                    <a:pt x="368" y="2"/>
                  </a:lnTo>
                  <a:lnTo>
                    <a:pt x="370" y="4"/>
                  </a:lnTo>
                  <a:lnTo>
                    <a:pt x="370" y="4"/>
                  </a:lnTo>
                  <a:lnTo>
                    <a:pt x="368" y="6"/>
                  </a:lnTo>
                  <a:lnTo>
                    <a:pt x="366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96" name="Freeform 65"/>
            <p:cNvSpPr/>
            <p:nvPr/>
          </p:nvSpPr>
          <p:spPr>
            <a:xfrm>
              <a:off x="8453438" y="2070100"/>
              <a:ext cx="581025" cy="9525"/>
            </a:xfrm>
            <a:custGeom>
              <a:avLst/>
              <a:gdLst>
                <a:gd name="T0" fmla="*/ 2 w 366"/>
                <a:gd name="T1" fmla="*/ 0 h 6"/>
                <a:gd name="T2" fmla="*/ 364 w 366"/>
                <a:gd name="T3" fmla="*/ 0 h 6"/>
                <a:gd name="T4" fmla="*/ 364 w 366"/>
                <a:gd name="T5" fmla="*/ 0 h 6"/>
                <a:gd name="T6" fmla="*/ 366 w 366"/>
                <a:gd name="T7" fmla="*/ 0 h 6"/>
                <a:gd name="T8" fmla="*/ 366 w 366"/>
                <a:gd name="T9" fmla="*/ 2 h 6"/>
                <a:gd name="T10" fmla="*/ 366 w 366"/>
                <a:gd name="T11" fmla="*/ 2 h 6"/>
                <a:gd name="T12" fmla="*/ 366 w 366"/>
                <a:gd name="T13" fmla="*/ 4 h 6"/>
                <a:gd name="T14" fmla="*/ 364 w 366"/>
                <a:gd name="T15" fmla="*/ 6 h 6"/>
                <a:gd name="T16" fmla="*/ 2 w 366"/>
                <a:gd name="T17" fmla="*/ 6 h 6"/>
                <a:gd name="T18" fmla="*/ 2 w 366"/>
                <a:gd name="T19" fmla="*/ 6 h 6"/>
                <a:gd name="T20" fmla="*/ 0 w 366"/>
                <a:gd name="T21" fmla="*/ 4 h 6"/>
                <a:gd name="T22" fmla="*/ 0 w 366"/>
                <a:gd name="T23" fmla="*/ 2 h 6"/>
                <a:gd name="T24" fmla="*/ 0 w 366"/>
                <a:gd name="T25" fmla="*/ 2 h 6"/>
                <a:gd name="T26" fmla="*/ 0 w 366"/>
                <a:gd name="T27" fmla="*/ 0 h 6"/>
                <a:gd name="T28" fmla="*/ 2 w 366"/>
                <a:gd name="T29" fmla="*/ 0 h 6"/>
                <a:gd name="T30" fmla="*/ 2 w 366"/>
                <a:gd name="T31" fmla="*/ 0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6" h="6">
                  <a:moveTo>
                    <a:pt x="2" y="0"/>
                  </a:moveTo>
                  <a:lnTo>
                    <a:pt x="364" y="0"/>
                  </a:lnTo>
                  <a:lnTo>
                    <a:pt x="364" y="0"/>
                  </a:lnTo>
                  <a:lnTo>
                    <a:pt x="366" y="0"/>
                  </a:lnTo>
                  <a:lnTo>
                    <a:pt x="366" y="2"/>
                  </a:lnTo>
                  <a:lnTo>
                    <a:pt x="366" y="2"/>
                  </a:lnTo>
                  <a:lnTo>
                    <a:pt x="366" y="4"/>
                  </a:lnTo>
                  <a:lnTo>
                    <a:pt x="364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97" name="Freeform 66"/>
            <p:cNvSpPr/>
            <p:nvPr/>
          </p:nvSpPr>
          <p:spPr>
            <a:xfrm>
              <a:off x="8453438" y="2070100"/>
              <a:ext cx="581025" cy="9525"/>
            </a:xfrm>
            <a:custGeom>
              <a:avLst/>
              <a:gdLst>
                <a:gd name="T0" fmla="*/ 2 w 366"/>
                <a:gd name="T1" fmla="*/ 6 h 6"/>
                <a:gd name="T2" fmla="*/ 2 w 366"/>
                <a:gd name="T3" fmla="*/ 6 h 6"/>
                <a:gd name="T4" fmla="*/ 0 w 366"/>
                <a:gd name="T5" fmla="*/ 4 h 6"/>
                <a:gd name="T6" fmla="*/ 0 w 366"/>
                <a:gd name="T7" fmla="*/ 2 h 6"/>
                <a:gd name="T8" fmla="*/ 0 w 366"/>
                <a:gd name="T9" fmla="*/ 2 h 6"/>
                <a:gd name="T10" fmla="*/ 0 w 366"/>
                <a:gd name="T11" fmla="*/ 0 h 6"/>
                <a:gd name="T12" fmla="*/ 2 w 366"/>
                <a:gd name="T13" fmla="*/ 0 h 6"/>
                <a:gd name="T14" fmla="*/ 364 w 366"/>
                <a:gd name="T15" fmla="*/ 0 h 6"/>
                <a:gd name="T16" fmla="*/ 364 w 366"/>
                <a:gd name="T17" fmla="*/ 0 h 6"/>
                <a:gd name="T18" fmla="*/ 366 w 366"/>
                <a:gd name="T19" fmla="*/ 0 h 6"/>
                <a:gd name="T20" fmla="*/ 366 w 366"/>
                <a:gd name="T21" fmla="*/ 2 h 6"/>
                <a:gd name="T22" fmla="*/ 366 w 366"/>
                <a:gd name="T23" fmla="*/ 2 h 6"/>
                <a:gd name="T24" fmla="*/ 366 w 366"/>
                <a:gd name="T25" fmla="*/ 4 h 6"/>
                <a:gd name="T26" fmla="*/ 364 w 366"/>
                <a:gd name="T27" fmla="*/ 6 h 6"/>
                <a:gd name="T28" fmla="*/ 2 w 366"/>
                <a:gd name="T29" fmla="*/ 6 h 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6" h="6">
                  <a:moveTo>
                    <a:pt x="2" y="6"/>
                  </a:moveTo>
                  <a:lnTo>
                    <a:pt x="2" y="6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364" y="0"/>
                  </a:lnTo>
                  <a:lnTo>
                    <a:pt x="364" y="0"/>
                  </a:lnTo>
                  <a:lnTo>
                    <a:pt x="366" y="0"/>
                  </a:lnTo>
                  <a:lnTo>
                    <a:pt x="366" y="2"/>
                  </a:lnTo>
                  <a:lnTo>
                    <a:pt x="366" y="2"/>
                  </a:lnTo>
                  <a:lnTo>
                    <a:pt x="366" y="4"/>
                  </a:lnTo>
                  <a:lnTo>
                    <a:pt x="364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6211" name="Picture 67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5299075" y="4402138"/>
              <a:ext cx="4421188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2" name="Picture 68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5299075" y="4402138"/>
              <a:ext cx="4421188" cy="28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3" name="Picture 69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5299075" y="4351338"/>
              <a:ext cx="4421188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4" name="Picture 70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5292725" y="4173538"/>
              <a:ext cx="4440238" cy="200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5" name="Picture 71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6977063" y="4195763"/>
              <a:ext cx="1066800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6" name="Picture 72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6977063" y="4195763"/>
              <a:ext cx="1066800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7" name="Picture 73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6977063" y="4195763"/>
              <a:ext cx="1066800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8" name="Picture 74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6980238" y="4195763"/>
              <a:ext cx="1066800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9" name="Picture 75"/>
            <p:cNvPicPr>
              <a:picLocks noChangeAspect="1" noChangeArrowheads="1"/>
            </p:cNvPicPr>
            <p:nvPr/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6980238" y="4195763"/>
              <a:ext cx="1057275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0" name="Picture 76"/>
            <p:cNvPicPr>
              <a:picLocks noChangeAspect="1" noChangeArrowheads="1"/>
            </p:cNvPicPr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6983413" y="4195763"/>
              <a:ext cx="1057275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1" name="Picture 77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6983413" y="4195763"/>
              <a:ext cx="1057275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2" name="Picture 78"/>
            <p:cNvPicPr>
              <a:picLocks noChangeAspect="1" noChangeArrowheads="1"/>
            </p:cNvPicPr>
            <p:nvPr/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6983413" y="4195763"/>
              <a:ext cx="1057275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3" name="Picture 79"/>
            <p:cNvPicPr>
              <a:picLocks noChangeAspect="1" noChangeArrowheads="1"/>
            </p:cNvPicPr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6986588" y="4195763"/>
              <a:ext cx="1047750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4" name="Picture 80"/>
            <p:cNvPicPr>
              <a:picLocks noChangeAspect="1" noChangeArrowheads="1"/>
            </p:cNvPicPr>
            <p:nvPr/>
          </p:nvPicPr>
          <p:blipFill rotWithShape="1">
            <a:blip r:embed="rId17"/>
            <a:srcRect/>
            <a:stretch>
              <a:fillRect/>
            </a:stretch>
          </p:blipFill>
          <p:spPr>
            <a:xfrm>
              <a:off x="6986588" y="4195763"/>
              <a:ext cx="1047750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5" name="Picture 81"/>
            <p:cNvPicPr>
              <a:picLocks noChangeAspect="1" noChangeArrowheads="1"/>
            </p:cNvPicPr>
            <p:nvPr/>
          </p:nvPicPr>
          <p:blipFill rotWithShape="1">
            <a:blip r:embed="rId18"/>
            <a:srcRect/>
            <a:stretch>
              <a:fillRect/>
            </a:stretch>
          </p:blipFill>
          <p:spPr>
            <a:xfrm>
              <a:off x="6989763" y="4195763"/>
              <a:ext cx="1047750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6" name="Picture 82"/>
            <p:cNvPicPr>
              <a:picLocks noChangeAspect="1" noChangeArrowheads="1"/>
            </p:cNvPicPr>
            <p:nvPr/>
          </p:nvPicPr>
          <p:blipFill rotWithShape="1">
            <a:blip r:embed="rId19"/>
            <a:srcRect/>
            <a:stretch>
              <a:fillRect/>
            </a:stretch>
          </p:blipFill>
          <p:spPr>
            <a:xfrm>
              <a:off x="6989763" y="4195763"/>
              <a:ext cx="1047750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7" name="Picture 83"/>
            <p:cNvPicPr>
              <a:picLocks noChangeAspect="1" noChangeArrowheads="1"/>
            </p:cNvPicPr>
            <p:nvPr/>
          </p:nvPicPr>
          <p:blipFill rotWithShape="1">
            <a:blip r:embed="rId20"/>
            <a:srcRect/>
            <a:stretch>
              <a:fillRect/>
            </a:stretch>
          </p:blipFill>
          <p:spPr>
            <a:xfrm>
              <a:off x="6989763" y="4195763"/>
              <a:ext cx="1038225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8" name="Picture 84"/>
            <p:cNvPicPr>
              <a:picLocks noChangeAspect="1" noChangeArrowheads="1"/>
            </p:cNvPicPr>
            <p:nvPr/>
          </p:nvPicPr>
          <p:blipFill rotWithShape="1">
            <a:blip r:embed="rId21"/>
            <a:srcRect/>
            <a:stretch>
              <a:fillRect/>
            </a:stretch>
          </p:blipFill>
          <p:spPr>
            <a:xfrm>
              <a:off x="6992938" y="4192588"/>
              <a:ext cx="1038225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9" name="Picture 85"/>
            <p:cNvPicPr>
              <a:picLocks noChangeAspect="1" noChangeArrowheads="1"/>
            </p:cNvPicPr>
            <p:nvPr/>
          </p:nvPicPr>
          <p:blipFill rotWithShape="1">
            <a:blip r:embed="rId22"/>
            <a:srcRect/>
            <a:stretch>
              <a:fillRect/>
            </a:stretch>
          </p:blipFill>
          <p:spPr>
            <a:xfrm>
              <a:off x="6992938" y="4192588"/>
              <a:ext cx="1038225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0" name="Picture 86"/>
            <p:cNvPicPr>
              <a:picLocks noChangeAspect="1" noChangeArrowheads="1"/>
            </p:cNvPicPr>
            <p:nvPr/>
          </p:nvPicPr>
          <p:blipFill rotWithShape="1">
            <a:blip r:embed="rId23"/>
            <a:srcRect/>
            <a:stretch>
              <a:fillRect/>
            </a:stretch>
          </p:blipFill>
          <p:spPr>
            <a:xfrm>
              <a:off x="6992938" y="4192588"/>
              <a:ext cx="1038225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1" name="Picture 87"/>
            <p:cNvPicPr>
              <a:picLocks noChangeAspect="1" noChangeArrowheads="1"/>
            </p:cNvPicPr>
            <p:nvPr/>
          </p:nvPicPr>
          <p:blipFill rotWithShape="1">
            <a:blip r:embed="rId24"/>
            <a:srcRect/>
            <a:stretch>
              <a:fillRect/>
            </a:stretch>
          </p:blipFill>
          <p:spPr>
            <a:xfrm>
              <a:off x="6996113" y="4192588"/>
              <a:ext cx="1028700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2" name="Picture 88"/>
            <p:cNvPicPr>
              <a:picLocks noChangeAspect="1" noChangeArrowheads="1"/>
            </p:cNvPicPr>
            <p:nvPr/>
          </p:nvPicPr>
          <p:blipFill rotWithShape="1">
            <a:blip r:embed="rId25"/>
            <a:srcRect/>
            <a:stretch>
              <a:fillRect/>
            </a:stretch>
          </p:blipFill>
          <p:spPr>
            <a:xfrm>
              <a:off x="6999288" y="4192588"/>
              <a:ext cx="1028700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3" name="Picture 89"/>
            <p:cNvPicPr>
              <a:picLocks noChangeAspect="1" noChangeArrowheads="1"/>
            </p:cNvPicPr>
            <p:nvPr/>
          </p:nvPicPr>
          <p:blipFill rotWithShape="1">
            <a:blip r:embed="rId26"/>
            <a:srcRect/>
            <a:stretch>
              <a:fillRect/>
            </a:stretch>
          </p:blipFill>
          <p:spPr>
            <a:xfrm>
              <a:off x="6999288" y="4192588"/>
              <a:ext cx="1028700" cy="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4" name="Picture 90"/>
            <p:cNvPicPr>
              <a:picLocks noChangeAspect="1" noChangeArrowheads="1"/>
            </p:cNvPicPr>
            <p:nvPr/>
          </p:nvPicPr>
          <p:blipFill rotWithShape="1">
            <a:blip r:embed="rId27"/>
            <a:srcRect/>
            <a:stretch>
              <a:fillRect/>
            </a:stretch>
          </p:blipFill>
          <p:spPr>
            <a:xfrm>
              <a:off x="6999288" y="4202113"/>
              <a:ext cx="1019175" cy="4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5" name="Picture 91"/>
            <p:cNvPicPr>
              <a:picLocks noChangeAspect="1" noChangeArrowheads="1"/>
            </p:cNvPicPr>
            <p:nvPr/>
          </p:nvPicPr>
          <p:blipFill rotWithShape="1">
            <a:blip r:embed="rId28"/>
            <a:srcRect/>
            <a:stretch>
              <a:fillRect/>
            </a:stretch>
          </p:blipFill>
          <p:spPr>
            <a:xfrm>
              <a:off x="7002463" y="4202113"/>
              <a:ext cx="1019175" cy="4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6" name="Picture 92"/>
            <p:cNvPicPr>
              <a:picLocks noChangeAspect="1" noChangeArrowheads="1"/>
            </p:cNvPicPr>
            <p:nvPr/>
          </p:nvPicPr>
          <p:blipFill rotWithShape="1">
            <a:blip r:embed="rId29"/>
            <a:srcRect/>
            <a:stretch>
              <a:fillRect/>
            </a:stretch>
          </p:blipFill>
          <p:spPr>
            <a:xfrm>
              <a:off x="7002463" y="4202113"/>
              <a:ext cx="1019175" cy="4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7" name="Picture 93"/>
            <p:cNvPicPr>
              <a:picLocks noChangeAspect="1" noChangeArrowheads="1"/>
            </p:cNvPicPr>
            <p:nvPr/>
          </p:nvPicPr>
          <p:blipFill rotWithShape="1">
            <a:blip r:embed="rId30"/>
            <a:srcRect/>
            <a:stretch>
              <a:fillRect/>
            </a:stretch>
          </p:blipFill>
          <p:spPr>
            <a:xfrm>
              <a:off x="7002463" y="4202113"/>
              <a:ext cx="1019175" cy="4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8" name="Picture 94"/>
            <p:cNvPicPr>
              <a:picLocks noChangeAspect="1" noChangeArrowheads="1"/>
            </p:cNvPicPr>
            <p:nvPr/>
          </p:nvPicPr>
          <p:blipFill rotWithShape="1">
            <a:blip r:embed="rId31"/>
            <a:srcRect/>
            <a:stretch>
              <a:fillRect/>
            </a:stretch>
          </p:blipFill>
          <p:spPr>
            <a:xfrm>
              <a:off x="7005638" y="4202113"/>
              <a:ext cx="1009650" cy="4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9" name="Picture 95"/>
            <p:cNvPicPr>
              <a:picLocks noChangeAspect="1" noChangeArrowheads="1"/>
            </p:cNvPicPr>
            <p:nvPr/>
          </p:nvPicPr>
          <p:blipFill rotWithShape="1">
            <a:blip r:embed="rId32"/>
            <a:srcRect/>
            <a:stretch>
              <a:fillRect/>
            </a:stretch>
          </p:blipFill>
          <p:spPr>
            <a:xfrm>
              <a:off x="7005638" y="4202113"/>
              <a:ext cx="1009650" cy="4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0" name="Picture 96"/>
            <p:cNvPicPr>
              <a:picLocks noChangeAspect="1" noChangeArrowheads="1"/>
            </p:cNvPicPr>
            <p:nvPr/>
          </p:nvPicPr>
          <p:blipFill rotWithShape="1">
            <a:blip r:embed="rId33"/>
            <a:srcRect/>
            <a:stretch>
              <a:fillRect/>
            </a:stretch>
          </p:blipFill>
          <p:spPr>
            <a:xfrm>
              <a:off x="7005638" y="4202113"/>
              <a:ext cx="1009650" cy="47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1" name="Picture 97"/>
            <p:cNvPicPr>
              <a:picLocks noChangeAspect="1" noChangeArrowheads="1"/>
            </p:cNvPicPr>
            <p:nvPr/>
          </p:nvPicPr>
          <p:blipFill rotWithShape="1">
            <a:blip r:embed="rId34"/>
            <a:srcRect/>
            <a:stretch>
              <a:fillRect/>
            </a:stretch>
          </p:blipFill>
          <p:spPr>
            <a:xfrm>
              <a:off x="7008813" y="4198938"/>
              <a:ext cx="1009650" cy="47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8" name="Freeform 98"/>
            <p:cNvSpPr/>
            <p:nvPr/>
          </p:nvSpPr>
          <p:spPr>
            <a:xfrm>
              <a:off x="5086350" y="1546225"/>
              <a:ext cx="1284288" cy="1289050"/>
            </a:xfrm>
            <a:custGeom>
              <a:avLst/>
              <a:gdLst>
                <a:gd name="T0" fmla="*/ 809 w 809"/>
                <a:gd name="T1" fmla="*/ 404 h 812"/>
                <a:gd name="T2" fmla="*/ 801 w 809"/>
                <a:gd name="T3" fmla="*/ 322 h 812"/>
                <a:gd name="T4" fmla="*/ 777 w 809"/>
                <a:gd name="T5" fmla="*/ 248 h 812"/>
                <a:gd name="T6" fmla="*/ 739 w 809"/>
                <a:gd name="T7" fmla="*/ 178 h 812"/>
                <a:gd name="T8" fmla="*/ 691 w 809"/>
                <a:gd name="T9" fmla="*/ 118 h 812"/>
                <a:gd name="T10" fmla="*/ 631 w 809"/>
                <a:gd name="T11" fmla="*/ 70 h 812"/>
                <a:gd name="T12" fmla="*/ 563 w 809"/>
                <a:gd name="T13" fmla="*/ 32 h 812"/>
                <a:gd name="T14" fmla="*/ 486 w 809"/>
                <a:gd name="T15" fmla="*/ 8 h 812"/>
                <a:gd name="T16" fmla="*/ 404 w 809"/>
                <a:gd name="T17" fmla="*/ 0 h 812"/>
                <a:gd name="T18" fmla="*/ 362 w 809"/>
                <a:gd name="T19" fmla="*/ 2 h 812"/>
                <a:gd name="T20" fmla="*/ 284 w 809"/>
                <a:gd name="T21" fmla="*/ 18 h 812"/>
                <a:gd name="T22" fmla="*/ 212 w 809"/>
                <a:gd name="T23" fmla="*/ 50 h 812"/>
                <a:gd name="T24" fmla="*/ 148 w 809"/>
                <a:gd name="T25" fmla="*/ 92 h 812"/>
                <a:gd name="T26" fmla="*/ 92 w 809"/>
                <a:gd name="T27" fmla="*/ 148 h 812"/>
                <a:gd name="T28" fmla="*/ 50 w 809"/>
                <a:gd name="T29" fmla="*/ 212 h 812"/>
                <a:gd name="T30" fmla="*/ 18 w 809"/>
                <a:gd name="T31" fmla="*/ 284 h 812"/>
                <a:gd name="T32" fmla="*/ 2 w 809"/>
                <a:gd name="T33" fmla="*/ 362 h 812"/>
                <a:gd name="T34" fmla="*/ 0 w 809"/>
                <a:gd name="T35" fmla="*/ 404 h 812"/>
                <a:gd name="T36" fmla="*/ 8 w 809"/>
                <a:gd name="T37" fmla="*/ 486 h 812"/>
                <a:gd name="T38" fmla="*/ 32 w 809"/>
                <a:gd name="T39" fmla="*/ 562 h 812"/>
                <a:gd name="T40" fmla="*/ 70 w 809"/>
                <a:gd name="T41" fmla="*/ 630 h 812"/>
                <a:gd name="T42" fmla="*/ 118 w 809"/>
                <a:gd name="T43" fmla="*/ 690 h 812"/>
                <a:gd name="T44" fmla="*/ 178 w 809"/>
                <a:gd name="T45" fmla="*/ 738 h 812"/>
                <a:gd name="T46" fmla="*/ 246 w 809"/>
                <a:gd name="T47" fmla="*/ 776 h 812"/>
                <a:gd name="T48" fmla="*/ 322 w 809"/>
                <a:gd name="T49" fmla="*/ 800 h 812"/>
                <a:gd name="T50" fmla="*/ 404 w 809"/>
                <a:gd name="T51" fmla="*/ 808 h 812"/>
                <a:gd name="T52" fmla="*/ 430 w 809"/>
                <a:gd name="T53" fmla="*/ 806 h 812"/>
                <a:gd name="T54" fmla="*/ 480 w 809"/>
                <a:gd name="T55" fmla="*/ 800 h 812"/>
                <a:gd name="T56" fmla="*/ 530 w 809"/>
                <a:gd name="T57" fmla="*/ 788 h 812"/>
                <a:gd name="T58" fmla="*/ 577 w 809"/>
                <a:gd name="T59" fmla="*/ 770 h 812"/>
                <a:gd name="T60" fmla="*/ 703 w 809"/>
                <a:gd name="T61" fmla="*/ 812 h 812"/>
                <a:gd name="T62" fmla="*/ 677 w 809"/>
                <a:gd name="T63" fmla="*/ 702 h 812"/>
                <a:gd name="T64" fmla="*/ 731 w 809"/>
                <a:gd name="T65" fmla="*/ 642 h 812"/>
                <a:gd name="T66" fmla="*/ 773 w 809"/>
                <a:gd name="T67" fmla="*/ 570 h 812"/>
                <a:gd name="T68" fmla="*/ 799 w 809"/>
                <a:gd name="T69" fmla="*/ 490 h 812"/>
                <a:gd name="T70" fmla="*/ 809 w 809"/>
                <a:gd name="T71" fmla="*/ 404 h 8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09" h="812">
                  <a:moveTo>
                    <a:pt x="809" y="404"/>
                  </a:moveTo>
                  <a:lnTo>
                    <a:pt x="809" y="404"/>
                  </a:lnTo>
                  <a:lnTo>
                    <a:pt x="807" y="362"/>
                  </a:lnTo>
                  <a:lnTo>
                    <a:pt x="801" y="322"/>
                  </a:lnTo>
                  <a:lnTo>
                    <a:pt x="791" y="284"/>
                  </a:lnTo>
                  <a:lnTo>
                    <a:pt x="777" y="248"/>
                  </a:lnTo>
                  <a:lnTo>
                    <a:pt x="759" y="212"/>
                  </a:lnTo>
                  <a:lnTo>
                    <a:pt x="739" y="178"/>
                  </a:lnTo>
                  <a:lnTo>
                    <a:pt x="717" y="148"/>
                  </a:lnTo>
                  <a:lnTo>
                    <a:pt x="691" y="118"/>
                  </a:lnTo>
                  <a:lnTo>
                    <a:pt x="661" y="92"/>
                  </a:lnTo>
                  <a:lnTo>
                    <a:pt x="631" y="70"/>
                  </a:lnTo>
                  <a:lnTo>
                    <a:pt x="597" y="50"/>
                  </a:lnTo>
                  <a:lnTo>
                    <a:pt x="563" y="32"/>
                  </a:lnTo>
                  <a:lnTo>
                    <a:pt x="524" y="18"/>
                  </a:lnTo>
                  <a:lnTo>
                    <a:pt x="486" y="8"/>
                  </a:lnTo>
                  <a:lnTo>
                    <a:pt x="446" y="2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362" y="2"/>
                  </a:lnTo>
                  <a:lnTo>
                    <a:pt x="322" y="8"/>
                  </a:lnTo>
                  <a:lnTo>
                    <a:pt x="284" y="18"/>
                  </a:lnTo>
                  <a:lnTo>
                    <a:pt x="246" y="32"/>
                  </a:lnTo>
                  <a:lnTo>
                    <a:pt x="212" y="50"/>
                  </a:lnTo>
                  <a:lnTo>
                    <a:pt x="178" y="70"/>
                  </a:lnTo>
                  <a:lnTo>
                    <a:pt x="148" y="92"/>
                  </a:lnTo>
                  <a:lnTo>
                    <a:pt x="118" y="118"/>
                  </a:lnTo>
                  <a:lnTo>
                    <a:pt x="92" y="148"/>
                  </a:lnTo>
                  <a:lnTo>
                    <a:pt x="70" y="178"/>
                  </a:lnTo>
                  <a:lnTo>
                    <a:pt x="50" y="212"/>
                  </a:lnTo>
                  <a:lnTo>
                    <a:pt x="32" y="248"/>
                  </a:lnTo>
                  <a:lnTo>
                    <a:pt x="18" y="284"/>
                  </a:lnTo>
                  <a:lnTo>
                    <a:pt x="8" y="322"/>
                  </a:lnTo>
                  <a:lnTo>
                    <a:pt x="2" y="362"/>
                  </a:lnTo>
                  <a:lnTo>
                    <a:pt x="0" y="404"/>
                  </a:lnTo>
                  <a:lnTo>
                    <a:pt x="0" y="404"/>
                  </a:lnTo>
                  <a:lnTo>
                    <a:pt x="2" y="446"/>
                  </a:lnTo>
                  <a:lnTo>
                    <a:pt x="8" y="486"/>
                  </a:lnTo>
                  <a:lnTo>
                    <a:pt x="18" y="524"/>
                  </a:lnTo>
                  <a:lnTo>
                    <a:pt x="32" y="562"/>
                  </a:lnTo>
                  <a:lnTo>
                    <a:pt x="50" y="596"/>
                  </a:lnTo>
                  <a:lnTo>
                    <a:pt x="70" y="630"/>
                  </a:lnTo>
                  <a:lnTo>
                    <a:pt x="92" y="660"/>
                  </a:lnTo>
                  <a:lnTo>
                    <a:pt x="118" y="690"/>
                  </a:lnTo>
                  <a:lnTo>
                    <a:pt x="148" y="716"/>
                  </a:lnTo>
                  <a:lnTo>
                    <a:pt x="178" y="738"/>
                  </a:lnTo>
                  <a:lnTo>
                    <a:pt x="212" y="758"/>
                  </a:lnTo>
                  <a:lnTo>
                    <a:pt x="246" y="776"/>
                  </a:lnTo>
                  <a:lnTo>
                    <a:pt x="284" y="790"/>
                  </a:lnTo>
                  <a:lnTo>
                    <a:pt x="322" y="800"/>
                  </a:lnTo>
                  <a:lnTo>
                    <a:pt x="362" y="806"/>
                  </a:lnTo>
                  <a:lnTo>
                    <a:pt x="404" y="808"/>
                  </a:lnTo>
                  <a:lnTo>
                    <a:pt x="404" y="808"/>
                  </a:lnTo>
                  <a:lnTo>
                    <a:pt x="430" y="806"/>
                  </a:lnTo>
                  <a:lnTo>
                    <a:pt x="456" y="804"/>
                  </a:lnTo>
                  <a:lnTo>
                    <a:pt x="480" y="800"/>
                  </a:lnTo>
                  <a:lnTo>
                    <a:pt x="506" y="794"/>
                  </a:lnTo>
                  <a:lnTo>
                    <a:pt x="530" y="788"/>
                  </a:lnTo>
                  <a:lnTo>
                    <a:pt x="553" y="780"/>
                  </a:lnTo>
                  <a:lnTo>
                    <a:pt x="577" y="770"/>
                  </a:lnTo>
                  <a:lnTo>
                    <a:pt x="599" y="758"/>
                  </a:lnTo>
                  <a:lnTo>
                    <a:pt x="703" y="812"/>
                  </a:lnTo>
                  <a:lnTo>
                    <a:pt x="677" y="702"/>
                  </a:lnTo>
                  <a:lnTo>
                    <a:pt x="677" y="702"/>
                  </a:lnTo>
                  <a:lnTo>
                    <a:pt x="705" y="674"/>
                  </a:lnTo>
                  <a:lnTo>
                    <a:pt x="731" y="642"/>
                  </a:lnTo>
                  <a:lnTo>
                    <a:pt x="753" y="606"/>
                  </a:lnTo>
                  <a:lnTo>
                    <a:pt x="773" y="570"/>
                  </a:lnTo>
                  <a:lnTo>
                    <a:pt x="787" y="532"/>
                  </a:lnTo>
                  <a:lnTo>
                    <a:pt x="799" y="490"/>
                  </a:lnTo>
                  <a:lnTo>
                    <a:pt x="807" y="448"/>
                  </a:lnTo>
                  <a:lnTo>
                    <a:pt x="809" y="404"/>
                  </a:lnTo>
                  <a:lnTo>
                    <a:pt x="809" y="404"/>
                  </a:lnTo>
                  <a:close/>
                </a:path>
              </a:pathLst>
            </a:custGeom>
            <a:solidFill>
              <a:srgbClr val="e7d22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24" name="Rectangle 125"/>
            <p:cNvSpPr>
              <a:spLocks noChangeArrowheads="1"/>
            </p:cNvSpPr>
            <p:nvPr/>
          </p:nvSpPr>
          <p:spPr>
            <a:xfrm>
              <a:off x="7081838" y="2959100"/>
              <a:ext cx="1109662" cy="2308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ko-KR" altLang="ko-KR" sz="1500" b="0" i="0" u="none" strike="noStrike" cap="none" normalizeH="0" baseline="0">
                  <a:solidFill>
                    <a:srgbClr val="3e3a39"/>
                  </a:solidFill>
                  <a:effectLst/>
                  <a:latin typeface="에스코어 드림 2 ExtraLight"/>
                  <a:ea typeface="에스코어 드림 2 ExtraLight"/>
                </a:rPr>
                <a:t>포트폴리오를</a:t>
              </a:r>
              <a:endParaRPr kumimoji="0" lang="ko-KR" altLang="ko-KR" sz="1800" b="0" i="0" u="none" strike="noStrike" cap="none" normalizeH="0" baseline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125" name="Rectangle 126"/>
            <p:cNvSpPr>
              <a:spLocks noChangeArrowheads="1"/>
            </p:cNvSpPr>
            <p:nvPr/>
          </p:nvSpPr>
          <p:spPr>
            <a:xfrm>
              <a:off x="6891338" y="3187700"/>
              <a:ext cx="1644681" cy="2308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anchor="t" anchorCtr="0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/>
                </a:defRPr>
              </a:lvl9pPr>
            </a:lstStyle>
            <a:p>
              <a:pPr marL="0" marR="0" lvl="0" indent="0" algn="l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0" lang="ko-KR" altLang="ko-KR" sz="1500" b="0" i="0" u="none" strike="noStrike" cap="none" normalizeH="0" baseline="0">
                  <a:solidFill>
                    <a:srgbClr val="3e3a39"/>
                  </a:solidFill>
                  <a:effectLst/>
                  <a:latin typeface="에스코어 드림 2 ExtraLight"/>
                  <a:ea typeface="에스코어 드림 2 ExtraLight"/>
                </a:rPr>
                <a:t>이 위치에 넣으세요.</a:t>
              </a:r>
              <a:endParaRPr kumimoji="0" lang="ko-KR" altLang="ko-KR" sz="1800" b="0" i="0" u="none" strike="noStrike" cap="none" normalizeH="0" baseline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4126" name="Rectangle 127"/>
          <p:cNvSpPr>
            <a:spLocks noChangeArrowheads="1"/>
          </p:cNvSpPr>
          <p:nvPr/>
        </p:nvSpPr>
        <p:spPr>
          <a:xfrm>
            <a:off x="1470025" y="1993900"/>
            <a:ext cx="1425575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474f58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27" name="Rectangle 128"/>
          <p:cNvSpPr>
            <a:spLocks noChangeArrowheads="1"/>
          </p:cNvSpPr>
          <p:nvPr/>
        </p:nvSpPr>
        <p:spPr>
          <a:xfrm>
            <a:off x="1470025" y="2343150"/>
            <a:ext cx="1425575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474f58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28" name="Rectangle 129"/>
          <p:cNvSpPr>
            <a:spLocks noChangeArrowheads="1"/>
          </p:cNvSpPr>
          <p:nvPr/>
        </p:nvSpPr>
        <p:spPr>
          <a:xfrm>
            <a:off x="1470025" y="2692400"/>
            <a:ext cx="1425575" cy="1746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474f58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29" name="Rectangle 130"/>
          <p:cNvSpPr>
            <a:spLocks noChangeArrowheads="1"/>
          </p:cNvSpPr>
          <p:nvPr/>
        </p:nvSpPr>
        <p:spPr>
          <a:xfrm>
            <a:off x="1470025" y="5240338"/>
            <a:ext cx="1425575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474f58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32" name="Rectangle 133"/>
          <p:cNvSpPr>
            <a:spLocks noChangeArrowheads="1"/>
          </p:cNvSpPr>
          <p:nvPr/>
        </p:nvSpPr>
        <p:spPr>
          <a:xfrm>
            <a:off x="5305425" y="5437188"/>
            <a:ext cx="1381125" cy="17303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474f58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33" name="Rectangle 134"/>
          <p:cNvSpPr>
            <a:spLocks noChangeArrowheads="1"/>
          </p:cNvSpPr>
          <p:nvPr/>
        </p:nvSpPr>
        <p:spPr>
          <a:xfrm>
            <a:off x="7043738" y="6526213"/>
            <a:ext cx="2432050" cy="304800"/>
          </a:xfrm>
          <a:prstGeom prst="rect">
            <a:avLst/>
          </a:prstGeom>
          <a:solidFill>
            <a:srgbClr val="1c54a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24" name="Rectangle 142"/>
          <p:cNvSpPr>
            <a:spLocks noChangeArrowheads="1"/>
          </p:cNvSpPr>
          <p:nvPr/>
        </p:nvSpPr>
        <p:spPr>
          <a:xfrm>
            <a:off x="6996113" y="5437188"/>
            <a:ext cx="1376361" cy="17303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474f58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026" name="Rectangle 144"/>
          <p:cNvSpPr>
            <a:spLocks noChangeArrowheads="1"/>
          </p:cNvSpPr>
          <p:nvPr/>
        </p:nvSpPr>
        <p:spPr>
          <a:xfrm>
            <a:off x="8753069" y="4976813"/>
            <a:ext cx="1029105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2600" b="0" i="0" u="none" strike="noStrike" cap="none" normalizeH="0" baseline="0">
                <a:solidFill>
                  <a:srgbClr val="474f58"/>
                </a:solidFill>
                <a:effectLst/>
                <a:latin typeface="에스코어 드림 4 Regular"/>
                <a:ea typeface="에스코어 드림 4 Regular"/>
              </a:rPr>
              <a:t>P</a:t>
            </a:r>
            <a:r>
              <a:rPr kumimoji="0" lang="ko-KR" altLang="ko-KR" sz="2600" b="0" i="0" u="none" strike="noStrike" cap="none" normalizeH="0" baseline="0">
                <a:solidFill>
                  <a:srgbClr val="474f58"/>
                </a:solidFill>
                <a:effectLst/>
                <a:latin typeface="에스코어 드림 4 Regular"/>
                <a:ea typeface="에스코어 드림 4 Regular"/>
              </a:rPr>
              <a:t>oint.3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027" name="Rectangle 145"/>
          <p:cNvSpPr>
            <a:spLocks noChangeArrowheads="1"/>
          </p:cNvSpPr>
          <p:nvPr/>
        </p:nvSpPr>
        <p:spPr>
          <a:xfrm>
            <a:off x="8643938" y="5437188"/>
            <a:ext cx="1376362" cy="17303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474f58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028" name="Rectangle 146"/>
          <p:cNvSpPr>
            <a:spLocks noChangeArrowheads="1"/>
          </p:cNvSpPr>
          <p:nvPr/>
        </p:nvSpPr>
        <p:spPr>
          <a:xfrm>
            <a:off x="1470025" y="5589588"/>
            <a:ext cx="1425575" cy="17303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474f58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029" name="Rectangle 147"/>
          <p:cNvSpPr>
            <a:spLocks noChangeArrowheads="1"/>
          </p:cNvSpPr>
          <p:nvPr/>
        </p:nvSpPr>
        <p:spPr>
          <a:xfrm>
            <a:off x="1470025" y="5938838"/>
            <a:ext cx="1425575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474f58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030" name="Rectangle 148"/>
          <p:cNvSpPr>
            <a:spLocks noChangeArrowheads="1"/>
          </p:cNvSpPr>
          <p:nvPr/>
        </p:nvSpPr>
        <p:spPr>
          <a:xfrm>
            <a:off x="1498600" y="3783013"/>
            <a:ext cx="1425575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474f58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031" name="Rectangle 149"/>
          <p:cNvSpPr>
            <a:spLocks noChangeArrowheads="1"/>
          </p:cNvSpPr>
          <p:nvPr/>
        </p:nvSpPr>
        <p:spPr>
          <a:xfrm>
            <a:off x="1498600" y="4157663"/>
            <a:ext cx="1425575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474f58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032" name="Rectangle 150"/>
          <p:cNvSpPr>
            <a:spLocks noChangeArrowheads="1"/>
          </p:cNvSpPr>
          <p:nvPr/>
        </p:nvSpPr>
        <p:spPr>
          <a:xfrm>
            <a:off x="1165225" y="3325813"/>
            <a:ext cx="2473325" cy="63094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defTabSz="914400">
              <a:defRPr/>
            </a:pPr>
            <a:r>
              <a:rPr kumimoji="0" lang="ko-KR" altLang="ko-KR" sz="2300" b="0" i="0" u="none" strike="noStrike" cap="none" normalizeH="0" baseline="0">
                <a:solidFill>
                  <a:srgbClr val="141413"/>
                </a:solidFill>
                <a:effectLst/>
                <a:latin typeface="에스코어 드림 4 Regular"/>
                <a:ea typeface="에스코어 드림 4 Regular"/>
              </a:rPr>
              <a:t>02 포트폴리오</a:t>
            </a:r>
            <a:r>
              <a:rPr kumimoji="0" lang="en-US" altLang="ko-KR" sz="2300" b="0" i="0" u="none" strike="noStrike" cap="none" normalizeH="0" baseline="0">
                <a:solidFill>
                  <a:srgbClr val="141413"/>
                </a:solidFill>
                <a:effectLst/>
                <a:latin typeface="에스코어 드림 4 Regular"/>
                <a:ea typeface="에스코어 드림 4 Regular"/>
              </a:rPr>
              <a:t> P</a:t>
            </a:r>
            <a:r>
              <a:rPr kumimoji="0" lang="ko-KR" altLang="ko-KR" sz="1800" b="0" i="0" u="none" strike="noStrike" cap="none" normalizeH="0" baseline="0">
                <a:solidFill>
                  <a:srgbClr val="141413"/>
                </a:solidFill>
                <a:effectLst/>
                <a:latin typeface="에스코어 드림 4 Regular"/>
                <a:ea typeface="에스코어 드림 4 Regular"/>
              </a:rPr>
              <a:t>oint</a:t>
            </a:r>
            <a:endParaRPr kumimoji="0" lang="ko-KR" altLang="ko-KR" sz="1800" b="0" i="0" u="none" strike="noStrike" cap="none" normalizeH="0" baseline="0">
              <a:solidFill>
                <a:srgbClr val="141413"/>
              </a:solidFill>
              <a:effectLst/>
              <a:latin typeface="에스코어 드림 4 Regular"/>
              <a:ea typeface="에스코어 드림 4 Regular"/>
            </a:endParaRPr>
          </a:p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036" name="Rectangle 153"/>
          <p:cNvSpPr>
            <a:spLocks noChangeArrowheads="1"/>
          </p:cNvSpPr>
          <p:nvPr/>
        </p:nvSpPr>
        <p:spPr>
          <a:xfrm>
            <a:off x="1165225" y="4767263"/>
            <a:ext cx="2482850" cy="353943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300" b="0" i="0" u="none" strike="noStrike" cap="none" normalizeH="0" baseline="0">
                <a:solidFill>
                  <a:srgbClr val="141413"/>
                </a:solidFill>
                <a:effectLst/>
                <a:latin typeface="에스코어 드림 4 Regular"/>
                <a:ea typeface="에스코어 드림 4 Regular"/>
              </a:rPr>
              <a:t>03 포트폴리오 결과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53" name="Rectangle 144"/>
          <p:cNvSpPr>
            <a:spLocks noChangeArrowheads="1"/>
          </p:cNvSpPr>
          <p:nvPr/>
        </p:nvSpPr>
        <p:spPr>
          <a:xfrm>
            <a:off x="5403379" y="4976813"/>
            <a:ext cx="1035521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2600" b="0" i="0" u="none" strike="noStrike" cap="none" normalizeH="0" baseline="0">
                <a:solidFill>
                  <a:srgbClr val="474f58"/>
                </a:solidFill>
                <a:effectLst/>
                <a:latin typeface="에스코어 드림 4 Regular"/>
                <a:ea typeface="에스코어 드림 4 Regular"/>
              </a:rPr>
              <a:t>P</a:t>
            </a:r>
            <a:r>
              <a:rPr kumimoji="0" lang="ko-KR" altLang="ko-KR" sz="2600" b="0" i="0" u="none" strike="noStrike" cap="none" normalizeH="0" baseline="0">
                <a:solidFill>
                  <a:srgbClr val="474f58"/>
                </a:solidFill>
                <a:effectLst/>
                <a:latin typeface="에스코어 드림 4 Regular"/>
                <a:ea typeface="에스코어 드림 4 Regular"/>
              </a:rPr>
              <a:t>oint.</a:t>
            </a:r>
            <a:r>
              <a:rPr kumimoji="0" lang="en-US" altLang="ko-KR" sz="2600" b="0" i="0" u="none" strike="noStrike" cap="none" normalizeH="0" baseline="0">
                <a:solidFill>
                  <a:srgbClr val="474f58"/>
                </a:solidFill>
                <a:effectLst/>
                <a:latin typeface="에스코어 드림 4 Regular"/>
                <a:ea typeface="에스코어 드림 4 Regular"/>
              </a:rPr>
              <a:t>1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54" name="Rectangle 144"/>
          <p:cNvSpPr>
            <a:spLocks noChangeArrowheads="1"/>
          </p:cNvSpPr>
          <p:nvPr/>
        </p:nvSpPr>
        <p:spPr>
          <a:xfrm>
            <a:off x="7129543" y="4976813"/>
            <a:ext cx="1033382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en-US" altLang="ko-KR" sz="2600" b="0" i="0" u="none" strike="noStrike" cap="none" normalizeH="0" baseline="0">
                <a:solidFill>
                  <a:srgbClr val="474f58"/>
                </a:solidFill>
                <a:effectLst/>
                <a:latin typeface="에스코어 드림 4 Regular"/>
                <a:ea typeface="에스코어 드림 4 Regular"/>
              </a:rPr>
              <a:t>P</a:t>
            </a:r>
            <a:r>
              <a:rPr kumimoji="0" lang="ko-KR" altLang="ko-KR" sz="2600" b="0" i="0" u="none" strike="noStrike" cap="none" normalizeH="0" baseline="0">
                <a:solidFill>
                  <a:srgbClr val="474f58"/>
                </a:solidFill>
                <a:effectLst/>
                <a:latin typeface="에스코어 드림 4 Regular"/>
                <a:ea typeface="에스코어 드림 4 Regular"/>
              </a:rPr>
              <a:t>oint.</a:t>
            </a:r>
            <a:r>
              <a:rPr kumimoji="0" lang="en-US" altLang="ko-KR" sz="2600" b="0" i="0" u="none" strike="noStrike" cap="none" normalizeH="0" baseline="0">
                <a:solidFill>
                  <a:srgbClr val="474f58"/>
                </a:solidFill>
                <a:effectLst/>
                <a:latin typeface="에스코어 드림 4 Regular"/>
                <a:ea typeface="에스코어 드림 4 Regular"/>
              </a:rPr>
              <a:t>2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57" name="Rectangle 105"/>
          <p:cNvSpPr>
            <a:spLocks noChangeArrowheads="1"/>
          </p:cNvSpPr>
          <p:nvPr/>
        </p:nvSpPr>
        <p:spPr>
          <a:xfrm>
            <a:off x="2908039" y="197643"/>
            <a:ext cx="1311536" cy="43088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ko-KR" sz="2800">
                <a:solidFill>
                  <a:srgbClr val="ffffff"/>
                </a:solidFill>
                <a:latin typeface="에스코어 드림 6 Bold"/>
                <a:ea typeface="에스코어 드림 6 Bold"/>
              </a:rPr>
              <a:t>P</a:t>
            </a:r>
            <a:r>
              <a:rPr kumimoji="0" lang="ko-KR" altLang="ko-KR" sz="2800" b="0" i="0" u="none" strike="noStrike" cap="none" normalizeH="0" baseline="0">
                <a:solidFill>
                  <a:srgbClr val="ffffff"/>
                </a:solidFill>
                <a:effectLst/>
                <a:latin typeface="에스코어 드림 6 Bold"/>
                <a:ea typeface="에스코어 드림 6 Bold"/>
              </a:rPr>
              <a:t>ortfolio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58" name="Rectangle 75"/>
          <p:cNvSpPr>
            <a:spLocks noChangeArrowheads="1"/>
          </p:cNvSpPr>
          <p:nvPr/>
        </p:nvSpPr>
        <p:spPr>
          <a:xfrm>
            <a:off x="7929625" y="6547644"/>
            <a:ext cx="776225" cy="27699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ffffff"/>
                </a:solidFill>
                <a:effectLst/>
                <a:latin typeface="에스코어 드림 4 Regular"/>
                <a:ea typeface="에스코어 드림 4 Regular"/>
              </a:rPr>
              <a:t>S</a:t>
            </a:r>
            <a:r>
              <a:rPr kumimoji="0" lang="en-US" altLang="ko-KR" sz="1800" b="0" i="0" u="none" strike="noStrike" cap="none" normalizeH="0" baseline="0">
                <a:solidFill>
                  <a:srgbClr val="ffffff"/>
                </a:solidFill>
                <a:effectLst/>
                <a:latin typeface="에스코어 드림 4 Regular"/>
                <a:ea typeface="에스코어 드림 4 Regular"/>
              </a:rPr>
              <a:t>ample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AutoShape 3">
            <a:extLst>
              <a:ext uri="{FF2B5EF4-FFF2-40B4-BE49-F238E27FC236}">
                <a16:creationId xmlns:a16="http://schemas.microsoft.com/office/drawing/2014/main" id="{384271A2-04D7-4CFE-BA27-BFB0149F841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0" y="-1587"/>
            <a:ext cx="11879263" cy="682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3" name="Freeform 5">
            <a:extLst>
              <a:ext uri="{FF2B5EF4-FFF2-40B4-BE49-F238E27FC236}">
                <a16:creationId xmlns:a16="http://schemas.microsoft.com/office/drawing/2014/main" id="{90048406-9FE6-4915-B1B4-7DA3EBF7DA44}"/>
              </a:ext>
            </a:extLst>
          </p:cNvPr>
          <p:cNvSpPr>
            <a:spLocks noEditPoints="1"/>
          </p:cNvSpPr>
          <p:nvPr/>
        </p:nvSpPr>
        <p:spPr bwMode="auto">
          <a:xfrm>
            <a:off x="588963" y="641350"/>
            <a:ext cx="10644188" cy="5538787"/>
          </a:xfrm>
          <a:custGeom>
            <a:avLst/>
            <a:gdLst>
              <a:gd name="T0" fmla="*/ 6705 w 6705"/>
              <a:gd name="T1" fmla="*/ 3489 h 3489"/>
              <a:gd name="T2" fmla="*/ 0 w 6705"/>
              <a:gd name="T3" fmla="*/ 3489 h 3489"/>
              <a:gd name="T4" fmla="*/ 0 w 6705"/>
              <a:gd name="T5" fmla="*/ 0 h 3489"/>
              <a:gd name="T6" fmla="*/ 6705 w 6705"/>
              <a:gd name="T7" fmla="*/ 0 h 3489"/>
              <a:gd name="T8" fmla="*/ 6705 w 6705"/>
              <a:gd name="T9" fmla="*/ 3489 h 3489"/>
              <a:gd name="T10" fmla="*/ 20 w 6705"/>
              <a:gd name="T11" fmla="*/ 3471 h 3489"/>
              <a:gd name="T12" fmla="*/ 6685 w 6705"/>
              <a:gd name="T13" fmla="*/ 3471 h 3489"/>
              <a:gd name="T14" fmla="*/ 6685 w 6705"/>
              <a:gd name="T15" fmla="*/ 20 h 3489"/>
              <a:gd name="T16" fmla="*/ 20 w 6705"/>
              <a:gd name="T17" fmla="*/ 20 h 3489"/>
              <a:gd name="T18" fmla="*/ 20 w 6705"/>
              <a:gd name="T19" fmla="*/ 3471 h 3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05" h="3489">
                <a:moveTo>
                  <a:pt x="6705" y="3489"/>
                </a:moveTo>
                <a:lnTo>
                  <a:pt x="0" y="3489"/>
                </a:lnTo>
                <a:lnTo>
                  <a:pt x="0" y="0"/>
                </a:lnTo>
                <a:lnTo>
                  <a:pt x="6705" y="0"/>
                </a:lnTo>
                <a:lnTo>
                  <a:pt x="6705" y="3489"/>
                </a:lnTo>
                <a:close/>
                <a:moveTo>
                  <a:pt x="20" y="3471"/>
                </a:moveTo>
                <a:lnTo>
                  <a:pt x="6685" y="3471"/>
                </a:lnTo>
                <a:lnTo>
                  <a:pt x="6685" y="20"/>
                </a:lnTo>
                <a:lnTo>
                  <a:pt x="20" y="20"/>
                </a:lnTo>
                <a:lnTo>
                  <a:pt x="20" y="3471"/>
                </a:lnTo>
                <a:close/>
              </a:path>
            </a:pathLst>
          </a:custGeom>
          <a:solidFill>
            <a:srgbClr val="E3C3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4" name="Freeform 6">
            <a:extLst>
              <a:ext uri="{FF2B5EF4-FFF2-40B4-BE49-F238E27FC236}">
                <a16:creationId xmlns:a16="http://schemas.microsoft.com/office/drawing/2014/main" id="{96529494-270A-4F48-8ED7-899277DA18D9}"/>
              </a:ext>
            </a:extLst>
          </p:cNvPr>
          <p:cNvSpPr>
            <a:spLocks noEditPoints="1"/>
          </p:cNvSpPr>
          <p:nvPr/>
        </p:nvSpPr>
        <p:spPr bwMode="auto">
          <a:xfrm>
            <a:off x="588963" y="641350"/>
            <a:ext cx="10644188" cy="5538787"/>
          </a:xfrm>
          <a:custGeom>
            <a:avLst/>
            <a:gdLst>
              <a:gd name="T0" fmla="*/ 6705 w 6705"/>
              <a:gd name="T1" fmla="*/ 3489 h 3489"/>
              <a:gd name="T2" fmla="*/ 0 w 6705"/>
              <a:gd name="T3" fmla="*/ 3489 h 3489"/>
              <a:gd name="T4" fmla="*/ 0 w 6705"/>
              <a:gd name="T5" fmla="*/ 0 h 3489"/>
              <a:gd name="T6" fmla="*/ 6705 w 6705"/>
              <a:gd name="T7" fmla="*/ 0 h 3489"/>
              <a:gd name="T8" fmla="*/ 6705 w 6705"/>
              <a:gd name="T9" fmla="*/ 3489 h 3489"/>
              <a:gd name="T10" fmla="*/ 20 w 6705"/>
              <a:gd name="T11" fmla="*/ 3471 h 3489"/>
              <a:gd name="T12" fmla="*/ 6685 w 6705"/>
              <a:gd name="T13" fmla="*/ 3471 h 3489"/>
              <a:gd name="T14" fmla="*/ 6685 w 6705"/>
              <a:gd name="T15" fmla="*/ 20 h 3489"/>
              <a:gd name="T16" fmla="*/ 20 w 6705"/>
              <a:gd name="T17" fmla="*/ 20 h 3489"/>
              <a:gd name="T18" fmla="*/ 20 w 6705"/>
              <a:gd name="T19" fmla="*/ 3471 h 3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705" h="3489">
                <a:moveTo>
                  <a:pt x="6705" y="3489"/>
                </a:moveTo>
                <a:lnTo>
                  <a:pt x="0" y="3489"/>
                </a:lnTo>
                <a:lnTo>
                  <a:pt x="0" y="0"/>
                </a:lnTo>
                <a:lnTo>
                  <a:pt x="6705" y="0"/>
                </a:lnTo>
                <a:lnTo>
                  <a:pt x="6705" y="3489"/>
                </a:lnTo>
                <a:close/>
                <a:moveTo>
                  <a:pt x="20" y="3471"/>
                </a:moveTo>
                <a:lnTo>
                  <a:pt x="6685" y="3471"/>
                </a:lnTo>
                <a:lnTo>
                  <a:pt x="6685" y="20"/>
                </a:lnTo>
                <a:lnTo>
                  <a:pt x="20" y="20"/>
                </a:lnTo>
                <a:lnTo>
                  <a:pt x="20" y="3471"/>
                </a:lnTo>
                <a:close/>
              </a:path>
            </a:pathLst>
          </a:custGeom>
          <a:solidFill>
            <a:srgbClr val="E3C3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5" name="Picture 7">
            <a:extLst>
              <a:ext uri="{FF2B5EF4-FFF2-40B4-BE49-F238E27FC236}">
                <a16:creationId xmlns:a16="http://schemas.microsoft.com/office/drawing/2014/main" id="{1E9B519A-DD17-4105-8B74-868359DC2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800100"/>
            <a:ext cx="11879263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45" name="Rectangle 8">
            <a:extLst>
              <a:ext uri="{FF2B5EF4-FFF2-40B4-BE49-F238E27FC236}">
                <a16:creationId xmlns:a16="http://schemas.microsoft.com/office/drawing/2014/main" id="{D4B40DCF-F9CB-4063-BDAB-3D4BCFF83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2900" y="-1587"/>
            <a:ext cx="3794125" cy="6824662"/>
          </a:xfrm>
          <a:prstGeom prst="rect">
            <a:avLst/>
          </a:prstGeom>
          <a:solidFill>
            <a:srgbClr val="E7D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6" name="Rectangle 9">
            <a:extLst>
              <a:ext uri="{FF2B5EF4-FFF2-40B4-BE49-F238E27FC236}">
                <a16:creationId xmlns:a16="http://schemas.microsoft.com/office/drawing/2014/main" id="{6C55097C-4C6B-48A0-A141-58B8BEF15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913" y="3411538"/>
            <a:ext cx="3282950" cy="238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7" name="Rectangle 10">
            <a:extLst>
              <a:ext uri="{FF2B5EF4-FFF2-40B4-BE49-F238E27FC236}">
                <a16:creationId xmlns:a16="http://schemas.microsoft.com/office/drawing/2014/main" id="{AB5999D7-36F9-4800-ABFA-5DEEAF28F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9913" y="3395663"/>
            <a:ext cx="3282950" cy="23812"/>
          </a:xfrm>
          <a:prstGeom prst="rect">
            <a:avLst/>
          </a:prstGeom>
          <a:solidFill>
            <a:srgbClr val="474F5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8" name="Freeform 11">
            <a:extLst>
              <a:ext uri="{FF2B5EF4-FFF2-40B4-BE49-F238E27FC236}">
                <a16:creationId xmlns:a16="http://schemas.microsoft.com/office/drawing/2014/main" id="{36B51545-5CEC-42F8-B3F4-FB7AF4D3C110}"/>
              </a:ext>
            </a:extLst>
          </p:cNvPr>
          <p:cNvSpPr>
            <a:spLocks/>
          </p:cNvSpPr>
          <p:nvPr/>
        </p:nvSpPr>
        <p:spPr bwMode="auto">
          <a:xfrm>
            <a:off x="1893888" y="6097588"/>
            <a:ext cx="409575" cy="417512"/>
          </a:xfrm>
          <a:custGeom>
            <a:avLst/>
            <a:gdLst>
              <a:gd name="T0" fmla="*/ 248 w 258"/>
              <a:gd name="T1" fmla="*/ 0 h 263"/>
              <a:gd name="T2" fmla="*/ 10 w 258"/>
              <a:gd name="T3" fmla="*/ 0 h 263"/>
              <a:gd name="T4" fmla="*/ 10 w 258"/>
              <a:gd name="T5" fmla="*/ 0 h 263"/>
              <a:gd name="T6" fmla="*/ 6 w 258"/>
              <a:gd name="T7" fmla="*/ 2 h 263"/>
              <a:gd name="T8" fmla="*/ 4 w 258"/>
              <a:gd name="T9" fmla="*/ 4 h 263"/>
              <a:gd name="T10" fmla="*/ 2 w 258"/>
              <a:gd name="T11" fmla="*/ 6 h 263"/>
              <a:gd name="T12" fmla="*/ 0 w 258"/>
              <a:gd name="T13" fmla="*/ 10 h 263"/>
              <a:gd name="T14" fmla="*/ 0 w 258"/>
              <a:gd name="T15" fmla="*/ 10 h 263"/>
              <a:gd name="T16" fmla="*/ 2 w 258"/>
              <a:gd name="T17" fmla="*/ 14 h 263"/>
              <a:gd name="T18" fmla="*/ 4 w 258"/>
              <a:gd name="T19" fmla="*/ 18 h 263"/>
              <a:gd name="T20" fmla="*/ 6 w 258"/>
              <a:gd name="T21" fmla="*/ 20 h 263"/>
              <a:gd name="T22" fmla="*/ 10 w 258"/>
              <a:gd name="T23" fmla="*/ 20 h 263"/>
              <a:gd name="T24" fmla="*/ 224 w 258"/>
              <a:gd name="T25" fmla="*/ 20 h 263"/>
              <a:gd name="T26" fmla="*/ 64 w 258"/>
              <a:gd name="T27" fmla="*/ 186 h 263"/>
              <a:gd name="T28" fmla="*/ 64 w 258"/>
              <a:gd name="T29" fmla="*/ 186 h 263"/>
              <a:gd name="T30" fmla="*/ 62 w 258"/>
              <a:gd name="T31" fmla="*/ 190 h 263"/>
              <a:gd name="T32" fmla="*/ 60 w 258"/>
              <a:gd name="T33" fmla="*/ 194 h 263"/>
              <a:gd name="T34" fmla="*/ 62 w 258"/>
              <a:gd name="T35" fmla="*/ 196 h 263"/>
              <a:gd name="T36" fmla="*/ 64 w 258"/>
              <a:gd name="T37" fmla="*/ 200 h 263"/>
              <a:gd name="T38" fmla="*/ 64 w 258"/>
              <a:gd name="T39" fmla="*/ 200 h 263"/>
              <a:gd name="T40" fmla="*/ 66 w 258"/>
              <a:gd name="T41" fmla="*/ 202 h 263"/>
              <a:gd name="T42" fmla="*/ 70 w 258"/>
              <a:gd name="T43" fmla="*/ 204 h 263"/>
              <a:gd name="T44" fmla="*/ 70 w 258"/>
              <a:gd name="T45" fmla="*/ 204 h 263"/>
              <a:gd name="T46" fmla="*/ 74 w 258"/>
              <a:gd name="T47" fmla="*/ 202 h 263"/>
              <a:gd name="T48" fmla="*/ 78 w 258"/>
              <a:gd name="T49" fmla="*/ 200 h 263"/>
              <a:gd name="T50" fmla="*/ 238 w 258"/>
              <a:gd name="T51" fmla="*/ 36 h 263"/>
              <a:gd name="T52" fmla="*/ 238 w 258"/>
              <a:gd name="T53" fmla="*/ 253 h 263"/>
              <a:gd name="T54" fmla="*/ 238 w 258"/>
              <a:gd name="T55" fmla="*/ 253 h 263"/>
              <a:gd name="T56" fmla="*/ 240 w 258"/>
              <a:gd name="T57" fmla="*/ 257 h 263"/>
              <a:gd name="T58" fmla="*/ 242 w 258"/>
              <a:gd name="T59" fmla="*/ 259 h 263"/>
              <a:gd name="T60" fmla="*/ 244 w 258"/>
              <a:gd name="T61" fmla="*/ 263 h 263"/>
              <a:gd name="T62" fmla="*/ 248 w 258"/>
              <a:gd name="T63" fmla="*/ 263 h 263"/>
              <a:gd name="T64" fmla="*/ 248 w 258"/>
              <a:gd name="T65" fmla="*/ 263 h 263"/>
              <a:gd name="T66" fmla="*/ 252 w 258"/>
              <a:gd name="T67" fmla="*/ 263 h 263"/>
              <a:gd name="T68" fmla="*/ 256 w 258"/>
              <a:gd name="T69" fmla="*/ 259 h 263"/>
              <a:gd name="T70" fmla="*/ 258 w 258"/>
              <a:gd name="T71" fmla="*/ 257 h 263"/>
              <a:gd name="T72" fmla="*/ 258 w 258"/>
              <a:gd name="T73" fmla="*/ 253 h 263"/>
              <a:gd name="T74" fmla="*/ 258 w 258"/>
              <a:gd name="T75" fmla="*/ 10 h 263"/>
              <a:gd name="T76" fmla="*/ 258 w 258"/>
              <a:gd name="T77" fmla="*/ 10 h 263"/>
              <a:gd name="T78" fmla="*/ 258 w 258"/>
              <a:gd name="T79" fmla="*/ 6 h 263"/>
              <a:gd name="T80" fmla="*/ 256 w 258"/>
              <a:gd name="T81" fmla="*/ 4 h 263"/>
              <a:gd name="T82" fmla="*/ 252 w 258"/>
              <a:gd name="T83" fmla="*/ 2 h 263"/>
              <a:gd name="T84" fmla="*/ 248 w 258"/>
              <a:gd name="T85" fmla="*/ 0 h 263"/>
              <a:gd name="T86" fmla="*/ 248 w 258"/>
              <a:gd name="T87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58" h="263">
                <a:moveTo>
                  <a:pt x="248" y="0"/>
                </a:moveTo>
                <a:lnTo>
                  <a:pt x="10" y="0"/>
                </a:lnTo>
                <a:lnTo>
                  <a:pt x="10" y="0"/>
                </a:lnTo>
                <a:lnTo>
                  <a:pt x="6" y="2"/>
                </a:lnTo>
                <a:lnTo>
                  <a:pt x="4" y="4"/>
                </a:lnTo>
                <a:lnTo>
                  <a:pt x="2" y="6"/>
                </a:lnTo>
                <a:lnTo>
                  <a:pt x="0" y="10"/>
                </a:lnTo>
                <a:lnTo>
                  <a:pt x="0" y="10"/>
                </a:lnTo>
                <a:lnTo>
                  <a:pt x="2" y="14"/>
                </a:lnTo>
                <a:lnTo>
                  <a:pt x="4" y="18"/>
                </a:lnTo>
                <a:lnTo>
                  <a:pt x="6" y="20"/>
                </a:lnTo>
                <a:lnTo>
                  <a:pt x="10" y="20"/>
                </a:lnTo>
                <a:lnTo>
                  <a:pt x="224" y="20"/>
                </a:lnTo>
                <a:lnTo>
                  <a:pt x="64" y="186"/>
                </a:lnTo>
                <a:lnTo>
                  <a:pt x="64" y="186"/>
                </a:lnTo>
                <a:lnTo>
                  <a:pt x="62" y="190"/>
                </a:lnTo>
                <a:lnTo>
                  <a:pt x="60" y="194"/>
                </a:lnTo>
                <a:lnTo>
                  <a:pt x="62" y="196"/>
                </a:lnTo>
                <a:lnTo>
                  <a:pt x="64" y="200"/>
                </a:lnTo>
                <a:lnTo>
                  <a:pt x="64" y="200"/>
                </a:lnTo>
                <a:lnTo>
                  <a:pt x="66" y="202"/>
                </a:lnTo>
                <a:lnTo>
                  <a:pt x="70" y="204"/>
                </a:lnTo>
                <a:lnTo>
                  <a:pt x="70" y="204"/>
                </a:lnTo>
                <a:lnTo>
                  <a:pt x="74" y="202"/>
                </a:lnTo>
                <a:lnTo>
                  <a:pt x="78" y="200"/>
                </a:lnTo>
                <a:lnTo>
                  <a:pt x="238" y="36"/>
                </a:lnTo>
                <a:lnTo>
                  <a:pt x="238" y="253"/>
                </a:lnTo>
                <a:lnTo>
                  <a:pt x="238" y="253"/>
                </a:lnTo>
                <a:lnTo>
                  <a:pt x="240" y="257"/>
                </a:lnTo>
                <a:lnTo>
                  <a:pt x="242" y="259"/>
                </a:lnTo>
                <a:lnTo>
                  <a:pt x="244" y="263"/>
                </a:lnTo>
                <a:lnTo>
                  <a:pt x="248" y="263"/>
                </a:lnTo>
                <a:lnTo>
                  <a:pt x="248" y="263"/>
                </a:lnTo>
                <a:lnTo>
                  <a:pt x="252" y="263"/>
                </a:lnTo>
                <a:lnTo>
                  <a:pt x="256" y="259"/>
                </a:lnTo>
                <a:lnTo>
                  <a:pt x="258" y="257"/>
                </a:lnTo>
                <a:lnTo>
                  <a:pt x="258" y="253"/>
                </a:lnTo>
                <a:lnTo>
                  <a:pt x="258" y="10"/>
                </a:lnTo>
                <a:lnTo>
                  <a:pt x="258" y="10"/>
                </a:lnTo>
                <a:lnTo>
                  <a:pt x="258" y="6"/>
                </a:lnTo>
                <a:lnTo>
                  <a:pt x="256" y="4"/>
                </a:lnTo>
                <a:lnTo>
                  <a:pt x="252" y="2"/>
                </a:lnTo>
                <a:lnTo>
                  <a:pt x="248" y="0"/>
                </a:lnTo>
                <a:lnTo>
                  <a:pt x="248" y="0"/>
                </a:lnTo>
                <a:close/>
              </a:path>
            </a:pathLst>
          </a:custGeom>
          <a:solidFill>
            <a:srgbClr val="04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49" name="Rectangle 12">
            <a:extLst>
              <a:ext uri="{FF2B5EF4-FFF2-40B4-BE49-F238E27FC236}">
                <a16:creationId xmlns:a16="http://schemas.microsoft.com/office/drawing/2014/main" id="{29DD587D-6C87-41E5-9ADB-DF453A907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239838"/>
            <a:ext cx="20213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600" b="0" i="0" u="none" strike="noStrike" cap="none" normalizeH="0" baseline="0" dirty="0">
                <a:ln>
                  <a:noFill/>
                </a:ln>
                <a:solidFill>
                  <a:srgbClr val="23425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디자인 </a:t>
            </a:r>
            <a:r>
              <a:rPr kumimoji="0" lang="ko-KR" altLang="ko-KR" sz="2600" b="0" i="0" u="none" strike="noStrike" cap="none" normalizeH="0" baseline="0" dirty="0" err="1">
                <a:ln>
                  <a:noFill/>
                </a:ln>
                <a:solidFill>
                  <a:srgbClr val="234251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치트키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50" name="Rectangle 13">
            <a:extLst>
              <a:ext uri="{FF2B5EF4-FFF2-40B4-BE49-F238E27FC236}">
                <a16:creationId xmlns:a16="http://schemas.microsoft.com/office/drawing/2014/main" id="{4974B934-1472-4531-844C-02B04606B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5988" y="2124075"/>
            <a:ext cx="2954270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5700" b="0" i="0" u="none" strike="noStrike" cap="none" normalizeH="0" baseline="0" dirty="0">
                <a:ln>
                  <a:noFill/>
                </a:ln>
                <a:solidFill>
                  <a:srgbClr val="1C54A5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-VISION-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51" name="Rectangle 14">
            <a:extLst>
              <a:ext uri="{FF2B5EF4-FFF2-40B4-BE49-F238E27FC236}">
                <a16:creationId xmlns:a16="http://schemas.microsoft.com/office/drawing/2014/main" id="{BA640A1B-AF39-41B9-85D8-2BE4A6471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2075" y="1685925"/>
            <a:ext cx="209217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Design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Cheat</a:t>
            </a:r>
            <a:r>
              <a:rPr kumimoji="0" lang="ko-KR" altLang="ko-KR" sz="1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kumimoji="0" lang="ko-KR" altLang="ko-KR" sz="19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Key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52" name="Rectangle 15">
            <a:extLst>
              <a:ext uri="{FF2B5EF4-FFF2-40B4-BE49-F238E27FC236}">
                <a16:creationId xmlns:a16="http://schemas.microsoft.com/office/drawing/2014/main" id="{15955631-D3BC-422F-8664-F08E8AA15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75" y="3790950"/>
            <a:ext cx="22249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내용을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53" name="Rectangle 16">
            <a:extLst>
              <a:ext uri="{FF2B5EF4-FFF2-40B4-BE49-F238E27FC236}">
                <a16:creationId xmlns:a16="http://schemas.microsoft.com/office/drawing/2014/main" id="{D4C56E3B-DAF8-467B-9F12-2951D4ED0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3659188"/>
            <a:ext cx="5995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54" name="Rectangle 17">
            <a:extLst>
              <a:ext uri="{FF2B5EF4-FFF2-40B4-BE49-F238E27FC236}">
                <a16:creationId xmlns:a16="http://schemas.microsoft.com/office/drawing/2014/main" id="{72F0DE47-ADA5-4D62-8FDB-238563F93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75" y="4576763"/>
            <a:ext cx="22249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내용을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55" name="Rectangle 18">
            <a:extLst>
              <a:ext uri="{FF2B5EF4-FFF2-40B4-BE49-F238E27FC236}">
                <a16:creationId xmlns:a16="http://schemas.microsoft.com/office/drawing/2014/main" id="{3535FB4F-99E4-4B7F-859C-63BFE8070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4445000"/>
            <a:ext cx="5995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56" name="Rectangle 19">
            <a:extLst>
              <a:ext uri="{FF2B5EF4-FFF2-40B4-BE49-F238E27FC236}">
                <a16:creationId xmlns:a16="http://schemas.microsoft.com/office/drawing/2014/main" id="{029BC5BF-A815-4290-8480-B64D4D421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875" y="5362575"/>
            <a:ext cx="2224968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내용을 입력하세요.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57" name="Rectangle 20">
            <a:extLst>
              <a:ext uri="{FF2B5EF4-FFF2-40B4-BE49-F238E27FC236}">
                <a16:creationId xmlns:a16="http://schemas.microsoft.com/office/drawing/2014/main" id="{5DE33AF2-ACAE-4266-A7AB-5AE8326F3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3463" y="5230813"/>
            <a:ext cx="5995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4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AutoShape 3"/>
          <p:cNvSpPr>
            <a:spLocks noChangeAspect="1" noChangeArrowheads="1" noTextEdit="1"/>
          </p:cNvSpPr>
          <p:nvPr/>
        </p:nvSpPr>
        <p:spPr>
          <a:xfrm>
            <a:off x="145256" y="100013"/>
            <a:ext cx="11588750" cy="67405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>
          <a:xfrm>
            <a:off x="1080294" y="5151438"/>
            <a:ext cx="1424781" cy="17303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>
          <a:xfrm>
            <a:off x="1080294" y="5397501"/>
            <a:ext cx="1424781" cy="17462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>
          <a:xfrm>
            <a:off x="1080294" y="5641976"/>
            <a:ext cx="1424781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76" name="Rectangle 8"/>
          <p:cNvSpPr>
            <a:spLocks noChangeArrowheads="1"/>
          </p:cNvSpPr>
          <p:nvPr/>
        </p:nvSpPr>
        <p:spPr>
          <a:xfrm>
            <a:off x="2477294" y="1763713"/>
            <a:ext cx="1427956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>
          <a:xfrm>
            <a:off x="2477294" y="2011363"/>
            <a:ext cx="1427956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78" name="Rectangle 10"/>
          <p:cNvSpPr>
            <a:spLocks noChangeArrowheads="1"/>
          </p:cNvSpPr>
          <p:nvPr/>
        </p:nvSpPr>
        <p:spPr>
          <a:xfrm>
            <a:off x="2477294" y="2259013"/>
            <a:ext cx="1427956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>
          <a:xfrm>
            <a:off x="5257006" y="1763713"/>
            <a:ext cx="1420019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80" name="Rectangle 12"/>
          <p:cNvSpPr>
            <a:spLocks noChangeArrowheads="1"/>
          </p:cNvSpPr>
          <p:nvPr/>
        </p:nvSpPr>
        <p:spPr>
          <a:xfrm>
            <a:off x="5257006" y="2011363"/>
            <a:ext cx="1420019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>
          <a:xfrm>
            <a:off x="5257006" y="2259013"/>
            <a:ext cx="1420019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82" name="Rectangle 14"/>
          <p:cNvSpPr>
            <a:spLocks noChangeArrowheads="1"/>
          </p:cNvSpPr>
          <p:nvPr/>
        </p:nvSpPr>
        <p:spPr>
          <a:xfrm>
            <a:off x="8038305" y="1763713"/>
            <a:ext cx="1420020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>
          <a:xfrm>
            <a:off x="8038305" y="2011363"/>
            <a:ext cx="1420020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>
          <a:xfrm>
            <a:off x="8038305" y="2259013"/>
            <a:ext cx="1420020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>
          <a:xfrm>
            <a:off x="3886994" y="5151438"/>
            <a:ext cx="1427956" cy="17303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86" name="Rectangle 18"/>
          <p:cNvSpPr>
            <a:spLocks noChangeArrowheads="1"/>
          </p:cNvSpPr>
          <p:nvPr/>
        </p:nvSpPr>
        <p:spPr>
          <a:xfrm>
            <a:off x="3886994" y="5397501"/>
            <a:ext cx="1427956" cy="17462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>
          <a:xfrm>
            <a:off x="3886994" y="5641976"/>
            <a:ext cx="1427956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88" name="Rectangle 20"/>
          <p:cNvSpPr>
            <a:spLocks noChangeArrowheads="1"/>
          </p:cNvSpPr>
          <p:nvPr/>
        </p:nvSpPr>
        <p:spPr>
          <a:xfrm>
            <a:off x="6690519" y="5151438"/>
            <a:ext cx="1424781" cy="17303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>
          <a:xfrm>
            <a:off x="6690519" y="5397501"/>
            <a:ext cx="1424781" cy="17462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>
          <a:xfrm>
            <a:off x="6690519" y="5641976"/>
            <a:ext cx="1424781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>
          <a:xfrm>
            <a:off x="9494044" y="5151438"/>
            <a:ext cx="1421606" cy="17303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92" name="Rectangle 24"/>
          <p:cNvSpPr>
            <a:spLocks noChangeArrowheads="1"/>
          </p:cNvSpPr>
          <p:nvPr/>
        </p:nvSpPr>
        <p:spPr>
          <a:xfrm>
            <a:off x="9494044" y="5397501"/>
            <a:ext cx="1421606" cy="17462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>
          <a:xfrm>
            <a:off x="9494044" y="5641976"/>
            <a:ext cx="1421606" cy="1846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595757"/>
                </a:solidFill>
                <a:effectLst/>
                <a:latin typeface="에스코어 드림 2 ExtraLight"/>
                <a:ea typeface="에스코어 드림 2 ExtraLight"/>
              </a:rPr>
              <a:t>ㆍ내용을 입력하세요.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194" name="Freeform 26"/>
          <p:cNvSpPr>
            <a:spLocks noEditPoints="1"/>
          </p:cNvSpPr>
          <p:nvPr/>
        </p:nvSpPr>
        <p:spPr>
          <a:xfrm>
            <a:off x="145256" y="100013"/>
            <a:ext cx="11588750" cy="6427788"/>
          </a:xfrm>
          <a:custGeom>
            <a:avLst/>
            <a:gdLst>
              <a:gd name="T0" fmla="*/ 7300 w 7300"/>
              <a:gd name="T1" fmla="*/ 4049 h 4049"/>
              <a:gd name="T2" fmla="*/ 0 w 7300"/>
              <a:gd name="T3" fmla="*/ 4049 h 4049"/>
              <a:gd name="T4" fmla="*/ 0 w 7300"/>
              <a:gd name="T5" fmla="*/ 0 h 4049"/>
              <a:gd name="T6" fmla="*/ 7300 w 7300"/>
              <a:gd name="T7" fmla="*/ 0 h 4049"/>
              <a:gd name="T8" fmla="*/ 7300 w 7300"/>
              <a:gd name="T9" fmla="*/ 4049 h 4049"/>
              <a:gd name="T10" fmla="*/ 21 w 7300"/>
              <a:gd name="T11" fmla="*/ 4027 h 4049"/>
              <a:gd name="T12" fmla="*/ 7279 w 7300"/>
              <a:gd name="T13" fmla="*/ 4027 h 4049"/>
              <a:gd name="T14" fmla="*/ 7279 w 7300"/>
              <a:gd name="T15" fmla="*/ 23 h 4049"/>
              <a:gd name="T16" fmla="*/ 21 w 7300"/>
              <a:gd name="T17" fmla="*/ 23 h 4049"/>
              <a:gd name="T18" fmla="*/ 21 w 7300"/>
              <a:gd name="T19" fmla="*/ 4027 h 404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300" h="4049">
                <a:moveTo>
                  <a:pt x="7300" y="4049"/>
                </a:moveTo>
                <a:lnTo>
                  <a:pt x="0" y="4049"/>
                </a:lnTo>
                <a:lnTo>
                  <a:pt x="0" y="0"/>
                </a:lnTo>
                <a:lnTo>
                  <a:pt x="7300" y="0"/>
                </a:lnTo>
                <a:lnTo>
                  <a:pt x="7300" y="4049"/>
                </a:lnTo>
                <a:close/>
                <a:moveTo>
                  <a:pt x="21" y="4027"/>
                </a:moveTo>
                <a:lnTo>
                  <a:pt x="7279" y="4027"/>
                </a:lnTo>
                <a:lnTo>
                  <a:pt x="7279" y="23"/>
                </a:lnTo>
                <a:lnTo>
                  <a:pt x="21" y="23"/>
                </a:lnTo>
                <a:lnTo>
                  <a:pt x="21" y="4027"/>
                </a:lnTo>
                <a:close/>
              </a:path>
            </a:pathLst>
          </a:custGeom>
          <a:solidFill>
            <a:srgbClr val="e3c35d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195" name="Rectangle 27"/>
          <p:cNvSpPr>
            <a:spLocks noChangeArrowheads="1"/>
          </p:cNvSpPr>
          <p:nvPr/>
        </p:nvSpPr>
        <p:spPr>
          <a:xfrm>
            <a:off x="541337" y="483835"/>
            <a:ext cx="10796588" cy="801688"/>
          </a:xfrm>
          <a:prstGeom prst="rect">
            <a:avLst/>
          </a:prstGeom>
          <a:solidFill>
            <a:srgbClr val="1c54a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196" name="Freeform 28"/>
          <p:cNvSpPr/>
          <p:nvPr/>
        </p:nvSpPr>
        <p:spPr>
          <a:xfrm>
            <a:off x="10600531" y="546101"/>
            <a:ext cx="420688" cy="430213"/>
          </a:xfrm>
          <a:custGeom>
            <a:avLst/>
            <a:gdLst>
              <a:gd name="T0" fmla="*/ 255 w 265"/>
              <a:gd name="T1" fmla="*/ 0 h 271"/>
              <a:gd name="T2" fmla="*/ 10 w 265"/>
              <a:gd name="T3" fmla="*/ 0 h 271"/>
              <a:gd name="T4" fmla="*/ 10 w 265"/>
              <a:gd name="T5" fmla="*/ 0 h 271"/>
              <a:gd name="T6" fmla="*/ 6 w 265"/>
              <a:gd name="T7" fmla="*/ 0 h 271"/>
              <a:gd name="T8" fmla="*/ 2 w 265"/>
              <a:gd name="T9" fmla="*/ 4 h 271"/>
              <a:gd name="T10" fmla="*/ 0 w 265"/>
              <a:gd name="T11" fmla="*/ 6 h 271"/>
              <a:gd name="T12" fmla="*/ 0 w 265"/>
              <a:gd name="T13" fmla="*/ 10 h 271"/>
              <a:gd name="T14" fmla="*/ 0 w 265"/>
              <a:gd name="T15" fmla="*/ 10 h 271"/>
              <a:gd name="T16" fmla="*/ 0 w 265"/>
              <a:gd name="T17" fmla="*/ 14 h 271"/>
              <a:gd name="T18" fmla="*/ 2 w 265"/>
              <a:gd name="T19" fmla="*/ 18 h 271"/>
              <a:gd name="T20" fmla="*/ 6 w 265"/>
              <a:gd name="T21" fmla="*/ 21 h 271"/>
              <a:gd name="T22" fmla="*/ 10 w 265"/>
              <a:gd name="T23" fmla="*/ 21 h 271"/>
              <a:gd name="T24" fmla="*/ 230 w 265"/>
              <a:gd name="T25" fmla="*/ 21 h 271"/>
              <a:gd name="T26" fmla="*/ 64 w 265"/>
              <a:gd name="T27" fmla="*/ 191 h 271"/>
              <a:gd name="T28" fmla="*/ 64 w 265"/>
              <a:gd name="T29" fmla="*/ 191 h 271"/>
              <a:gd name="T30" fmla="*/ 62 w 265"/>
              <a:gd name="T31" fmla="*/ 195 h 271"/>
              <a:gd name="T32" fmla="*/ 62 w 265"/>
              <a:gd name="T33" fmla="*/ 197 h 271"/>
              <a:gd name="T34" fmla="*/ 62 w 265"/>
              <a:gd name="T35" fmla="*/ 201 h 271"/>
              <a:gd name="T36" fmla="*/ 64 w 265"/>
              <a:gd name="T37" fmla="*/ 205 h 271"/>
              <a:gd name="T38" fmla="*/ 64 w 265"/>
              <a:gd name="T39" fmla="*/ 205 h 271"/>
              <a:gd name="T40" fmla="*/ 68 w 265"/>
              <a:gd name="T41" fmla="*/ 207 h 271"/>
              <a:gd name="T42" fmla="*/ 72 w 265"/>
              <a:gd name="T43" fmla="*/ 207 h 271"/>
              <a:gd name="T44" fmla="*/ 72 w 265"/>
              <a:gd name="T45" fmla="*/ 207 h 271"/>
              <a:gd name="T46" fmla="*/ 76 w 265"/>
              <a:gd name="T47" fmla="*/ 207 h 271"/>
              <a:gd name="T48" fmla="*/ 78 w 265"/>
              <a:gd name="T49" fmla="*/ 205 h 271"/>
              <a:gd name="T50" fmla="*/ 244 w 265"/>
              <a:gd name="T51" fmla="*/ 37 h 271"/>
              <a:gd name="T52" fmla="*/ 244 w 265"/>
              <a:gd name="T53" fmla="*/ 261 h 271"/>
              <a:gd name="T54" fmla="*/ 244 w 265"/>
              <a:gd name="T55" fmla="*/ 261 h 271"/>
              <a:gd name="T56" fmla="*/ 244 w 265"/>
              <a:gd name="T57" fmla="*/ 265 h 271"/>
              <a:gd name="T58" fmla="*/ 246 w 265"/>
              <a:gd name="T59" fmla="*/ 267 h 271"/>
              <a:gd name="T60" fmla="*/ 250 w 265"/>
              <a:gd name="T61" fmla="*/ 269 h 271"/>
              <a:gd name="T62" fmla="*/ 255 w 265"/>
              <a:gd name="T63" fmla="*/ 271 h 271"/>
              <a:gd name="T64" fmla="*/ 255 w 265"/>
              <a:gd name="T65" fmla="*/ 271 h 271"/>
              <a:gd name="T66" fmla="*/ 259 w 265"/>
              <a:gd name="T67" fmla="*/ 269 h 271"/>
              <a:gd name="T68" fmla="*/ 261 w 265"/>
              <a:gd name="T69" fmla="*/ 267 h 271"/>
              <a:gd name="T70" fmla="*/ 263 w 265"/>
              <a:gd name="T71" fmla="*/ 265 h 271"/>
              <a:gd name="T72" fmla="*/ 265 w 265"/>
              <a:gd name="T73" fmla="*/ 261 h 271"/>
              <a:gd name="T74" fmla="*/ 265 w 265"/>
              <a:gd name="T75" fmla="*/ 10 h 271"/>
              <a:gd name="T76" fmla="*/ 265 w 265"/>
              <a:gd name="T77" fmla="*/ 10 h 271"/>
              <a:gd name="T78" fmla="*/ 263 w 265"/>
              <a:gd name="T79" fmla="*/ 6 h 271"/>
              <a:gd name="T80" fmla="*/ 261 w 265"/>
              <a:gd name="T81" fmla="*/ 4 h 271"/>
              <a:gd name="T82" fmla="*/ 259 w 265"/>
              <a:gd name="T83" fmla="*/ 0 h 271"/>
              <a:gd name="T84" fmla="*/ 255 w 265"/>
              <a:gd name="T85" fmla="*/ 0 h 271"/>
              <a:gd name="T86" fmla="*/ 255 w 265"/>
              <a:gd name="T87" fmla="*/ 0 h 2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5" h="271">
                <a:moveTo>
                  <a:pt x="255" y="0"/>
                </a:moveTo>
                <a:lnTo>
                  <a:pt x="10" y="0"/>
                </a:lnTo>
                <a:lnTo>
                  <a:pt x="10" y="0"/>
                </a:lnTo>
                <a:lnTo>
                  <a:pt x="6" y="0"/>
                </a:lnTo>
                <a:lnTo>
                  <a:pt x="2" y="4"/>
                </a:lnTo>
                <a:lnTo>
                  <a:pt x="0" y="6"/>
                </a:lnTo>
                <a:lnTo>
                  <a:pt x="0" y="10"/>
                </a:lnTo>
                <a:lnTo>
                  <a:pt x="0" y="10"/>
                </a:lnTo>
                <a:lnTo>
                  <a:pt x="0" y="14"/>
                </a:lnTo>
                <a:lnTo>
                  <a:pt x="2" y="18"/>
                </a:lnTo>
                <a:lnTo>
                  <a:pt x="6" y="21"/>
                </a:lnTo>
                <a:lnTo>
                  <a:pt x="10" y="21"/>
                </a:lnTo>
                <a:lnTo>
                  <a:pt x="230" y="21"/>
                </a:lnTo>
                <a:lnTo>
                  <a:pt x="64" y="191"/>
                </a:lnTo>
                <a:lnTo>
                  <a:pt x="64" y="191"/>
                </a:lnTo>
                <a:lnTo>
                  <a:pt x="62" y="195"/>
                </a:lnTo>
                <a:lnTo>
                  <a:pt x="62" y="197"/>
                </a:lnTo>
                <a:lnTo>
                  <a:pt x="62" y="201"/>
                </a:lnTo>
                <a:lnTo>
                  <a:pt x="64" y="205"/>
                </a:lnTo>
                <a:lnTo>
                  <a:pt x="64" y="205"/>
                </a:lnTo>
                <a:lnTo>
                  <a:pt x="68" y="207"/>
                </a:lnTo>
                <a:lnTo>
                  <a:pt x="72" y="207"/>
                </a:lnTo>
                <a:lnTo>
                  <a:pt x="72" y="207"/>
                </a:lnTo>
                <a:lnTo>
                  <a:pt x="76" y="207"/>
                </a:lnTo>
                <a:lnTo>
                  <a:pt x="78" y="205"/>
                </a:lnTo>
                <a:lnTo>
                  <a:pt x="244" y="37"/>
                </a:lnTo>
                <a:lnTo>
                  <a:pt x="244" y="261"/>
                </a:lnTo>
                <a:lnTo>
                  <a:pt x="244" y="261"/>
                </a:lnTo>
                <a:lnTo>
                  <a:pt x="244" y="265"/>
                </a:lnTo>
                <a:lnTo>
                  <a:pt x="246" y="267"/>
                </a:lnTo>
                <a:lnTo>
                  <a:pt x="250" y="269"/>
                </a:lnTo>
                <a:lnTo>
                  <a:pt x="255" y="271"/>
                </a:lnTo>
                <a:lnTo>
                  <a:pt x="255" y="271"/>
                </a:lnTo>
                <a:lnTo>
                  <a:pt x="259" y="269"/>
                </a:lnTo>
                <a:lnTo>
                  <a:pt x="261" y="267"/>
                </a:lnTo>
                <a:lnTo>
                  <a:pt x="263" y="265"/>
                </a:lnTo>
                <a:lnTo>
                  <a:pt x="265" y="261"/>
                </a:lnTo>
                <a:lnTo>
                  <a:pt x="265" y="10"/>
                </a:lnTo>
                <a:lnTo>
                  <a:pt x="265" y="10"/>
                </a:lnTo>
                <a:lnTo>
                  <a:pt x="263" y="6"/>
                </a:lnTo>
                <a:lnTo>
                  <a:pt x="261" y="4"/>
                </a:lnTo>
                <a:lnTo>
                  <a:pt x="259" y="0"/>
                </a:lnTo>
                <a:lnTo>
                  <a:pt x="255" y="0"/>
                </a:lnTo>
                <a:lnTo>
                  <a:pt x="255" y="0"/>
                </a:lnTo>
                <a:close/>
              </a:path>
            </a:pathLst>
          </a:custGeom>
          <a:solidFill>
            <a:srgbClr val="1c54a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197" name="Rectangle 29"/>
          <p:cNvSpPr>
            <a:spLocks noChangeArrowheads="1"/>
          </p:cNvSpPr>
          <p:nvPr/>
        </p:nvSpPr>
        <p:spPr>
          <a:xfrm>
            <a:off x="1248569" y="3779838"/>
            <a:ext cx="9228138" cy="555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198" name="Freeform 30"/>
          <p:cNvSpPr/>
          <p:nvPr/>
        </p:nvSpPr>
        <p:spPr>
          <a:xfrm>
            <a:off x="1526381" y="4325938"/>
            <a:ext cx="211138" cy="655638"/>
          </a:xfrm>
          <a:custGeom>
            <a:avLst/>
            <a:gdLst>
              <a:gd name="T0" fmla="*/ 55 w 133"/>
              <a:gd name="T1" fmla="*/ 353 h 413"/>
              <a:gd name="T2" fmla="*/ 55 w 133"/>
              <a:gd name="T3" fmla="*/ 0 h 413"/>
              <a:gd name="T4" fmla="*/ 78 w 133"/>
              <a:gd name="T5" fmla="*/ 0 h 413"/>
              <a:gd name="T6" fmla="*/ 78 w 133"/>
              <a:gd name="T7" fmla="*/ 353 h 413"/>
              <a:gd name="T8" fmla="*/ 115 w 133"/>
              <a:gd name="T9" fmla="*/ 294 h 413"/>
              <a:gd name="T10" fmla="*/ 125 w 133"/>
              <a:gd name="T11" fmla="*/ 300 h 413"/>
              <a:gd name="T12" fmla="*/ 133 w 133"/>
              <a:gd name="T13" fmla="*/ 306 h 413"/>
              <a:gd name="T14" fmla="*/ 76 w 133"/>
              <a:gd name="T15" fmla="*/ 398 h 413"/>
              <a:gd name="T16" fmla="*/ 67 w 133"/>
              <a:gd name="T17" fmla="*/ 413 h 413"/>
              <a:gd name="T18" fmla="*/ 57 w 133"/>
              <a:gd name="T19" fmla="*/ 398 h 413"/>
              <a:gd name="T20" fmla="*/ 0 w 133"/>
              <a:gd name="T21" fmla="*/ 306 h 413"/>
              <a:gd name="T22" fmla="*/ 18 w 133"/>
              <a:gd name="T23" fmla="*/ 294 h 413"/>
              <a:gd name="T24" fmla="*/ 55 w 133"/>
              <a:gd name="T25" fmla="*/ 353 h 413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3" h="413">
                <a:moveTo>
                  <a:pt x="55" y="353"/>
                </a:moveTo>
                <a:lnTo>
                  <a:pt x="55" y="0"/>
                </a:lnTo>
                <a:lnTo>
                  <a:pt x="78" y="0"/>
                </a:lnTo>
                <a:lnTo>
                  <a:pt x="78" y="353"/>
                </a:lnTo>
                <a:lnTo>
                  <a:pt x="115" y="294"/>
                </a:lnTo>
                <a:lnTo>
                  <a:pt x="125" y="300"/>
                </a:lnTo>
                <a:lnTo>
                  <a:pt x="133" y="306"/>
                </a:lnTo>
                <a:lnTo>
                  <a:pt x="76" y="398"/>
                </a:lnTo>
                <a:lnTo>
                  <a:pt x="67" y="413"/>
                </a:lnTo>
                <a:lnTo>
                  <a:pt x="57" y="398"/>
                </a:lnTo>
                <a:lnTo>
                  <a:pt x="0" y="306"/>
                </a:lnTo>
                <a:lnTo>
                  <a:pt x="18" y="294"/>
                </a:lnTo>
                <a:lnTo>
                  <a:pt x="55" y="35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199" name="Freeform 31"/>
          <p:cNvSpPr/>
          <p:nvPr/>
        </p:nvSpPr>
        <p:spPr>
          <a:xfrm>
            <a:off x="2948781" y="2600326"/>
            <a:ext cx="214313" cy="658813"/>
          </a:xfrm>
          <a:custGeom>
            <a:avLst/>
            <a:gdLst>
              <a:gd name="T0" fmla="*/ 80 w 135"/>
              <a:gd name="T1" fmla="*/ 62 h 415"/>
              <a:gd name="T2" fmla="*/ 80 w 135"/>
              <a:gd name="T3" fmla="*/ 415 h 415"/>
              <a:gd name="T4" fmla="*/ 57 w 135"/>
              <a:gd name="T5" fmla="*/ 415 h 415"/>
              <a:gd name="T6" fmla="*/ 57 w 135"/>
              <a:gd name="T7" fmla="*/ 62 h 415"/>
              <a:gd name="T8" fmla="*/ 21 w 135"/>
              <a:gd name="T9" fmla="*/ 119 h 415"/>
              <a:gd name="T10" fmla="*/ 10 w 135"/>
              <a:gd name="T11" fmla="*/ 113 h 415"/>
              <a:gd name="T12" fmla="*/ 0 w 135"/>
              <a:gd name="T13" fmla="*/ 107 h 415"/>
              <a:gd name="T14" fmla="*/ 57 w 135"/>
              <a:gd name="T15" fmla="*/ 17 h 415"/>
              <a:gd name="T16" fmla="*/ 68 w 135"/>
              <a:gd name="T17" fmla="*/ 0 h 415"/>
              <a:gd name="T18" fmla="*/ 78 w 135"/>
              <a:gd name="T19" fmla="*/ 17 h 415"/>
              <a:gd name="T20" fmla="*/ 135 w 135"/>
              <a:gd name="T21" fmla="*/ 107 h 415"/>
              <a:gd name="T22" fmla="*/ 115 w 135"/>
              <a:gd name="T23" fmla="*/ 119 h 415"/>
              <a:gd name="T24" fmla="*/ 80 w 135"/>
              <a:gd name="T25" fmla="*/ 62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5" h="415">
                <a:moveTo>
                  <a:pt x="80" y="62"/>
                </a:moveTo>
                <a:lnTo>
                  <a:pt x="80" y="415"/>
                </a:lnTo>
                <a:lnTo>
                  <a:pt x="57" y="415"/>
                </a:lnTo>
                <a:lnTo>
                  <a:pt x="57" y="62"/>
                </a:lnTo>
                <a:lnTo>
                  <a:pt x="21" y="119"/>
                </a:lnTo>
                <a:lnTo>
                  <a:pt x="10" y="113"/>
                </a:lnTo>
                <a:lnTo>
                  <a:pt x="0" y="107"/>
                </a:lnTo>
                <a:lnTo>
                  <a:pt x="57" y="17"/>
                </a:lnTo>
                <a:lnTo>
                  <a:pt x="68" y="0"/>
                </a:lnTo>
                <a:lnTo>
                  <a:pt x="78" y="17"/>
                </a:lnTo>
                <a:lnTo>
                  <a:pt x="135" y="107"/>
                </a:lnTo>
                <a:lnTo>
                  <a:pt x="115" y="119"/>
                </a:lnTo>
                <a:lnTo>
                  <a:pt x="80" y="6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200" name="Freeform 32"/>
          <p:cNvSpPr/>
          <p:nvPr/>
        </p:nvSpPr>
        <p:spPr>
          <a:xfrm>
            <a:off x="5795169" y="2600326"/>
            <a:ext cx="211138" cy="658813"/>
          </a:xfrm>
          <a:custGeom>
            <a:avLst/>
            <a:gdLst>
              <a:gd name="T0" fmla="*/ 78 w 133"/>
              <a:gd name="T1" fmla="*/ 62 h 415"/>
              <a:gd name="T2" fmla="*/ 78 w 133"/>
              <a:gd name="T3" fmla="*/ 415 h 415"/>
              <a:gd name="T4" fmla="*/ 55 w 133"/>
              <a:gd name="T5" fmla="*/ 415 h 415"/>
              <a:gd name="T6" fmla="*/ 55 w 133"/>
              <a:gd name="T7" fmla="*/ 62 h 415"/>
              <a:gd name="T8" fmla="*/ 18 w 133"/>
              <a:gd name="T9" fmla="*/ 119 h 415"/>
              <a:gd name="T10" fmla="*/ 10 w 133"/>
              <a:gd name="T11" fmla="*/ 113 h 415"/>
              <a:gd name="T12" fmla="*/ 0 w 133"/>
              <a:gd name="T13" fmla="*/ 107 h 415"/>
              <a:gd name="T14" fmla="*/ 57 w 133"/>
              <a:gd name="T15" fmla="*/ 17 h 415"/>
              <a:gd name="T16" fmla="*/ 67 w 133"/>
              <a:gd name="T17" fmla="*/ 0 h 415"/>
              <a:gd name="T18" fmla="*/ 76 w 133"/>
              <a:gd name="T19" fmla="*/ 17 h 415"/>
              <a:gd name="T20" fmla="*/ 133 w 133"/>
              <a:gd name="T21" fmla="*/ 107 h 415"/>
              <a:gd name="T22" fmla="*/ 115 w 133"/>
              <a:gd name="T23" fmla="*/ 119 h 415"/>
              <a:gd name="T24" fmla="*/ 78 w 133"/>
              <a:gd name="T25" fmla="*/ 62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3" h="415">
                <a:moveTo>
                  <a:pt x="78" y="62"/>
                </a:moveTo>
                <a:lnTo>
                  <a:pt x="78" y="415"/>
                </a:lnTo>
                <a:lnTo>
                  <a:pt x="55" y="415"/>
                </a:lnTo>
                <a:lnTo>
                  <a:pt x="55" y="62"/>
                </a:lnTo>
                <a:lnTo>
                  <a:pt x="18" y="119"/>
                </a:lnTo>
                <a:lnTo>
                  <a:pt x="10" y="113"/>
                </a:lnTo>
                <a:lnTo>
                  <a:pt x="0" y="107"/>
                </a:lnTo>
                <a:lnTo>
                  <a:pt x="57" y="17"/>
                </a:lnTo>
                <a:lnTo>
                  <a:pt x="67" y="0"/>
                </a:lnTo>
                <a:lnTo>
                  <a:pt x="76" y="17"/>
                </a:lnTo>
                <a:lnTo>
                  <a:pt x="133" y="107"/>
                </a:lnTo>
                <a:lnTo>
                  <a:pt x="115" y="119"/>
                </a:lnTo>
                <a:lnTo>
                  <a:pt x="78" y="6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201" name="Freeform 33"/>
          <p:cNvSpPr/>
          <p:nvPr/>
        </p:nvSpPr>
        <p:spPr>
          <a:xfrm>
            <a:off x="8639969" y="2600326"/>
            <a:ext cx="212725" cy="658813"/>
          </a:xfrm>
          <a:custGeom>
            <a:avLst/>
            <a:gdLst>
              <a:gd name="T0" fmla="*/ 78 w 134"/>
              <a:gd name="T1" fmla="*/ 62 h 415"/>
              <a:gd name="T2" fmla="*/ 78 w 134"/>
              <a:gd name="T3" fmla="*/ 415 h 415"/>
              <a:gd name="T4" fmla="*/ 56 w 134"/>
              <a:gd name="T5" fmla="*/ 415 h 415"/>
              <a:gd name="T6" fmla="*/ 56 w 134"/>
              <a:gd name="T7" fmla="*/ 62 h 415"/>
              <a:gd name="T8" fmla="*/ 19 w 134"/>
              <a:gd name="T9" fmla="*/ 119 h 415"/>
              <a:gd name="T10" fmla="*/ 11 w 134"/>
              <a:gd name="T11" fmla="*/ 113 h 415"/>
              <a:gd name="T12" fmla="*/ 0 w 134"/>
              <a:gd name="T13" fmla="*/ 107 h 415"/>
              <a:gd name="T14" fmla="*/ 58 w 134"/>
              <a:gd name="T15" fmla="*/ 17 h 415"/>
              <a:gd name="T16" fmla="*/ 68 w 134"/>
              <a:gd name="T17" fmla="*/ 0 h 415"/>
              <a:gd name="T18" fmla="*/ 76 w 134"/>
              <a:gd name="T19" fmla="*/ 17 h 415"/>
              <a:gd name="T20" fmla="*/ 134 w 134"/>
              <a:gd name="T21" fmla="*/ 107 h 415"/>
              <a:gd name="T22" fmla="*/ 115 w 134"/>
              <a:gd name="T23" fmla="*/ 119 h 415"/>
              <a:gd name="T24" fmla="*/ 78 w 134"/>
              <a:gd name="T25" fmla="*/ 62 h 41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4" h="415">
                <a:moveTo>
                  <a:pt x="78" y="62"/>
                </a:moveTo>
                <a:lnTo>
                  <a:pt x="78" y="415"/>
                </a:lnTo>
                <a:lnTo>
                  <a:pt x="56" y="415"/>
                </a:lnTo>
                <a:lnTo>
                  <a:pt x="56" y="62"/>
                </a:lnTo>
                <a:lnTo>
                  <a:pt x="19" y="119"/>
                </a:lnTo>
                <a:lnTo>
                  <a:pt x="11" y="113"/>
                </a:lnTo>
                <a:lnTo>
                  <a:pt x="0" y="107"/>
                </a:lnTo>
                <a:lnTo>
                  <a:pt x="58" y="17"/>
                </a:lnTo>
                <a:lnTo>
                  <a:pt x="68" y="0"/>
                </a:lnTo>
                <a:lnTo>
                  <a:pt x="76" y="17"/>
                </a:lnTo>
                <a:lnTo>
                  <a:pt x="134" y="107"/>
                </a:lnTo>
                <a:lnTo>
                  <a:pt x="115" y="119"/>
                </a:lnTo>
                <a:lnTo>
                  <a:pt x="78" y="62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202" name="Freeform 34"/>
          <p:cNvSpPr/>
          <p:nvPr/>
        </p:nvSpPr>
        <p:spPr>
          <a:xfrm>
            <a:off x="4374356" y="4325938"/>
            <a:ext cx="212725" cy="655638"/>
          </a:xfrm>
          <a:custGeom>
            <a:avLst/>
            <a:gdLst>
              <a:gd name="T0" fmla="*/ 56 w 134"/>
              <a:gd name="T1" fmla="*/ 353 h 413"/>
              <a:gd name="T2" fmla="*/ 56 w 134"/>
              <a:gd name="T3" fmla="*/ 0 h 413"/>
              <a:gd name="T4" fmla="*/ 78 w 134"/>
              <a:gd name="T5" fmla="*/ 0 h 413"/>
              <a:gd name="T6" fmla="*/ 78 w 134"/>
              <a:gd name="T7" fmla="*/ 353 h 413"/>
              <a:gd name="T8" fmla="*/ 115 w 134"/>
              <a:gd name="T9" fmla="*/ 294 h 413"/>
              <a:gd name="T10" fmla="*/ 123 w 134"/>
              <a:gd name="T11" fmla="*/ 300 h 413"/>
              <a:gd name="T12" fmla="*/ 134 w 134"/>
              <a:gd name="T13" fmla="*/ 306 h 413"/>
              <a:gd name="T14" fmla="*/ 76 w 134"/>
              <a:gd name="T15" fmla="*/ 398 h 413"/>
              <a:gd name="T16" fmla="*/ 66 w 134"/>
              <a:gd name="T17" fmla="*/ 413 h 413"/>
              <a:gd name="T18" fmla="*/ 58 w 134"/>
              <a:gd name="T19" fmla="*/ 398 h 413"/>
              <a:gd name="T20" fmla="*/ 0 w 134"/>
              <a:gd name="T21" fmla="*/ 306 h 413"/>
              <a:gd name="T22" fmla="*/ 19 w 134"/>
              <a:gd name="T23" fmla="*/ 294 h 413"/>
              <a:gd name="T24" fmla="*/ 56 w 134"/>
              <a:gd name="T25" fmla="*/ 353 h 413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4" h="413">
                <a:moveTo>
                  <a:pt x="56" y="353"/>
                </a:moveTo>
                <a:lnTo>
                  <a:pt x="56" y="0"/>
                </a:lnTo>
                <a:lnTo>
                  <a:pt x="78" y="0"/>
                </a:lnTo>
                <a:lnTo>
                  <a:pt x="78" y="353"/>
                </a:lnTo>
                <a:lnTo>
                  <a:pt x="115" y="294"/>
                </a:lnTo>
                <a:lnTo>
                  <a:pt x="123" y="300"/>
                </a:lnTo>
                <a:lnTo>
                  <a:pt x="134" y="306"/>
                </a:lnTo>
                <a:lnTo>
                  <a:pt x="76" y="398"/>
                </a:lnTo>
                <a:lnTo>
                  <a:pt x="66" y="413"/>
                </a:lnTo>
                <a:lnTo>
                  <a:pt x="58" y="398"/>
                </a:lnTo>
                <a:lnTo>
                  <a:pt x="0" y="306"/>
                </a:lnTo>
                <a:lnTo>
                  <a:pt x="19" y="294"/>
                </a:lnTo>
                <a:lnTo>
                  <a:pt x="56" y="35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203" name="Freeform 35"/>
          <p:cNvSpPr/>
          <p:nvPr/>
        </p:nvSpPr>
        <p:spPr>
          <a:xfrm>
            <a:off x="7223919" y="4356101"/>
            <a:ext cx="211138" cy="654050"/>
          </a:xfrm>
          <a:custGeom>
            <a:avLst/>
            <a:gdLst>
              <a:gd name="T0" fmla="*/ 56 w 133"/>
              <a:gd name="T1" fmla="*/ 353 h 412"/>
              <a:gd name="T2" fmla="*/ 56 w 133"/>
              <a:gd name="T3" fmla="*/ 0 h 412"/>
              <a:gd name="T4" fmla="*/ 78 w 133"/>
              <a:gd name="T5" fmla="*/ 0 h 412"/>
              <a:gd name="T6" fmla="*/ 78 w 133"/>
              <a:gd name="T7" fmla="*/ 353 h 412"/>
              <a:gd name="T8" fmla="*/ 115 w 133"/>
              <a:gd name="T9" fmla="*/ 295 h 412"/>
              <a:gd name="T10" fmla="*/ 123 w 133"/>
              <a:gd name="T11" fmla="*/ 301 h 412"/>
              <a:gd name="T12" fmla="*/ 133 w 133"/>
              <a:gd name="T13" fmla="*/ 308 h 412"/>
              <a:gd name="T14" fmla="*/ 76 w 133"/>
              <a:gd name="T15" fmla="*/ 398 h 412"/>
              <a:gd name="T16" fmla="*/ 66 w 133"/>
              <a:gd name="T17" fmla="*/ 412 h 412"/>
              <a:gd name="T18" fmla="*/ 58 w 133"/>
              <a:gd name="T19" fmla="*/ 398 h 412"/>
              <a:gd name="T20" fmla="*/ 0 w 133"/>
              <a:gd name="T21" fmla="*/ 308 h 412"/>
              <a:gd name="T22" fmla="*/ 19 w 133"/>
              <a:gd name="T23" fmla="*/ 295 h 412"/>
              <a:gd name="T24" fmla="*/ 56 w 133"/>
              <a:gd name="T25" fmla="*/ 353 h 41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3" h="412">
                <a:moveTo>
                  <a:pt x="56" y="353"/>
                </a:moveTo>
                <a:lnTo>
                  <a:pt x="56" y="0"/>
                </a:lnTo>
                <a:lnTo>
                  <a:pt x="78" y="0"/>
                </a:lnTo>
                <a:lnTo>
                  <a:pt x="78" y="353"/>
                </a:lnTo>
                <a:lnTo>
                  <a:pt x="115" y="295"/>
                </a:lnTo>
                <a:lnTo>
                  <a:pt x="123" y="301"/>
                </a:lnTo>
                <a:lnTo>
                  <a:pt x="133" y="308"/>
                </a:lnTo>
                <a:lnTo>
                  <a:pt x="76" y="398"/>
                </a:lnTo>
                <a:lnTo>
                  <a:pt x="66" y="412"/>
                </a:lnTo>
                <a:lnTo>
                  <a:pt x="58" y="398"/>
                </a:lnTo>
                <a:lnTo>
                  <a:pt x="0" y="308"/>
                </a:lnTo>
                <a:lnTo>
                  <a:pt x="19" y="295"/>
                </a:lnTo>
                <a:lnTo>
                  <a:pt x="56" y="35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211" name="Freeform 43"/>
          <p:cNvSpPr/>
          <p:nvPr/>
        </p:nvSpPr>
        <p:spPr>
          <a:xfrm>
            <a:off x="10067131" y="4356101"/>
            <a:ext cx="211138" cy="654050"/>
          </a:xfrm>
          <a:custGeom>
            <a:avLst/>
            <a:gdLst>
              <a:gd name="T0" fmla="*/ 55 w 133"/>
              <a:gd name="T1" fmla="*/ 353 h 412"/>
              <a:gd name="T2" fmla="*/ 55 w 133"/>
              <a:gd name="T3" fmla="*/ 0 h 412"/>
              <a:gd name="T4" fmla="*/ 78 w 133"/>
              <a:gd name="T5" fmla="*/ 0 h 412"/>
              <a:gd name="T6" fmla="*/ 78 w 133"/>
              <a:gd name="T7" fmla="*/ 353 h 412"/>
              <a:gd name="T8" fmla="*/ 115 w 133"/>
              <a:gd name="T9" fmla="*/ 295 h 412"/>
              <a:gd name="T10" fmla="*/ 123 w 133"/>
              <a:gd name="T11" fmla="*/ 301 h 412"/>
              <a:gd name="T12" fmla="*/ 133 w 133"/>
              <a:gd name="T13" fmla="*/ 308 h 412"/>
              <a:gd name="T14" fmla="*/ 76 w 133"/>
              <a:gd name="T15" fmla="*/ 398 h 412"/>
              <a:gd name="T16" fmla="*/ 65 w 133"/>
              <a:gd name="T17" fmla="*/ 412 h 412"/>
              <a:gd name="T18" fmla="*/ 57 w 133"/>
              <a:gd name="T19" fmla="*/ 398 h 412"/>
              <a:gd name="T20" fmla="*/ 0 w 133"/>
              <a:gd name="T21" fmla="*/ 308 h 412"/>
              <a:gd name="T22" fmla="*/ 18 w 133"/>
              <a:gd name="T23" fmla="*/ 295 h 412"/>
              <a:gd name="T24" fmla="*/ 55 w 133"/>
              <a:gd name="T25" fmla="*/ 353 h 41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3" h="412">
                <a:moveTo>
                  <a:pt x="55" y="353"/>
                </a:moveTo>
                <a:lnTo>
                  <a:pt x="55" y="0"/>
                </a:lnTo>
                <a:lnTo>
                  <a:pt x="78" y="0"/>
                </a:lnTo>
                <a:lnTo>
                  <a:pt x="78" y="353"/>
                </a:lnTo>
                <a:lnTo>
                  <a:pt x="115" y="295"/>
                </a:lnTo>
                <a:lnTo>
                  <a:pt x="123" y="301"/>
                </a:lnTo>
                <a:lnTo>
                  <a:pt x="133" y="308"/>
                </a:lnTo>
                <a:lnTo>
                  <a:pt x="76" y="398"/>
                </a:lnTo>
                <a:lnTo>
                  <a:pt x="65" y="412"/>
                </a:lnTo>
                <a:lnTo>
                  <a:pt x="57" y="398"/>
                </a:lnTo>
                <a:lnTo>
                  <a:pt x="0" y="308"/>
                </a:lnTo>
                <a:lnTo>
                  <a:pt x="18" y="295"/>
                </a:lnTo>
                <a:lnTo>
                  <a:pt x="55" y="35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 rot="0">
            <a:off x="2672556" y="3389313"/>
            <a:ext cx="765175" cy="784225"/>
            <a:chOff x="2672556" y="3389313"/>
            <a:chExt cx="765175" cy="784225"/>
          </a:xfrm>
        </p:grpSpPr>
        <p:sp>
          <p:nvSpPr>
            <p:cNvPr id="7205" name="Freeform 37"/>
            <p:cNvSpPr/>
            <p:nvPr/>
          </p:nvSpPr>
          <p:spPr>
            <a:xfrm>
              <a:off x="2672556" y="3389313"/>
              <a:ext cx="765175" cy="784225"/>
            </a:xfrm>
            <a:custGeom>
              <a:avLst/>
              <a:gdLst>
                <a:gd name="T0" fmla="*/ 242 w 482"/>
                <a:gd name="T1" fmla="*/ 494 h 494"/>
                <a:gd name="T2" fmla="*/ 289 w 482"/>
                <a:gd name="T3" fmla="*/ 488 h 494"/>
                <a:gd name="T4" fmla="*/ 334 w 482"/>
                <a:gd name="T5" fmla="*/ 474 h 494"/>
                <a:gd name="T6" fmla="*/ 375 w 482"/>
                <a:gd name="T7" fmla="*/ 451 h 494"/>
                <a:gd name="T8" fmla="*/ 410 w 482"/>
                <a:gd name="T9" fmla="*/ 420 h 494"/>
                <a:gd name="T10" fmla="*/ 441 w 482"/>
                <a:gd name="T11" fmla="*/ 385 h 494"/>
                <a:gd name="T12" fmla="*/ 463 w 482"/>
                <a:gd name="T13" fmla="*/ 342 h 494"/>
                <a:gd name="T14" fmla="*/ 478 w 482"/>
                <a:gd name="T15" fmla="*/ 297 h 494"/>
                <a:gd name="T16" fmla="*/ 482 w 482"/>
                <a:gd name="T17" fmla="*/ 248 h 494"/>
                <a:gd name="T18" fmla="*/ 480 w 482"/>
                <a:gd name="T19" fmla="*/ 221 h 494"/>
                <a:gd name="T20" fmla="*/ 471 w 482"/>
                <a:gd name="T21" fmla="*/ 174 h 494"/>
                <a:gd name="T22" fmla="*/ 453 w 482"/>
                <a:gd name="T23" fmla="*/ 129 h 494"/>
                <a:gd name="T24" fmla="*/ 426 w 482"/>
                <a:gd name="T25" fmla="*/ 90 h 494"/>
                <a:gd name="T26" fmla="*/ 394 w 482"/>
                <a:gd name="T27" fmla="*/ 57 h 494"/>
                <a:gd name="T28" fmla="*/ 355 w 482"/>
                <a:gd name="T29" fmla="*/ 30 h 494"/>
                <a:gd name="T30" fmla="*/ 311 w 482"/>
                <a:gd name="T31" fmla="*/ 12 h 494"/>
                <a:gd name="T32" fmla="*/ 266 w 482"/>
                <a:gd name="T33" fmla="*/ 2 h 494"/>
                <a:gd name="T34" fmla="*/ 242 w 482"/>
                <a:gd name="T35" fmla="*/ 0 h 494"/>
                <a:gd name="T36" fmla="*/ 192 w 482"/>
                <a:gd name="T37" fmla="*/ 6 h 494"/>
                <a:gd name="T38" fmla="*/ 147 w 482"/>
                <a:gd name="T39" fmla="*/ 20 h 494"/>
                <a:gd name="T40" fmla="*/ 106 w 482"/>
                <a:gd name="T41" fmla="*/ 43 h 494"/>
                <a:gd name="T42" fmla="*/ 71 w 482"/>
                <a:gd name="T43" fmla="*/ 74 h 494"/>
                <a:gd name="T44" fmla="*/ 41 w 482"/>
                <a:gd name="T45" fmla="*/ 108 h 494"/>
                <a:gd name="T46" fmla="*/ 18 w 482"/>
                <a:gd name="T47" fmla="*/ 152 h 494"/>
                <a:gd name="T48" fmla="*/ 6 w 482"/>
                <a:gd name="T49" fmla="*/ 197 h 494"/>
                <a:gd name="T50" fmla="*/ 0 w 482"/>
                <a:gd name="T51" fmla="*/ 248 h 494"/>
                <a:gd name="T52" fmla="*/ 2 w 482"/>
                <a:gd name="T53" fmla="*/ 273 h 494"/>
                <a:gd name="T54" fmla="*/ 10 w 482"/>
                <a:gd name="T55" fmla="*/ 320 h 494"/>
                <a:gd name="T56" fmla="*/ 28 w 482"/>
                <a:gd name="T57" fmla="*/ 365 h 494"/>
                <a:gd name="T58" fmla="*/ 55 w 482"/>
                <a:gd name="T59" fmla="*/ 404 h 494"/>
                <a:gd name="T60" fmla="*/ 88 w 482"/>
                <a:gd name="T61" fmla="*/ 437 h 494"/>
                <a:gd name="T62" fmla="*/ 127 w 482"/>
                <a:gd name="T63" fmla="*/ 463 h 494"/>
                <a:gd name="T64" fmla="*/ 170 w 482"/>
                <a:gd name="T65" fmla="*/ 482 h 494"/>
                <a:gd name="T66" fmla="*/ 217 w 482"/>
                <a:gd name="T67" fmla="*/ 492 h 494"/>
                <a:gd name="T68" fmla="*/ 242 w 482"/>
                <a:gd name="T69" fmla="*/ 494 h 4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94">
                  <a:moveTo>
                    <a:pt x="242" y="494"/>
                  </a:moveTo>
                  <a:lnTo>
                    <a:pt x="242" y="494"/>
                  </a:lnTo>
                  <a:lnTo>
                    <a:pt x="266" y="492"/>
                  </a:lnTo>
                  <a:lnTo>
                    <a:pt x="289" y="488"/>
                  </a:lnTo>
                  <a:lnTo>
                    <a:pt x="311" y="482"/>
                  </a:lnTo>
                  <a:lnTo>
                    <a:pt x="334" y="474"/>
                  </a:lnTo>
                  <a:lnTo>
                    <a:pt x="355" y="463"/>
                  </a:lnTo>
                  <a:lnTo>
                    <a:pt x="375" y="451"/>
                  </a:lnTo>
                  <a:lnTo>
                    <a:pt x="394" y="437"/>
                  </a:lnTo>
                  <a:lnTo>
                    <a:pt x="410" y="420"/>
                  </a:lnTo>
                  <a:lnTo>
                    <a:pt x="426" y="404"/>
                  </a:lnTo>
                  <a:lnTo>
                    <a:pt x="441" y="385"/>
                  </a:lnTo>
                  <a:lnTo>
                    <a:pt x="453" y="365"/>
                  </a:lnTo>
                  <a:lnTo>
                    <a:pt x="463" y="342"/>
                  </a:lnTo>
                  <a:lnTo>
                    <a:pt x="471" y="320"/>
                  </a:lnTo>
                  <a:lnTo>
                    <a:pt x="478" y="297"/>
                  </a:lnTo>
                  <a:lnTo>
                    <a:pt x="480" y="273"/>
                  </a:lnTo>
                  <a:lnTo>
                    <a:pt x="482" y="248"/>
                  </a:lnTo>
                  <a:lnTo>
                    <a:pt x="482" y="248"/>
                  </a:lnTo>
                  <a:lnTo>
                    <a:pt x="480" y="221"/>
                  </a:lnTo>
                  <a:lnTo>
                    <a:pt x="478" y="197"/>
                  </a:lnTo>
                  <a:lnTo>
                    <a:pt x="471" y="174"/>
                  </a:lnTo>
                  <a:lnTo>
                    <a:pt x="463" y="152"/>
                  </a:lnTo>
                  <a:lnTo>
                    <a:pt x="453" y="129"/>
                  </a:lnTo>
                  <a:lnTo>
                    <a:pt x="441" y="108"/>
                  </a:lnTo>
                  <a:lnTo>
                    <a:pt x="426" y="90"/>
                  </a:lnTo>
                  <a:lnTo>
                    <a:pt x="410" y="74"/>
                  </a:lnTo>
                  <a:lnTo>
                    <a:pt x="394" y="57"/>
                  </a:lnTo>
                  <a:lnTo>
                    <a:pt x="375" y="43"/>
                  </a:lnTo>
                  <a:lnTo>
                    <a:pt x="355" y="30"/>
                  </a:lnTo>
                  <a:lnTo>
                    <a:pt x="334" y="20"/>
                  </a:lnTo>
                  <a:lnTo>
                    <a:pt x="311" y="12"/>
                  </a:lnTo>
                  <a:lnTo>
                    <a:pt x="289" y="6"/>
                  </a:lnTo>
                  <a:lnTo>
                    <a:pt x="266" y="2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17" y="2"/>
                  </a:lnTo>
                  <a:lnTo>
                    <a:pt x="192" y="6"/>
                  </a:lnTo>
                  <a:lnTo>
                    <a:pt x="170" y="12"/>
                  </a:lnTo>
                  <a:lnTo>
                    <a:pt x="147" y="20"/>
                  </a:lnTo>
                  <a:lnTo>
                    <a:pt x="127" y="30"/>
                  </a:lnTo>
                  <a:lnTo>
                    <a:pt x="106" y="43"/>
                  </a:lnTo>
                  <a:lnTo>
                    <a:pt x="88" y="57"/>
                  </a:lnTo>
                  <a:lnTo>
                    <a:pt x="71" y="74"/>
                  </a:lnTo>
                  <a:lnTo>
                    <a:pt x="55" y="90"/>
                  </a:lnTo>
                  <a:lnTo>
                    <a:pt x="41" y="108"/>
                  </a:lnTo>
                  <a:lnTo>
                    <a:pt x="28" y="129"/>
                  </a:lnTo>
                  <a:lnTo>
                    <a:pt x="18" y="152"/>
                  </a:lnTo>
                  <a:lnTo>
                    <a:pt x="10" y="174"/>
                  </a:lnTo>
                  <a:lnTo>
                    <a:pt x="6" y="197"/>
                  </a:lnTo>
                  <a:lnTo>
                    <a:pt x="2" y="221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2" y="273"/>
                  </a:lnTo>
                  <a:lnTo>
                    <a:pt x="6" y="297"/>
                  </a:lnTo>
                  <a:lnTo>
                    <a:pt x="10" y="320"/>
                  </a:lnTo>
                  <a:lnTo>
                    <a:pt x="18" y="342"/>
                  </a:lnTo>
                  <a:lnTo>
                    <a:pt x="28" y="365"/>
                  </a:lnTo>
                  <a:lnTo>
                    <a:pt x="41" y="385"/>
                  </a:lnTo>
                  <a:lnTo>
                    <a:pt x="55" y="404"/>
                  </a:lnTo>
                  <a:lnTo>
                    <a:pt x="71" y="420"/>
                  </a:lnTo>
                  <a:lnTo>
                    <a:pt x="88" y="437"/>
                  </a:lnTo>
                  <a:lnTo>
                    <a:pt x="106" y="451"/>
                  </a:lnTo>
                  <a:lnTo>
                    <a:pt x="127" y="463"/>
                  </a:lnTo>
                  <a:lnTo>
                    <a:pt x="147" y="474"/>
                  </a:lnTo>
                  <a:lnTo>
                    <a:pt x="170" y="482"/>
                  </a:lnTo>
                  <a:lnTo>
                    <a:pt x="192" y="488"/>
                  </a:lnTo>
                  <a:lnTo>
                    <a:pt x="217" y="492"/>
                  </a:lnTo>
                  <a:lnTo>
                    <a:pt x="242" y="494"/>
                  </a:lnTo>
                  <a:lnTo>
                    <a:pt x="242" y="494"/>
                  </a:lnTo>
                  <a:close/>
                </a:path>
              </a:pathLst>
            </a:custGeom>
            <a:solidFill>
              <a:srgbClr val="1c54a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13" name="Freeform 45"/>
            <p:cNvSpPr/>
            <p:nvPr/>
          </p:nvSpPr>
          <p:spPr>
            <a:xfrm>
              <a:off x="3069431" y="3681413"/>
              <a:ext cx="169863" cy="42863"/>
            </a:xfrm>
            <a:custGeom>
              <a:avLst/>
              <a:gdLst>
                <a:gd name="T0" fmla="*/ 100 w 107"/>
                <a:gd name="T1" fmla="*/ 0 h 27"/>
                <a:gd name="T2" fmla="*/ 100 w 107"/>
                <a:gd name="T3" fmla="*/ 0 h 27"/>
                <a:gd name="T4" fmla="*/ 86 w 107"/>
                <a:gd name="T5" fmla="*/ 6 h 27"/>
                <a:gd name="T6" fmla="*/ 64 w 107"/>
                <a:gd name="T7" fmla="*/ 11 h 27"/>
                <a:gd name="T8" fmla="*/ 35 w 107"/>
                <a:gd name="T9" fmla="*/ 15 h 27"/>
                <a:gd name="T10" fmla="*/ 4 w 107"/>
                <a:gd name="T11" fmla="*/ 17 h 27"/>
                <a:gd name="T12" fmla="*/ 4 w 107"/>
                <a:gd name="T13" fmla="*/ 17 h 27"/>
                <a:gd name="T14" fmla="*/ 2 w 107"/>
                <a:gd name="T15" fmla="*/ 19 h 27"/>
                <a:gd name="T16" fmla="*/ 0 w 107"/>
                <a:gd name="T17" fmla="*/ 21 h 27"/>
                <a:gd name="T18" fmla="*/ 0 w 107"/>
                <a:gd name="T19" fmla="*/ 21 h 27"/>
                <a:gd name="T20" fmla="*/ 2 w 107"/>
                <a:gd name="T21" fmla="*/ 25 h 27"/>
                <a:gd name="T22" fmla="*/ 6 w 107"/>
                <a:gd name="T23" fmla="*/ 27 h 27"/>
                <a:gd name="T24" fmla="*/ 6 w 107"/>
                <a:gd name="T25" fmla="*/ 27 h 27"/>
                <a:gd name="T26" fmla="*/ 6 w 107"/>
                <a:gd name="T27" fmla="*/ 27 h 27"/>
                <a:gd name="T28" fmla="*/ 6 w 107"/>
                <a:gd name="T29" fmla="*/ 27 h 27"/>
                <a:gd name="T30" fmla="*/ 35 w 107"/>
                <a:gd name="T31" fmla="*/ 23 h 27"/>
                <a:gd name="T32" fmla="*/ 64 w 107"/>
                <a:gd name="T33" fmla="*/ 19 h 27"/>
                <a:gd name="T34" fmla="*/ 88 w 107"/>
                <a:gd name="T35" fmla="*/ 15 h 27"/>
                <a:gd name="T36" fmla="*/ 105 w 107"/>
                <a:gd name="T37" fmla="*/ 9 h 27"/>
                <a:gd name="T38" fmla="*/ 105 w 107"/>
                <a:gd name="T39" fmla="*/ 9 h 27"/>
                <a:gd name="T40" fmla="*/ 107 w 107"/>
                <a:gd name="T41" fmla="*/ 6 h 27"/>
                <a:gd name="T42" fmla="*/ 107 w 107"/>
                <a:gd name="T43" fmla="*/ 2 h 27"/>
                <a:gd name="T44" fmla="*/ 107 w 107"/>
                <a:gd name="T45" fmla="*/ 2 h 27"/>
                <a:gd name="T46" fmla="*/ 105 w 107"/>
                <a:gd name="T47" fmla="*/ 0 h 27"/>
                <a:gd name="T48" fmla="*/ 100 w 107"/>
                <a:gd name="T49" fmla="*/ 0 h 27"/>
                <a:gd name="T50" fmla="*/ 100 w 107"/>
                <a:gd name="T51" fmla="*/ 0 h 2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" h="27">
                  <a:moveTo>
                    <a:pt x="100" y="0"/>
                  </a:moveTo>
                  <a:lnTo>
                    <a:pt x="100" y="0"/>
                  </a:lnTo>
                  <a:lnTo>
                    <a:pt x="86" y="6"/>
                  </a:lnTo>
                  <a:lnTo>
                    <a:pt x="64" y="11"/>
                  </a:lnTo>
                  <a:lnTo>
                    <a:pt x="35" y="15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2" y="19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2" y="25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35" y="23"/>
                  </a:lnTo>
                  <a:lnTo>
                    <a:pt x="64" y="19"/>
                  </a:lnTo>
                  <a:lnTo>
                    <a:pt x="88" y="15"/>
                  </a:lnTo>
                  <a:lnTo>
                    <a:pt x="105" y="9"/>
                  </a:lnTo>
                  <a:lnTo>
                    <a:pt x="105" y="9"/>
                  </a:lnTo>
                  <a:lnTo>
                    <a:pt x="107" y="6"/>
                  </a:lnTo>
                  <a:lnTo>
                    <a:pt x="107" y="2"/>
                  </a:lnTo>
                  <a:lnTo>
                    <a:pt x="107" y="2"/>
                  </a:lnTo>
                  <a:lnTo>
                    <a:pt x="105" y="0"/>
                  </a:lnTo>
                  <a:lnTo>
                    <a:pt x="100" y="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14" name="Freeform 46"/>
            <p:cNvSpPr>
              <a:spLocks noEditPoints="1"/>
            </p:cNvSpPr>
            <p:nvPr/>
          </p:nvSpPr>
          <p:spPr>
            <a:xfrm>
              <a:off x="2834481" y="3600451"/>
              <a:ext cx="473075" cy="414338"/>
            </a:xfrm>
            <a:custGeom>
              <a:avLst/>
              <a:gdLst>
                <a:gd name="T0" fmla="*/ 296 w 298"/>
                <a:gd name="T1" fmla="*/ 84 h 261"/>
                <a:gd name="T2" fmla="*/ 277 w 298"/>
                <a:gd name="T3" fmla="*/ 60 h 261"/>
                <a:gd name="T4" fmla="*/ 273 w 298"/>
                <a:gd name="T5" fmla="*/ 14 h 261"/>
                <a:gd name="T6" fmla="*/ 265 w 298"/>
                <a:gd name="T7" fmla="*/ 2 h 261"/>
                <a:gd name="T8" fmla="*/ 250 w 298"/>
                <a:gd name="T9" fmla="*/ 4 h 261"/>
                <a:gd name="T10" fmla="*/ 205 w 298"/>
                <a:gd name="T11" fmla="*/ 27 h 261"/>
                <a:gd name="T12" fmla="*/ 154 w 298"/>
                <a:gd name="T13" fmla="*/ 39 h 261"/>
                <a:gd name="T14" fmla="*/ 134 w 298"/>
                <a:gd name="T15" fmla="*/ 41 h 261"/>
                <a:gd name="T16" fmla="*/ 31 w 298"/>
                <a:gd name="T17" fmla="*/ 47 h 261"/>
                <a:gd name="T18" fmla="*/ 27 w 298"/>
                <a:gd name="T19" fmla="*/ 53 h 261"/>
                <a:gd name="T20" fmla="*/ 6 w 298"/>
                <a:gd name="T21" fmla="*/ 72 h 261"/>
                <a:gd name="T22" fmla="*/ 0 w 298"/>
                <a:gd name="T23" fmla="*/ 121 h 261"/>
                <a:gd name="T24" fmla="*/ 6 w 298"/>
                <a:gd name="T25" fmla="*/ 127 h 261"/>
                <a:gd name="T26" fmla="*/ 27 w 298"/>
                <a:gd name="T27" fmla="*/ 146 h 261"/>
                <a:gd name="T28" fmla="*/ 62 w 298"/>
                <a:gd name="T29" fmla="*/ 150 h 261"/>
                <a:gd name="T30" fmla="*/ 64 w 298"/>
                <a:gd name="T31" fmla="*/ 250 h 261"/>
                <a:gd name="T32" fmla="*/ 78 w 298"/>
                <a:gd name="T33" fmla="*/ 261 h 261"/>
                <a:gd name="T34" fmla="*/ 93 w 298"/>
                <a:gd name="T35" fmla="*/ 259 h 261"/>
                <a:gd name="T36" fmla="*/ 103 w 298"/>
                <a:gd name="T37" fmla="*/ 244 h 261"/>
                <a:gd name="T38" fmla="*/ 107 w 298"/>
                <a:gd name="T39" fmla="*/ 222 h 261"/>
                <a:gd name="T40" fmla="*/ 127 w 298"/>
                <a:gd name="T41" fmla="*/ 207 h 261"/>
                <a:gd name="T42" fmla="*/ 127 w 298"/>
                <a:gd name="T43" fmla="*/ 195 h 261"/>
                <a:gd name="T44" fmla="*/ 115 w 298"/>
                <a:gd name="T45" fmla="*/ 174 h 261"/>
                <a:gd name="T46" fmla="*/ 103 w 298"/>
                <a:gd name="T47" fmla="*/ 150 h 261"/>
                <a:gd name="T48" fmla="*/ 132 w 298"/>
                <a:gd name="T49" fmla="*/ 154 h 261"/>
                <a:gd name="T50" fmla="*/ 136 w 298"/>
                <a:gd name="T51" fmla="*/ 158 h 261"/>
                <a:gd name="T52" fmla="*/ 191 w 298"/>
                <a:gd name="T53" fmla="*/ 166 h 261"/>
                <a:gd name="T54" fmla="*/ 242 w 298"/>
                <a:gd name="T55" fmla="*/ 189 h 261"/>
                <a:gd name="T56" fmla="*/ 255 w 298"/>
                <a:gd name="T57" fmla="*/ 197 h 261"/>
                <a:gd name="T58" fmla="*/ 265 w 298"/>
                <a:gd name="T59" fmla="*/ 197 h 261"/>
                <a:gd name="T60" fmla="*/ 273 w 298"/>
                <a:gd name="T61" fmla="*/ 185 h 261"/>
                <a:gd name="T62" fmla="*/ 277 w 298"/>
                <a:gd name="T63" fmla="*/ 137 h 261"/>
                <a:gd name="T64" fmla="*/ 296 w 298"/>
                <a:gd name="T65" fmla="*/ 113 h 261"/>
                <a:gd name="T66" fmla="*/ 103 w 298"/>
                <a:gd name="T67" fmla="*/ 183 h 261"/>
                <a:gd name="T68" fmla="*/ 111 w 298"/>
                <a:gd name="T69" fmla="*/ 183 h 261"/>
                <a:gd name="T70" fmla="*/ 119 w 298"/>
                <a:gd name="T71" fmla="*/ 195 h 261"/>
                <a:gd name="T72" fmla="*/ 117 w 298"/>
                <a:gd name="T73" fmla="*/ 203 h 261"/>
                <a:gd name="T74" fmla="*/ 107 w 298"/>
                <a:gd name="T75" fmla="*/ 211 h 261"/>
                <a:gd name="T76" fmla="*/ 10 w 298"/>
                <a:gd name="T77" fmla="*/ 117 h 261"/>
                <a:gd name="T78" fmla="*/ 27 w 298"/>
                <a:gd name="T79" fmla="*/ 117 h 261"/>
                <a:gd name="T80" fmla="*/ 93 w 298"/>
                <a:gd name="T81" fmla="*/ 244 h 261"/>
                <a:gd name="T82" fmla="*/ 78 w 298"/>
                <a:gd name="T83" fmla="*/ 250 h 261"/>
                <a:gd name="T84" fmla="*/ 70 w 298"/>
                <a:gd name="T85" fmla="*/ 244 h 261"/>
                <a:gd name="T86" fmla="*/ 93 w 298"/>
                <a:gd name="T87" fmla="*/ 244 h 261"/>
                <a:gd name="T88" fmla="*/ 35 w 298"/>
                <a:gd name="T89" fmla="*/ 140 h 261"/>
                <a:gd name="T90" fmla="*/ 35 w 298"/>
                <a:gd name="T91" fmla="*/ 57 h 261"/>
                <a:gd name="T92" fmla="*/ 99 w 298"/>
                <a:gd name="T93" fmla="*/ 140 h 261"/>
                <a:gd name="T94" fmla="*/ 263 w 298"/>
                <a:gd name="T95" fmla="*/ 187 h 261"/>
                <a:gd name="T96" fmla="*/ 259 w 298"/>
                <a:gd name="T97" fmla="*/ 189 h 261"/>
                <a:gd name="T98" fmla="*/ 248 w 298"/>
                <a:gd name="T99" fmla="*/ 181 h 261"/>
                <a:gd name="T100" fmla="*/ 209 w 298"/>
                <a:gd name="T101" fmla="*/ 162 h 261"/>
                <a:gd name="T102" fmla="*/ 158 w 298"/>
                <a:gd name="T103" fmla="*/ 150 h 261"/>
                <a:gd name="T104" fmla="*/ 140 w 298"/>
                <a:gd name="T105" fmla="*/ 53 h 261"/>
                <a:gd name="T106" fmla="*/ 158 w 298"/>
                <a:gd name="T107" fmla="*/ 47 h 261"/>
                <a:gd name="T108" fmla="*/ 209 w 298"/>
                <a:gd name="T109" fmla="*/ 37 h 261"/>
                <a:gd name="T110" fmla="*/ 248 w 298"/>
                <a:gd name="T111" fmla="*/ 19 h 261"/>
                <a:gd name="T112" fmla="*/ 259 w 298"/>
                <a:gd name="T113" fmla="*/ 10 h 261"/>
                <a:gd name="T114" fmla="*/ 263 w 298"/>
                <a:gd name="T115" fmla="*/ 10 h 261"/>
                <a:gd name="T116" fmla="*/ 273 w 298"/>
                <a:gd name="T117" fmla="*/ 131 h 261"/>
                <a:gd name="T118" fmla="*/ 279 w 298"/>
                <a:gd name="T119" fmla="*/ 72 h 261"/>
                <a:gd name="T120" fmla="*/ 289 w 298"/>
                <a:gd name="T121" fmla="*/ 99 h 261"/>
                <a:gd name="T122" fmla="*/ 285 w 298"/>
                <a:gd name="T123" fmla="*/ 119 h 261"/>
                <a:gd name="T124" fmla="*/ 273 w 298"/>
                <a:gd name="T125" fmla="*/ 131 h 2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8" h="261">
                  <a:moveTo>
                    <a:pt x="298" y="99"/>
                  </a:moveTo>
                  <a:lnTo>
                    <a:pt x="298" y="99"/>
                  </a:lnTo>
                  <a:lnTo>
                    <a:pt x="296" y="84"/>
                  </a:lnTo>
                  <a:lnTo>
                    <a:pt x="292" y="72"/>
                  </a:lnTo>
                  <a:lnTo>
                    <a:pt x="283" y="64"/>
                  </a:lnTo>
                  <a:lnTo>
                    <a:pt x="277" y="60"/>
                  </a:lnTo>
                  <a:lnTo>
                    <a:pt x="273" y="57"/>
                  </a:lnTo>
                  <a:lnTo>
                    <a:pt x="273" y="14"/>
                  </a:lnTo>
                  <a:lnTo>
                    <a:pt x="273" y="14"/>
                  </a:lnTo>
                  <a:lnTo>
                    <a:pt x="271" y="6"/>
                  </a:lnTo>
                  <a:lnTo>
                    <a:pt x="265" y="2"/>
                  </a:lnTo>
                  <a:lnTo>
                    <a:pt x="265" y="2"/>
                  </a:lnTo>
                  <a:lnTo>
                    <a:pt x="257" y="0"/>
                  </a:lnTo>
                  <a:lnTo>
                    <a:pt x="250" y="4"/>
                  </a:lnTo>
                  <a:lnTo>
                    <a:pt x="250" y="4"/>
                  </a:lnTo>
                  <a:lnTo>
                    <a:pt x="242" y="10"/>
                  </a:lnTo>
                  <a:lnTo>
                    <a:pt x="232" y="16"/>
                  </a:lnTo>
                  <a:lnTo>
                    <a:pt x="205" y="27"/>
                  </a:lnTo>
                  <a:lnTo>
                    <a:pt x="191" y="33"/>
                  </a:lnTo>
                  <a:lnTo>
                    <a:pt x="173" y="37"/>
                  </a:lnTo>
                  <a:lnTo>
                    <a:pt x="154" y="39"/>
                  </a:lnTo>
                  <a:lnTo>
                    <a:pt x="136" y="39"/>
                  </a:lnTo>
                  <a:lnTo>
                    <a:pt x="136" y="39"/>
                  </a:lnTo>
                  <a:lnTo>
                    <a:pt x="134" y="41"/>
                  </a:lnTo>
                  <a:lnTo>
                    <a:pt x="132" y="45"/>
                  </a:lnTo>
                  <a:lnTo>
                    <a:pt x="132" y="47"/>
                  </a:lnTo>
                  <a:lnTo>
                    <a:pt x="31" y="47"/>
                  </a:lnTo>
                  <a:lnTo>
                    <a:pt x="31" y="47"/>
                  </a:lnTo>
                  <a:lnTo>
                    <a:pt x="29" y="49"/>
                  </a:lnTo>
                  <a:lnTo>
                    <a:pt x="27" y="53"/>
                  </a:lnTo>
                  <a:lnTo>
                    <a:pt x="27" y="72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2" y="72"/>
                  </a:lnTo>
                  <a:lnTo>
                    <a:pt x="0" y="7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25"/>
                  </a:lnTo>
                  <a:lnTo>
                    <a:pt x="6" y="127"/>
                  </a:lnTo>
                  <a:lnTo>
                    <a:pt x="27" y="127"/>
                  </a:lnTo>
                  <a:lnTo>
                    <a:pt x="27" y="146"/>
                  </a:lnTo>
                  <a:lnTo>
                    <a:pt x="27" y="146"/>
                  </a:lnTo>
                  <a:lnTo>
                    <a:pt x="29" y="148"/>
                  </a:lnTo>
                  <a:lnTo>
                    <a:pt x="31" y="150"/>
                  </a:lnTo>
                  <a:lnTo>
                    <a:pt x="62" y="150"/>
                  </a:lnTo>
                  <a:lnTo>
                    <a:pt x="62" y="244"/>
                  </a:lnTo>
                  <a:lnTo>
                    <a:pt x="62" y="244"/>
                  </a:lnTo>
                  <a:lnTo>
                    <a:pt x="64" y="250"/>
                  </a:lnTo>
                  <a:lnTo>
                    <a:pt x="66" y="254"/>
                  </a:lnTo>
                  <a:lnTo>
                    <a:pt x="72" y="259"/>
                  </a:lnTo>
                  <a:lnTo>
                    <a:pt x="78" y="261"/>
                  </a:lnTo>
                  <a:lnTo>
                    <a:pt x="86" y="261"/>
                  </a:lnTo>
                  <a:lnTo>
                    <a:pt x="86" y="261"/>
                  </a:lnTo>
                  <a:lnTo>
                    <a:pt x="93" y="259"/>
                  </a:lnTo>
                  <a:lnTo>
                    <a:pt x="97" y="254"/>
                  </a:lnTo>
                  <a:lnTo>
                    <a:pt x="101" y="250"/>
                  </a:lnTo>
                  <a:lnTo>
                    <a:pt x="103" y="244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07" y="222"/>
                  </a:lnTo>
                  <a:lnTo>
                    <a:pt x="115" y="220"/>
                  </a:lnTo>
                  <a:lnTo>
                    <a:pt x="121" y="213"/>
                  </a:lnTo>
                  <a:lnTo>
                    <a:pt x="127" y="207"/>
                  </a:lnTo>
                  <a:lnTo>
                    <a:pt x="127" y="199"/>
                  </a:lnTo>
                  <a:lnTo>
                    <a:pt x="127" y="195"/>
                  </a:lnTo>
                  <a:lnTo>
                    <a:pt x="127" y="195"/>
                  </a:lnTo>
                  <a:lnTo>
                    <a:pt x="127" y="187"/>
                  </a:lnTo>
                  <a:lnTo>
                    <a:pt x="121" y="179"/>
                  </a:lnTo>
                  <a:lnTo>
                    <a:pt x="115" y="174"/>
                  </a:lnTo>
                  <a:lnTo>
                    <a:pt x="107" y="172"/>
                  </a:lnTo>
                  <a:lnTo>
                    <a:pt x="103" y="172"/>
                  </a:lnTo>
                  <a:lnTo>
                    <a:pt x="103" y="150"/>
                  </a:lnTo>
                  <a:lnTo>
                    <a:pt x="132" y="150"/>
                  </a:lnTo>
                  <a:lnTo>
                    <a:pt x="132" y="154"/>
                  </a:lnTo>
                  <a:lnTo>
                    <a:pt x="132" y="154"/>
                  </a:lnTo>
                  <a:lnTo>
                    <a:pt x="134" y="156"/>
                  </a:lnTo>
                  <a:lnTo>
                    <a:pt x="136" y="158"/>
                  </a:lnTo>
                  <a:lnTo>
                    <a:pt x="136" y="158"/>
                  </a:lnTo>
                  <a:lnTo>
                    <a:pt x="154" y="160"/>
                  </a:lnTo>
                  <a:lnTo>
                    <a:pt x="173" y="162"/>
                  </a:lnTo>
                  <a:lnTo>
                    <a:pt x="191" y="166"/>
                  </a:lnTo>
                  <a:lnTo>
                    <a:pt x="205" y="170"/>
                  </a:lnTo>
                  <a:lnTo>
                    <a:pt x="232" y="183"/>
                  </a:lnTo>
                  <a:lnTo>
                    <a:pt x="242" y="189"/>
                  </a:lnTo>
                  <a:lnTo>
                    <a:pt x="250" y="193"/>
                  </a:lnTo>
                  <a:lnTo>
                    <a:pt x="250" y="193"/>
                  </a:lnTo>
                  <a:lnTo>
                    <a:pt x="255" y="197"/>
                  </a:lnTo>
                  <a:lnTo>
                    <a:pt x="259" y="197"/>
                  </a:lnTo>
                  <a:lnTo>
                    <a:pt x="259" y="197"/>
                  </a:lnTo>
                  <a:lnTo>
                    <a:pt x="265" y="197"/>
                  </a:lnTo>
                  <a:lnTo>
                    <a:pt x="265" y="197"/>
                  </a:lnTo>
                  <a:lnTo>
                    <a:pt x="271" y="191"/>
                  </a:lnTo>
                  <a:lnTo>
                    <a:pt x="273" y="185"/>
                  </a:lnTo>
                  <a:lnTo>
                    <a:pt x="273" y="140"/>
                  </a:lnTo>
                  <a:lnTo>
                    <a:pt x="273" y="140"/>
                  </a:lnTo>
                  <a:lnTo>
                    <a:pt x="277" y="137"/>
                  </a:lnTo>
                  <a:lnTo>
                    <a:pt x="283" y="135"/>
                  </a:lnTo>
                  <a:lnTo>
                    <a:pt x="292" y="125"/>
                  </a:lnTo>
                  <a:lnTo>
                    <a:pt x="296" y="113"/>
                  </a:lnTo>
                  <a:lnTo>
                    <a:pt x="298" y="99"/>
                  </a:lnTo>
                  <a:lnTo>
                    <a:pt x="298" y="99"/>
                  </a:lnTo>
                  <a:close/>
                  <a:moveTo>
                    <a:pt x="103" y="183"/>
                  </a:moveTo>
                  <a:lnTo>
                    <a:pt x="107" y="183"/>
                  </a:lnTo>
                  <a:lnTo>
                    <a:pt x="107" y="183"/>
                  </a:lnTo>
                  <a:lnTo>
                    <a:pt x="111" y="183"/>
                  </a:lnTo>
                  <a:lnTo>
                    <a:pt x="115" y="187"/>
                  </a:lnTo>
                  <a:lnTo>
                    <a:pt x="117" y="189"/>
                  </a:lnTo>
                  <a:lnTo>
                    <a:pt x="119" y="195"/>
                  </a:lnTo>
                  <a:lnTo>
                    <a:pt x="119" y="199"/>
                  </a:lnTo>
                  <a:lnTo>
                    <a:pt x="119" y="199"/>
                  </a:lnTo>
                  <a:lnTo>
                    <a:pt x="117" y="203"/>
                  </a:lnTo>
                  <a:lnTo>
                    <a:pt x="115" y="207"/>
                  </a:lnTo>
                  <a:lnTo>
                    <a:pt x="111" y="211"/>
                  </a:lnTo>
                  <a:lnTo>
                    <a:pt x="107" y="211"/>
                  </a:lnTo>
                  <a:lnTo>
                    <a:pt x="103" y="211"/>
                  </a:lnTo>
                  <a:lnTo>
                    <a:pt x="103" y="183"/>
                  </a:lnTo>
                  <a:close/>
                  <a:moveTo>
                    <a:pt x="10" y="117"/>
                  </a:moveTo>
                  <a:lnTo>
                    <a:pt x="10" y="80"/>
                  </a:lnTo>
                  <a:lnTo>
                    <a:pt x="27" y="80"/>
                  </a:lnTo>
                  <a:lnTo>
                    <a:pt x="27" y="117"/>
                  </a:lnTo>
                  <a:lnTo>
                    <a:pt x="10" y="117"/>
                  </a:lnTo>
                  <a:close/>
                  <a:moveTo>
                    <a:pt x="93" y="244"/>
                  </a:moveTo>
                  <a:lnTo>
                    <a:pt x="93" y="244"/>
                  </a:lnTo>
                  <a:lnTo>
                    <a:pt x="90" y="248"/>
                  </a:lnTo>
                  <a:lnTo>
                    <a:pt x="86" y="250"/>
                  </a:lnTo>
                  <a:lnTo>
                    <a:pt x="78" y="250"/>
                  </a:lnTo>
                  <a:lnTo>
                    <a:pt x="78" y="250"/>
                  </a:lnTo>
                  <a:lnTo>
                    <a:pt x="72" y="248"/>
                  </a:lnTo>
                  <a:lnTo>
                    <a:pt x="70" y="244"/>
                  </a:lnTo>
                  <a:lnTo>
                    <a:pt x="70" y="150"/>
                  </a:lnTo>
                  <a:lnTo>
                    <a:pt x="93" y="150"/>
                  </a:lnTo>
                  <a:lnTo>
                    <a:pt x="93" y="244"/>
                  </a:lnTo>
                  <a:close/>
                  <a:moveTo>
                    <a:pt x="99" y="140"/>
                  </a:moveTo>
                  <a:lnTo>
                    <a:pt x="66" y="140"/>
                  </a:lnTo>
                  <a:lnTo>
                    <a:pt x="35" y="140"/>
                  </a:lnTo>
                  <a:lnTo>
                    <a:pt x="35" y="121"/>
                  </a:lnTo>
                  <a:lnTo>
                    <a:pt x="35" y="76"/>
                  </a:lnTo>
                  <a:lnTo>
                    <a:pt x="35" y="57"/>
                  </a:lnTo>
                  <a:lnTo>
                    <a:pt x="132" y="57"/>
                  </a:lnTo>
                  <a:lnTo>
                    <a:pt x="132" y="140"/>
                  </a:lnTo>
                  <a:lnTo>
                    <a:pt x="99" y="140"/>
                  </a:lnTo>
                  <a:close/>
                  <a:moveTo>
                    <a:pt x="263" y="185"/>
                  </a:moveTo>
                  <a:lnTo>
                    <a:pt x="263" y="185"/>
                  </a:lnTo>
                  <a:lnTo>
                    <a:pt x="263" y="187"/>
                  </a:lnTo>
                  <a:lnTo>
                    <a:pt x="261" y="189"/>
                  </a:lnTo>
                  <a:lnTo>
                    <a:pt x="261" y="189"/>
                  </a:lnTo>
                  <a:lnTo>
                    <a:pt x="259" y="189"/>
                  </a:lnTo>
                  <a:lnTo>
                    <a:pt x="257" y="187"/>
                  </a:lnTo>
                  <a:lnTo>
                    <a:pt x="257" y="187"/>
                  </a:lnTo>
                  <a:lnTo>
                    <a:pt x="248" y="181"/>
                  </a:lnTo>
                  <a:lnTo>
                    <a:pt x="236" y="174"/>
                  </a:lnTo>
                  <a:lnTo>
                    <a:pt x="224" y="168"/>
                  </a:lnTo>
                  <a:lnTo>
                    <a:pt x="209" y="162"/>
                  </a:lnTo>
                  <a:lnTo>
                    <a:pt x="193" y="156"/>
                  </a:lnTo>
                  <a:lnTo>
                    <a:pt x="177" y="154"/>
                  </a:lnTo>
                  <a:lnTo>
                    <a:pt x="158" y="150"/>
                  </a:lnTo>
                  <a:lnTo>
                    <a:pt x="140" y="150"/>
                  </a:lnTo>
                  <a:lnTo>
                    <a:pt x="140" y="146"/>
                  </a:lnTo>
                  <a:lnTo>
                    <a:pt x="140" y="53"/>
                  </a:lnTo>
                  <a:lnTo>
                    <a:pt x="140" y="49"/>
                  </a:lnTo>
                  <a:lnTo>
                    <a:pt x="140" y="49"/>
                  </a:lnTo>
                  <a:lnTo>
                    <a:pt x="158" y="47"/>
                  </a:lnTo>
                  <a:lnTo>
                    <a:pt x="177" y="45"/>
                  </a:lnTo>
                  <a:lnTo>
                    <a:pt x="193" y="41"/>
                  </a:lnTo>
                  <a:lnTo>
                    <a:pt x="209" y="37"/>
                  </a:lnTo>
                  <a:lnTo>
                    <a:pt x="224" y="31"/>
                  </a:lnTo>
                  <a:lnTo>
                    <a:pt x="236" y="25"/>
                  </a:lnTo>
                  <a:lnTo>
                    <a:pt x="248" y="19"/>
                  </a:lnTo>
                  <a:lnTo>
                    <a:pt x="257" y="10"/>
                  </a:lnTo>
                  <a:lnTo>
                    <a:pt x="257" y="10"/>
                  </a:lnTo>
                  <a:lnTo>
                    <a:pt x="259" y="10"/>
                  </a:lnTo>
                  <a:lnTo>
                    <a:pt x="261" y="10"/>
                  </a:lnTo>
                  <a:lnTo>
                    <a:pt x="261" y="10"/>
                  </a:lnTo>
                  <a:lnTo>
                    <a:pt x="263" y="10"/>
                  </a:lnTo>
                  <a:lnTo>
                    <a:pt x="263" y="14"/>
                  </a:lnTo>
                  <a:lnTo>
                    <a:pt x="263" y="185"/>
                  </a:lnTo>
                  <a:close/>
                  <a:moveTo>
                    <a:pt x="273" y="131"/>
                  </a:moveTo>
                  <a:lnTo>
                    <a:pt x="273" y="68"/>
                  </a:lnTo>
                  <a:lnTo>
                    <a:pt x="273" y="68"/>
                  </a:lnTo>
                  <a:lnTo>
                    <a:pt x="279" y="72"/>
                  </a:lnTo>
                  <a:lnTo>
                    <a:pt x="285" y="78"/>
                  </a:lnTo>
                  <a:lnTo>
                    <a:pt x="287" y="88"/>
                  </a:lnTo>
                  <a:lnTo>
                    <a:pt x="289" y="99"/>
                  </a:lnTo>
                  <a:lnTo>
                    <a:pt x="289" y="99"/>
                  </a:lnTo>
                  <a:lnTo>
                    <a:pt x="287" y="111"/>
                  </a:lnTo>
                  <a:lnTo>
                    <a:pt x="285" y="119"/>
                  </a:lnTo>
                  <a:lnTo>
                    <a:pt x="279" y="127"/>
                  </a:lnTo>
                  <a:lnTo>
                    <a:pt x="273" y="131"/>
                  </a:lnTo>
                  <a:lnTo>
                    <a:pt x="273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15" name="Freeform 47"/>
            <p:cNvSpPr/>
            <p:nvPr/>
          </p:nvSpPr>
          <p:spPr>
            <a:xfrm>
              <a:off x="2917031" y="3714751"/>
              <a:ext cx="100013" cy="12700"/>
            </a:xfrm>
            <a:custGeom>
              <a:avLst/>
              <a:gdLst>
                <a:gd name="T0" fmla="*/ 59 w 63"/>
                <a:gd name="T1" fmla="*/ 0 h 8"/>
                <a:gd name="T2" fmla="*/ 6 w 63"/>
                <a:gd name="T3" fmla="*/ 0 h 8"/>
                <a:gd name="T4" fmla="*/ 6 w 63"/>
                <a:gd name="T5" fmla="*/ 0 h 8"/>
                <a:gd name="T6" fmla="*/ 2 w 63"/>
                <a:gd name="T7" fmla="*/ 0 h 8"/>
                <a:gd name="T8" fmla="*/ 0 w 63"/>
                <a:gd name="T9" fmla="*/ 4 h 8"/>
                <a:gd name="T10" fmla="*/ 0 w 63"/>
                <a:gd name="T11" fmla="*/ 4 h 8"/>
                <a:gd name="T12" fmla="*/ 2 w 63"/>
                <a:gd name="T13" fmla="*/ 8 h 8"/>
                <a:gd name="T14" fmla="*/ 6 w 63"/>
                <a:gd name="T15" fmla="*/ 8 h 8"/>
                <a:gd name="T16" fmla="*/ 59 w 63"/>
                <a:gd name="T17" fmla="*/ 8 h 8"/>
                <a:gd name="T18" fmla="*/ 59 w 63"/>
                <a:gd name="T19" fmla="*/ 8 h 8"/>
                <a:gd name="T20" fmla="*/ 61 w 63"/>
                <a:gd name="T21" fmla="*/ 8 h 8"/>
                <a:gd name="T22" fmla="*/ 63 w 63"/>
                <a:gd name="T23" fmla="*/ 4 h 8"/>
                <a:gd name="T24" fmla="*/ 63 w 63"/>
                <a:gd name="T25" fmla="*/ 4 h 8"/>
                <a:gd name="T26" fmla="*/ 61 w 63"/>
                <a:gd name="T27" fmla="*/ 0 h 8"/>
                <a:gd name="T28" fmla="*/ 59 w 63"/>
                <a:gd name="T29" fmla="*/ 0 h 8"/>
                <a:gd name="T30" fmla="*/ 59 w 63"/>
                <a:gd name="T31" fmla="*/ 0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8">
                  <a:moveTo>
                    <a:pt x="59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8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1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1" y="0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16" name="Freeform 48"/>
            <p:cNvSpPr/>
            <p:nvPr/>
          </p:nvSpPr>
          <p:spPr>
            <a:xfrm>
              <a:off x="2917031" y="3749676"/>
              <a:ext cx="100013" cy="14288"/>
            </a:xfrm>
            <a:custGeom>
              <a:avLst/>
              <a:gdLst>
                <a:gd name="T0" fmla="*/ 59 w 63"/>
                <a:gd name="T1" fmla="*/ 0 h 9"/>
                <a:gd name="T2" fmla="*/ 6 w 63"/>
                <a:gd name="T3" fmla="*/ 0 h 9"/>
                <a:gd name="T4" fmla="*/ 6 w 63"/>
                <a:gd name="T5" fmla="*/ 0 h 9"/>
                <a:gd name="T6" fmla="*/ 2 w 63"/>
                <a:gd name="T7" fmla="*/ 2 h 9"/>
                <a:gd name="T8" fmla="*/ 0 w 63"/>
                <a:gd name="T9" fmla="*/ 5 h 9"/>
                <a:gd name="T10" fmla="*/ 0 w 63"/>
                <a:gd name="T11" fmla="*/ 5 h 9"/>
                <a:gd name="T12" fmla="*/ 2 w 63"/>
                <a:gd name="T13" fmla="*/ 9 h 9"/>
                <a:gd name="T14" fmla="*/ 6 w 63"/>
                <a:gd name="T15" fmla="*/ 9 h 9"/>
                <a:gd name="T16" fmla="*/ 59 w 63"/>
                <a:gd name="T17" fmla="*/ 9 h 9"/>
                <a:gd name="T18" fmla="*/ 59 w 63"/>
                <a:gd name="T19" fmla="*/ 9 h 9"/>
                <a:gd name="T20" fmla="*/ 61 w 63"/>
                <a:gd name="T21" fmla="*/ 9 h 9"/>
                <a:gd name="T22" fmla="*/ 63 w 63"/>
                <a:gd name="T23" fmla="*/ 5 h 9"/>
                <a:gd name="T24" fmla="*/ 63 w 63"/>
                <a:gd name="T25" fmla="*/ 5 h 9"/>
                <a:gd name="T26" fmla="*/ 61 w 63"/>
                <a:gd name="T27" fmla="*/ 2 h 9"/>
                <a:gd name="T28" fmla="*/ 59 w 63"/>
                <a:gd name="T29" fmla="*/ 0 h 9"/>
                <a:gd name="T30" fmla="*/ 59 w 63"/>
                <a:gd name="T31" fmla="*/ 0 h 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9">
                  <a:moveTo>
                    <a:pt x="59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9"/>
                  </a:lnTo>
                  <a:lnTo>
                    <a:pt x="6" y="9"/>
                  </a:lnTo>
                  <a:lnTo>
                    <a:pt x="59" y="9"/>
                  </a:lnTo>
                  <a:lnTo>
                    <a:pt x="59" y="9"/>
                  </a:lnTo>
                  <a:lnTo>
                    <a:pt x="61" y="9"/>
                  </a:lnTo>
                  <a:lnTo>
                    <a:pt x="63" y="5"/>
                  </a:lnTo>
                  <a:lnTo>
                    <a:pt x="63" y="5"/>
                  </a:lnTo>
                  <a:lnTo>
                    <a:pt x="61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17" name="Freeform 49"/>
            <p:cNvSpPr/>
            <p:nvPr/>
          </p:nvSpPr>
          <p:spPr>
            <a:xfrm>
              <a:off x="2917031" y="3786188"/>
              <a:ext cx="100013" cy="15875"/>
            </a:xfrm>
            <a:custGeom>
              <a:avLst/>
              <a:gdLst>
                <a:gd name="T0" fmla="*/ 59 w 63"/>
                <a:gd name="T1" fmla="*/ 0 h 10"/>
                <a:gd name="T2" fmla="*/ 6 w 63"/>
                <a:gd name="T3" fmla="*/ 0 h 10"/>
                <a:gd name="T4" fmla="*/ 6 w 63"/>
                <a:gd name="T5" fmla="*/ 0 h 10"/>
                <a:gd name="T6" fmla="*/ 2 w 63"/>
                <a:gd name="T7" fmla="*/ 2 h 10"/>
                <a:gd name="T8" fmla="*/ 0 w 63"/>
                <a:gd name="T9" fmla="*/ 4 h 10"/>
                <a:gd name="T10" fmla="*/ 0 w 63"/>
                <a:gd name="T11" fmla="*/ 4 h 10"/>
                <a:gd name="T12" fmla="*/ 2 w 63"/>
                <a:gd name="T13" fmla="*/ 8 h 10"/>
                <a:gd name="T14" fmla="*/ 6 w 63"/>
                <a:gd name="T15" fmla="*/ 10 h 10"/>
                <a:gd name="T16" fmla="*/ 59 w 63"/>
                <a:gd name="T17" fmla="*/ 10 h 10"/>
                <a:gd name="T18" fmla="*/ 59 w 63"/>
                <a:gd name="T19" fmla="*/ 10 h 10"/>
                <a:gd name="T20" fmla="*/ 61 w 63"/>
                <a:gd name="T21" fmla="*/ 8 h 10"/>
                <a:gd name="T22" fmla="*/ 63 w 63"/>
                <a:gd name="T23" fmla="*/ 4 h 10"/>
                <a:gd name="T24" fmla="*/ 63 w 63"/>
                <a:gd name="T25" fmla="*/ 4 h 10"/>
                <a:gd name="T26" fmla="*/ 61 w 63"/>
                <a:gd name="T27" fmla="*/ 2 h 10"/>
                <a:gd name="T28" fmla="*/ 59 w 63"/>
                <a:gd name="T29" fmla="*/ 0 h 10"/>
                <a:gd name="T30" fmla="*/ 59 w 63"/>
                <a:gd name="T31" fmla="*/ 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10">
                  <a:moveTo>
                    <a:pt x="59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61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1" y="2"/>
                  </a:lnTo>
                  <a:lnTo>
                    <a:pt x="59" y="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rot="0">
            <a:off x="4098131" y="3389313"/>
            <a:ext cx="765175" cy="784225"/>
            <a:chOff x="4098131" y="3389313"/>
            <a:chExt cx="765175" cy="784225"/>
          </a:xfrm>
        </p:grpSpPr>
        <p:sp>
          <p:nvSpPr>
            <p:cNvPr id="7206" name="Freeform 38"/>
            <p:cNvSpPr/>
            <p:nvPr/>
          </p:nvSpPr>
          <p:spPr>
            <a:xfrm>
              <a:off x="4098131" y="3389313"/>
              <a:ext cx="765175" cy="784225"/>
            </a:xfrm>
            <a:custGeom>
              <a:avLst/>
              <a:gdLst>
                <a:gd name="T0" fmla="*/ 240 w 482"/>
                <a:gd name="T1" fmla="*/ 494 h 494"/>
                <a:gd name="T2" fmla="*/ 289 w 482"/>
                <a:gd name="T3" fmla="*/ 488 h 494"/>
                <a:gd name="T4" fmla="*/ 334 w 482"/>
                <a:gd name="T5" fmla="*/ 474 h 494"/>
                <a:gd name="T6" fmla="*/ 375 w 482"/>
                <a:gd name="T7" fmla="*/ 451 h 494"/>
                <a:gd name="T8" fmla="*/ 410 w 482"/>
                <a:gd name="T9" fmla="*/ 420 h 494"/>
                <a:gd name="T10" fmla="*/ 441 w 482"/>
                <a:gd name="T11" fmla="*/ 385 h 494"/>
                <a:gd name="T12" fmla="*/ 462 w 482"/>
                <a:gd name="T13" fmla="*/ 342 h 494"/>
                <a:gd name="T14" fmla="*/ 476 w 482"/>
                <a:gd name="T15" fmla="*/ 297 h 494"/>
                <a:gd name="T16" fmla="*/ 482 w 482"/>
                <a:gd name="T17" fmla="*/ 248 h 494"/>
                <a:gd name="T18" fmla="*/ 480 w 482"/>
                <a:gd name="T19" fmla="*/ 221 h 494"/>
                <a:gd name="T20" fmla="*/ 470 w 482"/>
                <a:gd name="T21" fmla="*/ 174 h 494"/>
                <a:gd name="T22" fmla="*/ 451 w 482"/>
                <a:gd name="T23" fmla="*/ 129 h 494"/>
                <a:gd name="T24" fmla="*/ 427 w 482"/>
                <a:gd name="T25" fmla="*/ 90 h 494"/>
                <a:gd name="T26" fmla="*/ 394 w 482"/>
                <a:gd name="T27" fmla="*/ 57 h 494"/>
                <a:gd name="T28" fmla="*/ 355 w 482"/>
                <a:gd name="T29" fmla="*/ 30 h 494"/>
                <a:gd name="T30" fmla="*/ 312 w 482"/>
                <a:gd name="T31" fmla="*/ 12 h 494"/>
                <a:gd name="T32" fmla="*/ 265 w 482"/>
                <a:gd name="T33" fmla="*/ 2 h 494"/>
                <a:gd name="T34" fmla="*/ 240 w 482"/>
                <a:gd name="T35" fmla="*/ 0 h 494"/>
                <a:gd name="T36" fmla="*/ 193 w 482"/>
                <a:gd name="T37" fmla="*/ 6 h 494"/>
                <a:gd name="T38" fmla="*/ 148 w 482"/>
                <a:gd name="T39" fmla="*/ 20 h 494"/>
                <a:gd name="T40" fmla="*/ 107 w 482"/>
                <a:gd name="T41" fmla="*/ 43 h 494"/>
                <a:gd name="T42" fmla="*/ 70 w 482"/>
                <a:gd name="T43" fmla="*/ 74 h 494"/>
                <a:gd name="T44" fmla="*/ 41 w 482"/>
                <a:gd name="T45" fmla="*/ 108 h 494"/>
                <a:gd name="T46" fmla="*/ 19 w 482"/>
                <a:gd name="T47" fmla="*/ 152 h 494"/>
                <a:gd name="T48" fmla="*/ 4 w 482"/>
                <a:gd name="T49" fmla="*/ 197 h 494"/>
                <a:gd name="T50" fmla="*/ 0 w 482"/>
                <a:gd name="T51" fmla="*/ 248 h 494"/>
                <a:gd name="T52" fmla="*/ 0 w 482"/>
                <a:gd name="T53" fmla="*/ 273 h 494"/>
                <a:gd name="T54" fmla="*/ 10 w 482"/>
                <a:gd name="T55" fmla="*/ 320 h 494"/>
                <a:gd name="T56" fmla="*/ 29 w 482"/>
                <a:gd name="T57" fmla="*/ 365 h 494"/>
                <a:gd name="T58" fmla="*/ 55 w 482"/>
                <a:gd name="T59" fmla="*/ 404 h 494"/>
                <a:gd name="T60" fmla="*/ 88 w 482"/>
                <a:gd name="T61" fmla="*/ 437 h 494"/>
                <a:gd name="T62" fmla="*/ 125 w 482"/>
                <a:gd name="T63" fmla="*/ 463 h 494"/>
                <a:gd name="T64" fmla="*/ 168 w 482"/>
                <a:gd name="T65" fmla="*/ 482 h 494"/>
                <a:gd name="T66" fmla="*/ 215 w 482"/>
                <a:gd name="T67" fmla="*/ 492 h 494"/>
                <a:gd name="T68" fmla="*/ 240 w 482"/>
                <a:gd name="T69" fmla="*/ 494 h 4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94">
                  <a:moveTo>
                    <a:pt x="240" y="494"/>
                  </a:moveTo>
                  <a:lnTo>
                    <a:pt x="240" y="494"/>
                  </a:lnTo>
                  <a:lnTo>
                    <a:pt x="265" y="492"/>
                  </a:lnTo>
                  <a:lnTo>
                    <a:pt x="289" y="488"/>
                  </a:lnTo>
                  <a:lnTo>
                    <a:pt x="312" y="482"/>
                  </a:lnTo>
                  <a:lnTo>
                    <a:pt x="334" y="474"/>
                  </a:lnTo>
                  <a:lnTo>
                    <a:pt x="355" y="463"/>
                  </a:lnTo>
                  <a:lnTo>
                    <a:pt x="375" y="451"/>
                  </a:lnTo>
                  <a:lnTo>
                    <a:pt x="394" y="437"/>
                  </a:lnTo>
                  <a:lnTo>
                    <a:pt x="410" y="420"/>
                  </a:lnTo>
                  <a:lnTo>
                    <a:pt x="427" y="404"/>
                  </a:lnTo>
                  <a:lnTo>
                    <a:pt x="441" y="385"/>
                  </a:lnTo>
                  <a:lnTo>
                    <a:pt x="451" y="365"/>
                  </a:lnTo>
                  <a:lnTo>
                    <a:pt x="462" y="342"/>
                  </a:lnTo>
                  <a:lnTo>
                    <a:pt x="470" y="320"/>
                  </a:lnTo>
                  <a:lnTo>
                    <a:pt x="476" y="297"/>
                  </a:lnTo>
                  <a:lnTo>
                    <a:pt x="480" y="273"/>
                  </a:lnTo>
                  <a:lnTo>
                    <a:pt x="482" y="248"/>
                  </a:lnTo>
                  <a:lnTo>
                    <a:pt x="482" y="248"/>
                  </a:lnTo>
                  <a:lnTo>
                    <a:pt x="480" y="221"/>
                  </a:lnTo>
                  <a:lnTo>
                    <a:pt x="476" y="197"/>
                  </a:lnTo>
                  <a:lnTo>
                    <a:pt x="470" y="174"/>
                  </a:lnTo>
                  <a:lnTo>
                    <a:pt x="462" y="152"/>
                  </a:lnTo>
                  <a:lnTo>
                    <a:pt x="451" y="129"/>
                  </a:lnTo>
                  <a:lnTo>
                    <a:pt x="441" y="108"/>
                  </a:lnTo>
                  <a:lnTo>
                    <a:pt x="427" y="90"/>
                  </a:lnTo>
                  <a:lnTo>
                    <a:pt x="410" y="74"/>
                  </a:lnTo>
                  <a:lnTo>
                    <a:pt x="394" y="57"/>
                  </a:lnTo>
                  <a:lnTo>
                    <a:pt x="375" y="43"/>
                  </a:lnTo>
                  <a:lnTo>
                    <a:pt x="355" y="30"/>
                  </a:lnTo>
                  <a:lnTo>
                    <a:pt x="334" y="20"/>
                  </a:lnTo>
                  <a:lnTo>
                    <a:pt x="312" y="12"/>
                  </a:lnTo>
                  <a:lnTo>
                    <a:pt x="289" y="6"/>
                  </a:lnTo>
                  <a:lnTo>
                    <a:pt x="265" y="2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15" y="2"/>
                  </a:lnTo>
                  <a:lnTo>
                    <a:pt x="193" y="6"/>
                  </a:lnTo>
                  <a:lnTo>
                    <a:pt x="168" y="12"/>
                  </a:lnTo>
                  <a:lnTo>
                    <a:pt x="148" y="20"/>
                  </a:lnTo>
                  <a:lnTo>
                    <a:pt x="125" y="30"/>
                  </a:lnTo>
                  <a:lnTo>
                    <a:pt x="107" y="43"/>
                  </a:lnTo>
                  <a:lnTo>
                    <a:pt x="88" y="57"/>
                  </a:lnTo>
                  <a:lnTo>
                    <a:pt x="70" y="74"/>
                  </a:lnTo>
                  <a:lnTo>
                    <a:pt x="55" y="90"/>
                  </a:lnTo>
                  <a:lnTo>
                    <a:pt x="41" y="108"/>
                  </a:lnTo>
                  <a:lnTo>
                    <a:pt x="29" y="129"/>
                  </a:lnTo>
                  <a:lnTo>
                    <a:pt x="19" y="152"/>
                  </a:lnTo>
                  <a:lnTo>
                    <a:pt x="10" y="174"/>
                  </a:lnTo>
                  <a:lnTo>
                    <a:pt x="4" y="197"/>
                  </a:lnTo>
                  <a:lnTo>
                    <a:pt x="0" y="221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0" y="273"/>
                  </a:lnTo>
                  <a:lnTo>
                    <a:pt x="4" y="297"/>
                  </a:lnTo>
                  <a:lnTo>
                    <a:pt x="10" y="320"/>
                  </a:lnTo>
                  <a:lnTo>
                    <a:pt x="19" y="342"/>
                  </a:lnTo>
                  <a:lnTo>
                    <a:pt x="29" y="365"/>
                  </a:lnTo>
                  <a:lnTo>
                    <a:pt x="41" y="385"/>
                  </a:lnTo>
                  <a:lnTo>
                    <a:pt x="55" y="404"/>
                  </a:lnTo>
                  <a:lnTo>
                    <a:pt x="70" y="420"/>
                  </a:lnTo>
                  <a:lnTo>
                    <a:pt x="88" y="437"/>
                  </a:lnTo>
                  <a:lnTo>
                    <a:pt x="107" y="451"/>
                  </a:lnTo>
                  <a:lnTo>
                    <a:pt x="125" y="463"/>
                  </a:lnTo>
                  <a:lnTo>
                    <a:pt x="148" y="474"/>
                  </a:lnTo>
                  <a:lnTo>
                    <a:pt x="168" y="482"/>
                  </a:lnTo>
                  <a:lnTo>
                    <a:pt x="193" y="488"/>
                  </a:lnTo>
                  <a:lnTo>
                    <a:pt x="215" y="492"/>
                  </a:lnTo>
                  <a:lnTo>
                    <a:pt x="240" y="494"/>
                  </a:lnTo>
                  <a:lnTo>
                    <a:pt x="240" y="494"/>
                  </a:lnTo>
                  <a:close/>
                </a:path>
              </a:pathLst>
            </a:custGeom>
            <a:solidFill>
              <a:srgbClr val="e7d22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18" name="Freeform 50"/>
            <p:cNvSpPr>
              <a:spLocks noEditPoints="1"/>
            </p:cNvSpPr>
            <p:nvPr/>
          </p:nvSpPr>
          <p:spPr>
            <a:xfrm>
              <a:off x="4293394" y="3557588"/>
              <a:ext cx="476250" cy="457200"/>
            </a:xfrm>
            <a:custGeom>
              <a:avLst/>
              <a:gdLst>
                <a:gd name="T0" fmla="*/ 293 w 300"/>
                <a:gd name="T1" fmla="*/ 54 h 288"/>
                <a:gd name="T2" fmla="*/ 277 w 300"/>
                <a:gd name="T3" fmla="*/ 52 h 288"/>
                <a:gd name="T4" fmla="*/ 257 w 300"/>
                <a:gd name="T5" fmla="*/ 70 h 288"/>
                <a:gd name="T6" fmla="*/ 213 w 300"/>
                <a:gd name="T7" fmla="*/ 105 h 288"/>
                <a:gd name="T8" fmla="*/ 213 w 300"/>
                <a:gd name="T9" fmla="*/ 2 h 288"/>
                <a:gd name="T10" fmla="*/ 6 w 300"/>
                <a:gd name="T11" fmla="*/ 0 h 288"/>
                <a:gd name="T12" fmla="*/ 0 w 300"/>
                <a:gd name="T13" fmla="*/ 283 h 288"/>
                <a:gd name="T14" fmla="*/ 6 w 300"/>
                <a:gd name="T15" fmla="*/ 288 h 288"/>
                <a:gd name="T16" fmla="*/ 213 w 300"/>
                <a:gd name="T17" fmla="*/ 286 h 288"/>
                <a:gd name="T18" fmla="*/ 218 w 300"/>
                <a:gd name="T19" fmla="*/ 164 h 288"/>
                <a:gd name="T20" fmla="*/ 273 w 300"/>
                <a:gd name="T21" fmla="*/ 107 h 288"/>
                <a:gd name="T22" fmla="*/ 277 w 300"/>
                <a:gd name="T23" fmla="*/ 99 h 288"/>
                <a:gd name="T24" fmla="*/ 277 w 300"/>
                <a:gd name="T25" fmla="*/ 117 h 288"/>
                <a:gd name="T26" fmla="*/ 242 w 300"/>
                <a:gd name="T27" fmla="*/ 154 h 288"/>
                <a:gd name="T28" fmla="*/ 242 w 300"/>
                <a:gd name="T29" fmla="*/ 162 h 288"/>
                <a:gd name="T30" fmla="*/ 248 w 300"/>
                <a:gd name="T31" fmla="*/ 162 h 288"/>
                <a:gd name="T32" fmla="*/ 285 w 300"/>
                <a:gd name="T33" fmla="*/ 119 h 288"/>
                <a:gd name="T34" fmla="*/ 283 w 300"/>
                <a:gd name="T35" fmla="*/ 89 h 288"/>
                <a:gd name="T36" fmla="*/ 298 w 300"/>
                <a:gd name="T37" fmla="*/ 72 h 288"/>
                <a:gd name="T38" fmla="*/ 293 w 300"/>
                <a:gd name="T39" fmla="*/ 56 h 288"/>
                <a:gd name="T40" fmla="*/ 117 w 300"/>
                <a:gd name="T41" fmla="*/ 236 h 288"/>
                <a:gd name="T42" fmla="*/ 131 w 300"/>
                <a:gd name="T43" fmla="*/ 206 h 288"/>
                <a:gd name="T44" fmla="*/ 129 w 300"/>
                <a:gd name="T45" fmla="*/ 232 h 288"/>
                <a:gd name="T46" fmla="*/ 117 w 300"/>
                <a:gd name="T47" fmla="*/ 236 h 288"/>
                <a:gd name="T48" fmla="*/ 191 w 300"/>
                <a:gd name="T49" fmla="*/ 144 h 288"/>
                <a:gd name="T50" fmla="*/ 213 w 300"/>
                <a:gd name="T51" fmla="*/ 154 h 288"/>
                <a:gd name="T52" fmla="*/ 224 w 300"/>
                <a:gd name="T53" fmla="*/ 144 h 288"/>
                <a:gd name="T54" fmla="*/ 10 w 300"/>
                <a:gd name="T55" fmla="*/ 279 h 288"/>
                <a:gd name="T56" fmla="*/ 205 w 300"/>
                <a:gd name="T57" fmla="*/ 115 h 288"/>
                <a:gd name="T58" fmla="*/ 123 w 300"/>
                <a:gd name="T59" fmla="*/ 201 h 288"/>
                <a:gd name="T60" fmla="*/ 109 w 300"/>
                <a:gd name="T61" fmla="*/ 232 h 288"/>
                <a:gd name="T62" fmla="*/ 101 w 300"/>
                <a:gd name="T63" fmla="*/ 247 h 288"/>
                <a:gd name="T64" fmla="*/ 82 w 300"/>
                <a:gd name="T65" fmla="*/ 249 h 288"/>
                <a:gd name="T66" fmla="*/ 68 w 300"/>
                <a:gd name="T67" fmla="*/ 240 h 288"/>
                <a:gd name="T68" fmla="*/ 37 w 300"/>
                <a:gd name="T69" fmla="*/ 247 h 288"/>
                <a:gd name="T70" fmla="*/ 37 w 300"/>
                <a:gd name="T71" fmla="*/ 253 h 288"/>
                <a:gd name="T72" fmla="*/ 43 w 300"/>
                <a:gd name="T73" fmla="*/ 253 h 288"/>
                <a:gd name="T74" fmla="*/ 58 w 300"/>
                <a:gd name="T75" fmla="*/ 247 h 288"/>
                <a:gd name="T76" fmla="*/ 70 w 300"/>
                <a:gd name="T77" fmla="*/ 253 h 288"/>
                <a:gd name="T78" fmla="*/ 88 w 300"/>
                <a:gd name="T79" fmla="*/ 261 h 288"/>
                <a:gd name="T80" fmla="*/ 115 w 300"/>
                <a:gd name="T81" fmla="*/ 244 h 288"/>
                <a:gd name="T82" fmla="*/ 119 w 300"/>
                <a:gd name="T83" fmla="*/ 244 h 288"/>
                <a:gd name="T84" fmla="*/ 156 w 300"/>
                <a:gd name="T85" fmla="*/ 224 h 288"/>
                <a:gd name="T86" fmla="*/ 267 w 300"/>
                <a:gd name="T87" fmla="*/ 101 h 288"/>
                <a:gd name="T88" fmla="*/ 250 w 300"/>
                <a:gd name="T89" fmla="*/ 82 h 288"/>
                <a:gd name="T90" fmla="*/ 259 w 300"/>
                <a:gd name="T91" fmla="*/ 78 h 288"/>
                <a:gd name="T92" fmla="*/ 267 w 300"/>
                <a:gd name="T93" fmla="*/ 82 h 288"/>
                <a:gd name="T94" fmla="*/ 271 w 300"/>
                <a:gd name="T95" fmla="*/ 91 h 288"/>
                <a:gd name="T96" fmla="*/ 267 w 300"/>
                <a:gd name="T97" fmla="*/ 101 h 288"/>
                <a:gd name="T98" fmla="*/ 277 w 300"/>
                <a:gd name="T99" fmla="*/ 82 h 288"/>
                <a:gd name="T100" fmla="*/ 273 w 300"/>
                <a:gd name="T101" fmla="*/ 76 h 288"/>
                <a:gd name="T102" fmla="*/ 277 w 300"/>
                <a:gd name="T103" fmla="*/ 60 h 288"/>
                <a:gd name="T104" fmla="*/ 287 w 300"/>
                <a:gd name="T105" fmla="*/ 60 h 288"/>
                <a:gd name="T106" fmla="*/ 289 w 300"/>
                <a:gd name="T107" fmla="*/ 66 h 28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00" h="288">
                  <a:moveTo>
                    <a:pt x="293" y="56"/>
                  </a:moveTo>
                  <a:lnTo>
                    <a:pt x="293" y="54"/>
                  </a:lnTo>
                  <a:lnTo>
                    <a:pt x="293" y="54"/>
                  </a:lnTo>
                  <a:lnTo>
                    <a:pt x="287" y="52"/>
                  </a:lnTo>
                  <a:lnTo>
                    <a:pt x="283" y="50"/>
                  </a:lnTo>
                  <a:lnTo>
                    <a:pt x="277" y="52"/>
                  </a:lnTo>
                  <a:lnTo>
                    <a:pt x="271" y="54"/>
                  </a:lnTo>
                  <a:lnTo>
                    <a:pt x="257" y="70"/>
                  </a:lnTo>
                  <a:lnTo>
                    <a:pt x="257" y="70"/>
                  </a:lnTo>
                  <a:lnTo>
                    <a:pt x="248" y="72"/>
                  </a:lnTo>
                  <a:lnTo>
                    <a:pt x="242" y="76"/>
                  </a:lnTo>
                  <a:lnTo>
                    <a:pt x="213" y="105"/>
                  </a:lnTo>
                  <a:lnTo>
                    <a:pt x="213" y="7"/>
                  </a:lnTo>
                  <a:lnTo>
                    <a:pt x="213" y="7"/>
                  </a:lnTo>
                  <a:lnTo>
                    <a:pt x="213" y="2"/>
                  </a:lnTo>
                  <a:lnTo>
                    <a:pt x="209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7"/>
                  </a:lnTo>
                  <a:lnTo>
                    <a:pt x="0" y="283"/>
                  </a:lnTo>
                  <a:lnTo>
                    <a:pt x="0" y="283"/>
                  </a:lnTo>
                  <a:lnTo>
                    <a:pt x="2" y="286"/>
                  </a:lnTo>
                  <a:lnTo>
                    <a:pt x="6" y="288"/>
                  </a:lnTo>
                  <a:lnTo>
                    <a:pt x="209" y="288"/>
                  </a:lnTo>
                  <a:lnTo>
                    <a:pt x="209" y="288"/>
                  </a:lnTo>
                  <a:lnTo>
                    <a:pt x="213" y="286"/>
                  </a:lnTo>
                  <a:lnTo>
                    <a:pt x="213" y="283"/>
                  </a:lnTo>
                  <a:lnTo>
                    <a:pt x="213" y="167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18" y="164"/>
                  </a:lnTo>
                  <a:lnTo>
                    <a:pt x="273" y="107"/>
                  </a:lnTo>
                  <a:lnTo>
                    <a:pt x="273" y="107"/>
                  </a:lnTo>
                  <a:lnTo>
                    <a:pt x="277" y="99"/>
                  </a:lnTo>
                  <a:lnTo>
                    <a:pt x="277" y="99"/>
                  </a:lnTo>
                  <a:lnTo>
                    <a:pt x="279" y="105"/>
                  </a:lnTo>
                  <a:lnTo>
                    <a:pt x="279" y="111"/>
                  </a:lnTo>
                  <a:lnTo>
                    <a:pt x="277" y="117"/>
                  </a:lnTo>
                  <a:lnTo>
                    <a:pt x="273" y="123"/>
                  </a:lnTo>
                  <a:lnTo>
                    <a:pt x="242" y="154"/>
                  </a:lnTo>
                  <a:lnTo>
                    <a:pt x="242" y="154"/>
                  </a:lnTo>
                  <a:lnTo>
                    <a:pt x="240" y="158"/>
                  </a:lnTo>
                  <a:lnTo>
                    <a:pt x="242" y="162"/>
                  </a:lnTo>
                  <a:lnTo>
                    <a:pt x="242" y="162"/>
                  </a:lnTo>
                  <a:lnTo>
                    <a:pt x="244" y="162"/>
                  </a:lnTo>
                  <a:lnTo>
                    <a:pt x="244" y="162"/>
                  </a:lnTo>
                  <a:lnTo>
                    <a:pt x="248" y="162"/>
                  </a:lnTo>
                  <a:lnTo>
                    <a:pt x="279" y="130"/>
                  </a:lnTo>
                  <a:lnTo>
                    <a:pt x="279" y="130"/>
                  </a:lnTo>
                  <a:lnTo>
                    <a:pt x="285" y="119"/>
                  </a:lnTo>
                  <a:lnTo>
                    <a:pt x="287" y="109"/>
                  </a:lnTo>
                  <a:lnTo>
                    <a:pt x="287" y="99"/>
                  </a:lnTo>
                  <a:lnTo>
                    <a:pt x="283" y="89"/>
                  </a:lnTo>
                  <a:lnTo>
                    <a:pt x="293" y="78"/>
                  </a:lnTo>
                  <a:lnTo>
                    <a:pt x="293" y="78"/>
                  </a:lnTo>
                  <a:lnTo>
                    <a:pt x="298" y="72"/>
                  </a:lnTo>
                  <a:lnTo>
                    <a:pt x="300" y="66"/>
                  </a:lnTo>
                  <a:lnTo>
                    <a:pt x="298" y="60"/>
                  </a:lnTo>
                  <a:lnTo>
                    <a:pt x="293" y="56"/>
                  </a:lnTo>
                  <a:lnTo>
                    <a:pt x="293" y="56"/>
                  </a:lnTo>
                  <a:close/>
                  <a:moveTo>
                    <a:pt x="117" y="236"/>
                  </a:moveTo>
                  <a:lnTo>
                    <a:pt x="117" y="236"/>
                  </a:lnTo>
                  <a:lnTo>
                    <a:pt x="117" y="230"/>
                  </a:lnTo>
                  <a:lnTo>
                    <a:pt x="121" y="222"/>
                  </a:lnTo>
                  <a:lnTo>
                    <a:pt x="131" y="206"/>
                  </a:lnTo>
                  <a:lnTo>
                    <a:pt x="148" y="222"/>
                  </a:lnTo>
                  <a:lnTo>
                    <a:pt x="148" y="222"/>
                  </a:lnTo>
                  <a:lnTo>
                    <a:pt x="129" y="232"/>
                  </a:lnTo>
                  <a:lnTo>
                    <a:pt x="121" y="234"/>
                  </a:lnTo>
                  <a:lnTo>
                    <a:pt x="117" y="236"/>
                  </a:lnTo>
                  <a:lnTo>
                    <a:pt x="117" y="236"/>
                  </a:lnTo>
                  <a:close/>
                  <a:moveTo>
                    <a:pt x="154" y="216"/>
                  </a:moveTo>
                  <a:lnTo>
                    <a:pt x="138" y="197"/>
                  </a:lnTo>
                  <a:lnTo>
                    <a:pt x="191" y="144"/>
                  </a:lnTo>
                  <a:lnTo>
                    <a:pt x="207" y="160"/>
                  </a:lnTo>
                  <a:lnTo>
                    <a:pt x="154" y="216"/>
                  </a:lnTo>
                  <a:close/>
                  <a:moveTo>
                    <a:pt x="213" y="154"/>
                  </a:moveTo>
                  <a:lnTo>
                    <a:pt x="197" y="136"/>
                  </a:lnTo>
                  <a:lnTo>
                    <a:pt x="207" y="126"/>
                  </a:lnTo>
                  <a:lnTo>
                    <a:pt x="224" y="144"/>
                  </a:lnTo>
                  <a:lnTo>
                    <a:pt x="213" y="154"/>
                  </a:lnTo>
                  <a:close/>
                  <a:moveTo>
                    <a:pt x="205" y="279"/>
                  </a:moveTo>
                  <a:lnTo>
                    <a:pt x="10" y="279"/>
                  </a:lnTo>
                  <a:lnTo>
                    <a:pt x="10" y="11"/>
                  </a:lnTo>
                  <a:lnTo>
                    <a:pt x="205" y="11"/>
                  </a:lnTo>
                  <a:lnTo>
                    <a:pt x="205" y="115"/>
                  </a:lnTo>
                  <a:lnTo>
                    <a:pt x="127" y="195"/>
                  </a:lnTo>
                  <a:lnTo>
                    <a:pt x="127" y="195"/>
                  </a:lnTo>
                  <a:lnTo>
                    <a:pt x="123" y="201"/>
                  </a:lnTo>
                  <a:lnTo>
                    <a:pt x="115" y="214"/>
                  </a:lnTo>
                  <a:lnTo>
                    <a:pt x="109" y="226"/>
                  </a:lnTo>
                  <a:lnTo>
                    <a:pt x="109" y="232"/>
                  </a:lnTo>
                  <a:lnTo>
                    <a:pt x="109" y="238"/>
                  </a:lnTo>
                  <a:lnTo>
                    <a:pt x="101" y="247"/>
                  </a:lnTo>
                  <a:lnTo>
                    <a:pt x="101" y="247"/>
                  </a:lnTo>
                  <a:lnTo>
                    <a:pt x="95" y="249"/>
                  </a:lnTo>
                  <a:lnTo>
                    <a:pt x="88" y="251"/>
                  </a:lnTo>
                  <a:lnTo>
                    <a:pt x="82" y="249"/>
                  </a:lnTo>
                  <a:lnTo>
                    <a:pt x="76" y="247"/>
                  </a:lnTo>
                  <a:lnTo>
                    <a:pt x="76" y="247"/>
                  </a:lnTo>
                  <a:lnTo>
                    <a:pt x="68" y="240"/>
                  </a:lnTo>
                  <a:lnTo>
                    <a:pt x="58" y="238"/>
                  </a:lnTo>
                  <a:lnTo>
                    <a:pt x="47" y="240"/>
                  </a:lnTo>
                  <a:lnTo>
                    <a:pt x="37" y="247"/>
                  </a:lnTo>
                  <a:lnTo>
                    <a:pt x="37" y="247"/>
                  </a:lnTo>
                  <a:lnTo>
                    <a:pt x="37" y="249"/>
                  </a:lnTo>
                  <a:lnTo>
                    <a:pt x="37" y="253"/>
                  </a:lnTo>
                  <a:lnTo>
                    <a:pt x="37" y="253"/>
                  </a:lnTo>
                  <a:lnTo>
                    <a:pt x="41" y="253"/>
                  </a:lnTo>
                  <a:lnTo>
                    <a:pt x="43" y="253"/>
                  </a:lnTo>
                  <a:lnTo>
                    <a:pt x="43" y="253"/>
                  </a:lnTo>
                  <a:lnTo>
                    <a:pt x="49" y="249"/>
                  </a:lnTo>
                  <a:lnTo>
                    <a:pt x="58" y="247"/>
                  </a:lnTo>
                  <a:lnTo>
                    <a:pt x="64" y="249"/>
                  </a:lnTo>
                  <a:lnTo>
                    <a:pt x="70" y="253"/>
                  </a:lnTo>
                  <a:lnTo>
                    <a:pt x="70" y="253"/>
                  </a:lnTo>
                  <a:lnTo>
                    <a:pt x="78" y="259"/>
                  </a:lnTo>
                  <a:lnTo>
                    <a:pt x="88" y="261"/>
                  </a:lnTo>
                  <a:lnTo>
                    <a:pt x="88" y="261"/>
                  </a:lnTo>
                  <a:lnTo>
                    <a:pt x="99" y="259"/>
                  </a:lnTo>
                  <a:lnTo>
                    <a:pt x="107" y="253"/>
                  </a:lnTo>
                  <a:lnTo>
                    <a:pt x="115" y="244"/>
                  </a:lnTo>
                  <a:lnTo>
                    <a:pt x="115" y="244"/>
                  </a:lnTo>
                  <a:lnTo>
                    <a:pt x="119" y="244"/>
                  </a:lnTo>
                  <a:lnTo>
                    <a:pt x="119" y="244"/>
                  </a:lnTo>
                  <a:lnTo>
                    <a:pt x="129" y="242"/>
                  </a:lnTo>
                  <a:lnTo>
                    <a:pt x="142" y="236"/>
                  </a:lnTo>
                  <a:lnTo>
                    <a:pt x="156" y="224"/>
                  </a:lnTo>
                  <a:lnTo>
                    <a:pt x="205" y="175"/>
                  </a:lnTo>
                  <a:lnTo>
                    <a:pt x="205" y="279"/>
                  </a:lnTo>
                  <a:close/>
                  <a:moveTo>
                    <a:pt x="267" y="101"/>
                  </a:moveTo>
                  <a:lnTo>
                    <a:pt x="230" y="138"/>
                  </a:lnTo>
                  <a:lnTo>
                    <a:pt x="213" y="119"/>
                  </a:lnTo>
                  <a:lnTo>
                    <a:pt x="250" y="82"/>
                  </a:lnTo>
                  <a:lnTo>
                    <a:pt x="250" y="82"/>
                  </a:lnTo>
                  <a:lnTo>
                    <a:pt x="254" y="80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63" y="80"/>
                  </a:lnTo>
                  <a:lnTo>
                    <a:pt x="267" y="82"/>
                  </a:lnTo>
                  <a:lnTo>
                    <a:pt x="267" y="82"/>
                  </a:lnTo>
                  <a:lnTo>
                    <a:pt x="269" y="87"/>
                  </a:lnTo>
                  <a:lnTo>
                    <a:pt x="271" y="91"/>
                  </a:lnTo>
                  <a:lnTo>
                    <a:pt x="271" y="91"/>
                  </a:lnTo>
                  <a:lnTo>
                    <a:pt x="269" y="97"/>
                  </a:lnTo>
                  <a:lnTo>
                    <a:pt x="267" y="101"/>
                  </a:lnTo>
                  <a:lnTo>
                    <a:pt x="267" y="101"/>
                  </a:lnTo>
                  <a:close/>
                  <a:moveTo>
                    <a:pt x="287" y="72"/>
                  </a:moveTo>
                  <a:lnTo>
                    <a:pt x="277" y="82"/>
                  </a:lnTo>
                  <a:lnTo>
                    <a:pt x="277" y="82"/>
                  </a:lnTo>
                  <a:lnTo>
                    <a:pt x="273" y="76"/>
                  </a:lnTo>
                  <a:lnTo>
                    <a:pt x="273" y="76"/>
                  </a:lnTo>
                  <a:lnTo>
                    <a:pt x="267" y="72"/>
                  </a:lnTo>
                  <a:lnTo>
                    <a:pt x="277" y="60"/>
                  </a:lnTo>
                  <a:lnTo>
                    <a:pt x="277" y="60"/>
                  </a:lnTo>
                  <a:lnTo>
                    <a:pt x="283" y="58"/>
                  </a:lnTo>
                  <a:lnTo>
                    <a:pt x="283" y="58"/>
                  </a:lnTo>
                  <a:lnTo>
                    <a:pt x="287" y="60"/>
                  </a:lnTo>
                  <a:lnTo>
                    <a:pt x="287" y="62"/>
                  </a:lnTo>
                  <a:lnTo>
                    <a:pt x="287" y="62"/>
                  </a:lnTo>
                  <a:lnTo>
                    <a:pt x="289" y="66"/>
                  </a:lnTo>
                  <a:lnTo>
                    <a:pt x="287" y="72"/>
                  </a:lnTo>
                  <a:lnTo>
                    <a:pt x="287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19" name="Freeform 51"/>
            <p:cNvSpPr/>
            <p:nvPr/>
          </p:nvSpPr>
          <p:spPr>
            <a:xfrm>
              <a:off x="4352131" y="3730626"/>
              <a:ext cx="225425" cy="12700"/>
            </a:xfrm>
            <a:custGeom>
              <a:avLst/>
              <a:gdLst>
                <a:gd name="T0" fmla="*/ 4 w 142"/>
                <a:gd name="T1" fmla="*/ 8 h 8"/>
                <a:gd name="T2" fmla="*/ 137 w 142"/>
                <a:gd name="T3" fmla="*/ 8 h 8"/>
                <a:gd name="T4" fmla="*/ 137 w 142"/>
                <a:gd name="T5" fmla="*/ 8 h 8"/>
                <a:gd name="T6" fmla="*/ 142 w 142"/>
                <a:gd name="T7" fmla="*/ 8 h 8"/>
                <a:gd name="T8" fmla="*/ 142 w 142"/>
                <a:gd name="T9" fmla="*/ 4 h 8"/>
                <a:gd name="T10" fmla="*/ 142 w 142"/>
                <a:gd name="T11" fmla="*/ 4 h 8"/>
                <a:gd name="T12" fmla="*/ 142 w 142"/>
                <a:gd name="T13" fmla="*/ 2 h 8"/>
                <a:gd name="T14" fmla="*/ 137 w 142"/>
                <a:gd name="T15" fmla="*/ 0 h 8"/>
                <a:gd name="T16" fmla="*/ 4 w 142"/>
                <a:gd name="T17" fmla="*/ 0 h 8"/>
                <a:gd name="T18" fmla="*/ 4 w 142"/>
                <a:gd name="T19" fmla="*/ 0 h 8"/>
                <a:gd name="T20" fmla="*/ 0 w 142"/>
                <a:gd name="T21" fmla="*/ 2 h 8"/>
                <a:gd name="T22" fmla="*/ 0 w 142"/>
                <a:gd name="T23" fmla="*/ 4 h 8"/>
                <a:gd name="T24" fmla="*/ 0 w 142"/>
                <a:gd name="T25" fmla="*/ 4 h 8"/>
                <a:gd name="T26" fmla="*/ 0 w 142"/>
                <a:gd name="T27" fmla="*/ 8 h 8"/>
                <a:gd name="T28" fmla="*/ 4 w 142"/>
                <a:gd name="T29" fmla="*/ 8 h 8"/>
                <a:gd name="T30" fmla="*/ 4 w 142"/>
                <a:gd name="T31" fmla="*/ 8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2" h="8">
                  <a:moveTo>
                    <a:pt x="4" y="8"/>
                  </a:moveTo>
                  <a:lnTo>
                    <a:pt x="137" y="8"/>
                  </a:lnTo>
                  <a:lnTo>
                    <a:pt x="137" y="8"/>
                  </a:lnTo>
                  <a:lnTo>
                    <a:pt x="142" y="8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2" y="2"/>
                  </a:lnTo>
                  <a:lnTo>
                    <a:pt x="13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20" name="Freeform 52"/>
            <p:cNvSpPr/>
            <p:nvPr/>
          </p:nvSpPr>
          <p:spPr>
            <a:xfrm>
              <a:off x="4352131" y="3783013"/>
              <a:ext cx="179388" cy="15875"/>
            </a:xfrm>
            <a:custGeom>
              <a:avLst/>
              <a:gdLst>
                <a:gd name="T0" fmla="*/ 4 w 113"/>
                <a:gd name="T1" fmla="*/ 10 h 10"/>
                <a:gd name="T2" fmla="*/ 107 w 113"/>
                <a:gd name="T3" fmla="*/ 10 h 10"/>
                <a:gd name="T4" fmla="*/ 107 w 113"/>
                <a:gd name="T5" fmla="*/ 10 h 10"/>
                <a:gd name="T6" fmla="*/ 111 w 113"/>
                <a:gd name="T7" fmla="*/ 8 h 10"/>
                <a:gd name="T8" fmla="*/ 113 w 113"/>
                <a:gd name="T9" fmla="*/ 6 h 10"/>
                <a:gd name="T10" fmla="*/ 113 w 113"/>
                <a:gd name="T11" fmla="*/ 6 h 10"/>
                <a:gd name="T12" fmla="*/ 111 w 113"/>
                <a:gd name="T13" fmla="*/ 2 h 10"/>
                <a:gd name="T14" fmla="*/ 107 w 113"/>
                <a:gd name="T15" fmla="*/ 0 h 10"/>
                <a:gd name="T16" fmla="*/ 4 w 113"/>
                <a:gd name="T17" fmla="*/ 0 h 10"/>
                <a:gd name="T18" fmla="*/ 4 w 113"/>
                <a:gd name="T19" fmla="*/ 0 h 10"/>
                <a:gd name="T20" fmla="*/ 0 w 113"/>
                <a:gd name="T21" fmla="*/ 2 h 10"/>
                <a:gd name="T22" fmla="*/ 0 w 113"/>
                <a:gd name="T23" fmla="*/ 6 h 10"/>
                <a:gd name="T24" fmla="*/ 0 w 113"/>
                <a:gd name="T25" fmla="*/ 6 h 10"/>
                <a:gd name="T26" fmla="*/ 0 w 113"/>
                <a:gd name="T27" fmla="*/ 8 h 10"/>
                <a:gd name="T28" fmla="*/ 4 w 113"/>
                <a:gd name="T29" fmla="*/ 10 h 10"/>
                <a:gd name="T30" fmla="*/ 4 w 113"/>
                <a:gd name="T31" fmla="*/ 1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10">
                  <a:moveTo>
                    <a:pt x="4" y="10"/>
                  </a:moveTo>
                  <a:lnTo>
                    <a:pt x="107" y="10"/>
                  </a:lnTo>
                  <a:lnTo>
                    <a:pt x="107" y="10"/>
                  </a:lnTo>
                  <a:lnTo>
                    <a:pt x="111" y="8"/>
                  </a:lnTo>
                  <a:lnTo>
                    <a:pt x="113" y="6"/>
                  </a:lnTo>
                  <a:lnTo>
                    <a:pt x="113" y="6"/>
                  </a:lnTo>
                  <a:lnTo>
                    <a:pt x="111" y="2"/>
                  </a:lnTo>
                  <a:lnTo>
                    <a:pt x="107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21" name="Freeform 53"/>
            <p:cNvSpPr/>
            <p:nvPr/>
          </p:nvSpPr>
          <p:spPr>
            <a:xfrm>
              <a:off x="4352131" y="3838576"/>
              <a:ext cx="127000" cy="12700"/>
            </a:xfrm>
            <a:custGeom>
              <a:avLst/>
              <a:gdLst>
                <a:gd name="T0" fmla="*/ 4 w 80"/>
                <a:gd name="T1" fmla="*/ 8 h 8"/>
                <a:gd name="T2" fmla="*/ 74 w 80"/>
                <a:gd name="T3" fmla="*/ 8 h 8"/>
                <a:gd name="T4" fmla="*/ 74 w 80"/>
                <a:gd name="T5" fmla="*/ 8 h 8"/>
                <a:gd name="T6" fmla="*/ 78 w 80"/>
                <a:gd name="T7" fmla="*/ 8 h 8"/>
                <a:gd name="T8" fmla="*/ 80 w 80"/>
                <a:gd name="T9" fmla="*/ 4 h 8"/>
                <a:gd name="T10" fmla="*/ 80 w 80"/>
                <a:gd name="T11" fmla="*/ 4 h 8"/>
                <a:gd name="T12" fmla="*/ 78 w 80"/>
                <a:gd name="T13" fmla="*/ 0 h 8"/>
                <a:gd name="T14" fmla="*/ 74 w 80"/>
                <a:gd name="T15" fmla="*/ 0 h 8"/>
                <a:gd name="T16" fmla="*/ 4 w 80"/>
                <a:gd name="T17" fmla="*/ 0 h 8"/>
                <a:gd name="T18" fmla="*/ 4 w 80"/>
                <a:gd name="T19" fmla="*/ 0 h 8"/>
                <a:gd name="T20" fmla="*/ 0 w 80"/>
                <a:gd name="T21" fmla="*/ 0 h 8"/>
                <a:gd name="T22" fmla="*/ 0 w 80"/>
                <a:gd name="T23" fmla="*/ 4 h 8"/>
                <a:gd name="T24" fmla="*/ 0 w 80"/>
                <a:gd name="T25" fmla="*/ 4 h 8"/>
                <a:gd name="T26" fmla="*/ 0 w 80"/>
                <a:gd name="T27" fmla="*/ 8 h 8"/>
                <a:gd name="T28" fmla="*/ 4 w 80"/>
                <a:gd name="T29" fmla="*/ 8 h 8"/>
                <a:gd name="T30" fmla="*/ 4 w 80"/>
                <a:gd name="T31" fmla="*/ 8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0" h="8">
                  <a:moveTo>
                    <a:pt x="4" y="8"/>
                  </a:moveTo>
                  <a:lnTo>
                    <a:pt x="74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80" y="4"/>
                  </a:lnTo>
                  <a:lnTo>
                    <a:pt x="80" y="4"/>
                  </a:lnTo>
                  <a:lnTo>
                    <a:pt x="78" y="0"/>
                  </a:lnTo>
                  <a:lnTo>
                    <a:pt x="7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22" name="Freeform 54"/>
            <p:cNvSpPr/>
            <p:nvPr/>
          </p:nvSpPr>
          <p:spPr>
            <a:xfrm>
              <a:off x="4352131" y="3890963"/>
              <a:ext cx="95250" cy="15875"/>
            </a:xfrm>
            <a:custGeom>
              <a:avLst/>
              <a:gdLst>
                <a:gd name="T0" fmla="*/ 4 w 60"/>
                <a:gd name="T1" fmla="*/ 10 h 10"/>
                <a:gd name="T2" fmla="*/ 55 w 60"/>
                <a:gd name="T3" fmla="*/ 10 h 10"/>
                <a:gd name="T4" fmla="*/ 55 w 60"/>
                <a:gd name="T5" fmla="*/ 10 h 10"/>
                <a:gd name="T6" fmla="*/ 60 w 60"/>
                <a:gd name="T7" fmla="*/ 8 h 10"/>
                <a:gd name="T8" fmla="*/ 60 w 60"/>
                <a:gd name="T9" fmla="*/ 4 h 10"/>
                <a:gd name="T10" fmla="*/ 60 w 60"/>
                <a:gd name="T11" fmla="*/ 4 h 10"/>
                <a:gd name="T12" fmla="*/ 60 w 60"/>
                <a:gd name="T13" fmla="*/ 2 h 10"/>
                <a:gd name="T14" fmla="*/ 55 w 60"/>
                <a:gd name="T15" fmla="*/ 0 h 10"/>
                <a:gd name="T16" fmla="*/ 4 w 60"/>
                <a:gd name="T17" fmla="*/ 0 h 10"/>
                <a:gd name="T18" fmla="*/ 4 w 60"/>
                <a:gd name="T19" fmla="*/ 0 h 10"/>
                <a:gd name="T20" fmla="*/ 0 w 60"/>
                <a:gd name="T21" fmla="*/ 2 h 10"/>
                <a:gd name="T22" fmla="*/ 0 w 60"/>
                <a:gd name="T23" fmla="*/ 4 h 10"/>
                <a:gd name="T24" fmla="*/ 0 w 60"/>
                <a:gd name="T25" fmla="*/ 4 h 10"/>
                <a:gd name="T26" fmla="*/ 0 w 60"/>
                <a:gd name="T27" fmla="*/ 8 h 10"/>
                <a:gd name="T28" fmla="*/ 4 w 60"/>
                <a:gd name="T29" fmla="*/ 10 h 10"/>
                <a:gd name="T30" fmla="*/ 4 w 60"/>
                <a:gd name="T31" fmla="*/ 1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10">
                  <a:moveTo>
                    <a:pt x="4" y="10"/>
                  </a:moveTo>
                  <a:lnTo>
                    <a:pt x="55" y="10"/>
                  </a:lnTo>
                  <a:lnTo>
                    <a:pt x="55" y="10"/>
                  </a:lnTo>
                  <a:lnTo>
                    <a:pt x="60" y="8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60" y="2"/>
                  </a:lnTo>
                  <a:lnTo>
                    <a:pt x="5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23" name="Freeform 55"/>
            <p:cNvSpPr>
              <a:spLocks noEditPoints="1"/>
            </p:cNvSpPr>
            <p:nvPr/>
          </p:nvSpPr>
          <p:spPr>
            <a:xfrm>
              <a:off x="4382294" y="3622676"/>
              <a:ext cx="165100" cy="68263"/>
            </a:xfrm>
            <a:custGeom>
              <a:avLst/>
              <a:gdLst>
                <a:gd name="T0" fmla="*/ 6 w 104"/>
                <a:gd name="T1" fmla="*/ 43 h 43"/>
                <a:gd name="T2" fmla="*/ 98 w 104"/>
                <a:gd name="T3" fmla="*/ 43 h 43"/>
                <a:gd name="T4" fmla="*/ 98 w 104"/>
                <a:gd name="T5" fmla="*/ 43 h 43"/>
                <a:gd name="T6" fmla="*/ 102 w 104"/>
                <a:gd name="T7" fmla="*/ 41 h 43"/>
                <a:gd name="T8" fmla="*/ 104 w 104"/>
                <a:gd name="T9" fmla="*/ 39 h 43"/>
                <a:gd name="T10" fmla="*/ 104 w 104"/>
                <a:gd name="T11" fmla="*/ 5 h 43"/>
                <a:gd name="T12" fmla="*/ 104 w 104"/>
                <a:gd name="T13" fmla="*/ 5 h 43"/>
                <a:gd name="T14" fmla="*/ 102 w 104"/>
                <a:gd name="T15" fmla="*/ 2 h 43"/>
                <a:gd name="T16" fmla="*/ 98 w 104"/>
                <a:gd name="T17" fmla="*/ 0 h 43"/>
                <a:gd name="T18" fmla="*/ 6 w 104"/>
                <a:gd name="T19" fmla="*/ 0 h 43"/>
                <a:gd name="T20" fmla="*/ 6 w 104"/>
                <a:gd name="T21" fmla="*/ 0 h 43"/>
                <a:gd name="T22" fmla="*/ 2 w 104"/>
                <a:gd name="T23" fmla="*/ 2 h 43"/>
                <a:gd name="T24" fmla="*/ 0 w 104"/>
                <a:gd name="T25" fmla="*/ 5 h 43"/>
                <a:gd name="T26" fmla="*/ 0 w 104"/>
                <a:gd name="T27" fmla="*/ 39 h 43"/>
                <a:gd name="T28" fmla="*/ 0 w 104"/>
                <a:gd name="T29" fmla="*/ 39 h 43"/>
                <a:gd name="T30" fmla="*/ 2 w 104"/>
                <a:gd name="T31" fmla="*/ 41 h 43"/>
                <a:gd name="T32" fmla="*/ 6 w 104"/>
                <a:gd name="T33" fmla="*/ 43 h 43"/>
                <a:gd name="T34" fmla="*/ 6 w 104"/>
                <a:gd name="T35" fmla="*/ 43 h 43"/>
                <a:gd name="T36" fmla="*/ 10 w 104"/>
                <a:gd name="T37" fmla="*/ 11 h 43"/>
                <a:gd name="T38" fmla="*/ 94 w 104"/>
                <a:gd name="T39" fmla="*/ 11 h 43"/>
                <a:gd name="T40" fmla="*/ 94 w 104"/>
                <a:gd name="T41" fmla="*/ 33 h 43"/>
                <a:gd name="T42" fmla="*/ 10 w 104"/>
                <a:gd name="T43" fmla="*/ 33 h 43"/>
                <a:gd name="T44" fmla="*/ 10 w 104"/>
                <a:gd name="T45" fmla="*/ 11 h 4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4" h="43">
                  <a:moveTo>
                    <a:pt x="6" y="43"/>
                  </a:moveTo>
                  <a:lnTo>
                    <a:pt x="98" y="43"/>
                  </a:lnTo>
                  <a:lnTo>
                    <a:pt x="98" y="43"/>
                  </a:lnTo>
                  <a:lnTo>
                    <a:pt x="102" y="41"/>
                  </a:lnTo>
                  <a:lnTo>
                    <a:pt x="104" y="39"/>
                  </a:lnTo>
                  <a:lnTo>
                    <a:pt x="104" y="5"/>
                  </a:lnTo>
                  <a:lnTo>
                    <a:pt x="104" y="5"/>
                  </a:lnTo>
                  <a:lnTo>
                    <a:pt x="102" y="2"/>
                  </a:lnTo>
                  <a:lnTo>
                    <a:pt x="9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2" y="41"/>
                  </a:lnTo>
                  <a:lnTo>
                    <a:pt x="6" y="43"/>
                  </a:lnTo>
                  <a:lnTo>
                    <a:pt x="6" y="43"/>
                  </a:lnTo>
                  <a:close/>
                  <a:moveTo>
                    <a:pt x="10" y="11"/>
                  </a:moveTo>
                  <a:lnTo>
                    <a:pt x="94" y="11"/>
                  </a:lnTo>
                  <a:lnTo>
                    <a:pt x="94" y="33"/>
                  </a:lnTo>
                  <a:lnTo>
                    <a:pt x="10" y="33"/>
                  </a:lnTo>
                  <a:lnTo>
                    <a:pt x="1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 rot="0">
            <a:off x="5531644" y="3389313"/>
            <a:ext cx="762000" cy="784225"/>
            <a:chOff x="5531644" y="3389313"/>
            <a:chExt cx="762000" cy="784225"/>
          </a:xfrm>
        </p:grpSpPr>
        <p:sp>
          <p:nvSpPr>
            <p:cNvPr id="7207" name="Freeform 39"/>
            <p:cNvSpPr/>
            <p:nvPr/>
          </p:nvSpPr>
          <p:spPr>
            <a:xfrm>
              <a:off x="5531644" y="3389313"/>
              <a:ext cx="762000" cy="784225"/>
            </a:xfrm>
            <a:custGeom>
              <a:avLst/>
              <a:gdLst>
                <a:gd name="T0" fmla="*/ 240 w 480"/>
                <a:gd name="T1" fmla="*/ 494 h 494"/>
                <a:gd name="T2" fmla="*/ 289 w 480"/>
                <a:gd name="T3" fmla="*/ 488 h 494"/>
                <a:gd name="T4" fmla="*/ 334 w 480"/>
                <a:gd name="T5" fmla="*/ 474 h 494"/>
                <a:gd name="T6" fmla="*/ 375 w 480"/>
                <a:gd name="T7" fmla="*/ 451 h 494"/>
                <a:gd name="T8" fmla="*/ 410 w 480"/>
                <a:gd name="T9" fmla="*/ 420 h 494"/>
                <a:gd name="T10" fmla="*/ 439 w 480"/>
                <a:gd name="T11" fmla="*/ 385 h 494"/>
                <a:gd name="T12" fmla="*/ 461 w 480"/>
                <a:gd name="T13" fmla="*/ 342 h 494"/>
                <a:gd name="T14" fmla="*/ 475 w 480"/>
                <a:gd name="T15" fmla="*/ 297 h 494"/>
                <a:gd name="T16" fmla="*/ 480 w 480"/>
                <a:gd name="T17" fmla="*/ 248 h 494"/>
                <a:gd name="T18" fmla="*/ 480 w 480"/>
                <a:gd name="T19" fmla="*/ 221 h 494"/>
                <a:gd name="T20" fmla="*/ 469 w 480"/>
                <a:gd name="T21" fmla="*/ 174 h 494"/>
                <a:gd name="T22" fmla="*/ 451 w 480"/>
                <a:gd name="T23" fmla="*/ 129 h 494"/>
                <a:gd name="T24" fmla="*/ 426 w 480"/>
                <a:gd name="T25" fmla="*/ 90 h 494"/>
                <a:gd name="T26" fmla="*/ 393 w 480"/>
                <a:gd name="T27" fmla="*/ 57 h 494"/>
                <a:gd name="T28" fmla="*/ 354 w 480"/>
                <a:gd name="T29" fmla="*/ 30 h 494"/>
                <a:gd name="T30" fmla="*/ 311 w 480"/>
                <a:gd name="T31" fmla="*/ 12 h 494"/>
                <a:gd name="T32" fmla="*/ 264 w 480"/>
                <a:gd name="T33" fmla="*/ 2 h 494"/>
                <a:gd name="T34" fmla="*/ 240 w 480"/>
                <a:gd name="T35" fmla="*/ 0 h 494"/>
                <a:gd name="T36" fmla="*/ 190 w 480"/>
                <a:gd name="T37" fmla="*/ 6 h 494"/>
                <a:gd name="T38" fmla="*/ 145 w 480"/>
                <a:gd name="T39" fmla="*/ 20 h 494"/>
                <a:gd name="T40" fmla="*/ 106 w 480"/>
                <a:gd name="T41" fmla="*/ 43 h 494"/>
                <a:gd name="T42" fmla="*/ 69 w 480"/>
                <a:gd name="T43" fmla="*/ 74 h 494"/>
                <a:gd name="T44" fmla="*/ 41 w 480"/>
                <a:gd name="T45" fmla="*/ 108 h 494"/>
                <a:gd name="T46" fmla="*/ 18 w 480"/>
                <a:gd name="T47" fmla="*/ 152 h 494"/>
                <a:gd name="T48" fmla="*/ 4 w 480"/>
                <a:gd name="T49" fmla="*/ 197 h 494"/>
                <a:gd name="T50" fmla="*/ 0 w 480"/>
                <a:gd name="T51" fmla="*/ 248 h 494"/>
                <a:gd name="T52" fmla="*/ 0 w 480"/>
                <a:gd name="T53" fmla="*/ 273 h 494"/>
                <a:gd name="T54" fmla="*/ 10 w 480"/>
                <a:gd name="T55" fmla="*/ 320 h 494"/>
                <a:gd name="T56" fmla="*/ 28 w 480"/>
                <a:gd name="T57" fmla="*/ 365 h 494"/>
                <a:gd name="T58" fmla="*/ 55 w 480"/>
                <a:gd name="T59" fmla="*/ 404 h 494"/>
                <a:gd name="T60" fmla="*/ 86 w 480"/>
                <a:gd name="T61" fmla="*/ 437 h 494"/>
                <a:gd name="T62" fmla="*/ 125 w 480"/>
                <a:gd name="T63" fmla="*/ 463 h 494"/>
                <a:gd name="T64" fmla="*/ 168 w 480"/>
                <a:gd name="T65" fmla="*/ 482 h 494"/>
                <a:gd name="T66" fmla="*/ 215 w 480"/>
                <a:gd name="T67" fmla="*/ 492 h 494"/>
                <a:gd name="T68" fmla="*/ 240 w 480"/>
                <a:gd name="T69" fmla="*/ 494 h 4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494">
                  <a:moveTo>
                    <a:pt x="240" y="494"/>
                  </a:moveTo>
                  <a:lnTo>
                    <a:pt x="240" y="494"/>
                  </a:lnTo>
                  <a:lnTo>
                    <a:pt x="264" y="492"/>
                  </a:lnTo>
                  <a:lnTo>
                    <a:pt x="289" y="488"/>
                  </a:lnTo>
                  <a:lnTo>
                    <a:pt x="311" y="482"/>
                  </a:lnTo>
                  <a:lnTo>
                    <a:pt x="334" y="474"/>
                  </a:lnTo>
                  <a:lnTo>
                    <a:pt x="354" y="463"/>
                  </a:lnTo>
                  <a:lnTo>
                    <a:pt x="375" y="451"/>
                  </a:lnTo>
                  <a:lnTo>
                    <a:pt x="393" y="437"/>
                  </a:lnTo>
                  <a:lnTo>
                    <a:pt x="410" y="420"/>
                  </a:lnTo>
                  <a:lnTo>
                    <a:pt x="426" y="404"/>
                  </a:lnTo>
                  <a:lnTo>
                    <a:pt x="439" y="385"/>
                  </a:lnTo>
                  <a:lnTo>
                    <a:pt x="451" y="365"/>
                  </a:lnTo>
                  <a:lnTo>
                    <a:pt x="461" y="342"/>
                  </a:lnTo>
                  <a:lnTo>
                    <a:pt x="469" y="320"/>
                  </a:lnTo>
                  <a:lnTo>
                    <a:pt x="475" y="297"/>
                  </a:lnTo>
                  <a:lnTo>
                    <a:pt x="480" y="273"/>
                  </a:lnTo>
                  <a:lnTo>
                    <a:pt x="480" y="248"/>
                  </a:lnTo>
                  <a:lnTo>
                    <a:pt x="480" y="248"/>
                  </a:lnTo>
                  <a:lnTo>
                    <a:pt x="480" y="221"/>
                  </a:lnTo>
                  <a:lnTo>
                    <a:pt x="475" y="197"/>
                  </a:lnTo>
                  <a:lnTo>
                    <a:pt x="469" y="174"/>
                  </a:lnTo>
                  <a:lnTo>
                    <a:pt x="461" y="152"/>
                  </a:lnTo>
                  <a:lnTo>
                    <a:pt x="451" y="129"/>
                  </a:lnTo>
                  <a:lnTo>
                    <a:pt x="439" y="108"/>
                  </a:lnTo>
                  <a:lnTo>
                    <a:pt x="426" y="90"/>
                  </a:lnTo>
                  <a:lnTo>
                    <a:pt x="410" y="74"/>
                  </a:lnTo>
                  <a:lnTo>
                    <a:pt x="393" y="57"/>
                  </a:lnTo>
                  <a:lnTo>
                    <a:pt x="375" y="43"/>
                  </a:lnTo>
                  <a:lnTo>
                    <a:pt x="354" y="30"/>
                  </a:lnTo>
                  <a:lnTo>
                    <a:pt x="334" y="20"/>
                  </a:lnTo>
                  <a:lnTo>
                    <a:pt x="311" y="12"/>
                  </a:lnTo>
                  <a:lnTo>
                    <a:pt x="289" y="6"/>
                  </a:lnTo>
                  <a:lnTo>
                    <a:pt x="264" y="2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15" y="2"/>
                  </a:lnTo>
                  <a:lnTo>
                    <a:pt x="190" y="6"/>
                  </a:lnTo>
                  <a:lnTo>
                    <a:pt x="168" y="12"/>
                  </a:lnTo>
                  <a:lnTo>
                    <a:pt x="145" y="20"/>
                  </a:lnTo>
                  <a:lnTo>
                    <a:pt x="125" y="30"/>
                  </a:lnTo>
                  <a:lnTo>
                    <a:pt x="106" y="43"/>
                  </a:lnTo>
                  <a:lnTo>
                    <a:pt x="86" y="57"/>
                  </a:lnTo>
                  <a:lnTo>
                    <a:pt x="69" y="74"/>
                  </a:lnTo>
                  <a:lnTo>
                    <a:pt x="55" y="90"/>
                  </a:lnTo>
                  <a:lnTo>
                    <a:pt x="41" y="108"/>
                  </a:lnTo>
                  <a:lnTo>
                    <a:pt x="28" y="129"/>
                  </a:lnTo>
                  <a:lnTo>
                    <a:pt x="18" y="152"/>
                  </a:lnTo>
                  <a:lnTo>
                    <a:pt x="10" y="174"/>
                  </a:lnTo>
                  <a:lnTo>
                    <a:pt x="4" y="197"/>
                  </a:lnTo>
                  <a:lnTo>
                    <a:pt x="0" y="221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0" y="273"/>
                  </a:lnTo>
                  <a:lnTo>
                    <a:pt x="4" y="297"/>
                  </a:lnTo>
                  <a:lnTo>
                    <a:pt x="10" y="320"/>
                  </a:lnTo>
                  <a:lnTo>
                    <a:pt x="18" y="342"/>
                  </a:lnTo>
                  <a:lnTo>
                    <a:pt x="28" y="365"/>
                  </a:lnTo>
                  <a:lnTo>
                    <a:pt x="41" y="385"/>
                  </a:lnTo>
                  <a:lnTo>
                    <a:pt x="55" y="404"/>
                  </a:lnTo>
                  <a:lnTo>
                    <a:pt x="69" y="420"/>
                  </a:lnTo>
                  <a:lnTo>
                    <a:pt x="86" y="437"/>
                  </a:lnTo>
                  <a:lnTo>
                    <a:pt x="106" y="451"/>
                  </a:lnTo>
                  <a:lnTo>
                    <a:pt x="125" y="463"/>
                  </a:lnTo>
                  <a:lnTo>
                    <a:pt x="145" y="474"/>
                  </a:lnTo>
                  <a:lnTo>
                    <a:pt x="168" y="482"/>
                  </a:lnTo>
                  <a:lnTo>
                    <a:pt x="190" y="488"/>
                  </a:lnTo>
                  <a:lnTo>
                    <a:pt x="215" y="492"/>
                  </a:lnTo>
                  <a:lnTo>
                    <a:pt x="240" y="494"/>
                  </a:lnTo>
                  <a:lnTo>
                    <a:pt x="240" y="494"/>
                  </a:lnTo>
                  <a:close/>
                </a:path>
              </a:pathLst>
            </a:custGeom>
            <a:solidFill>
              <a:srgbClr val="1c54a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24" name="Freeform 56"/>
            <p:cNvSpPr>
              <a:spLocks noEditPoints="1"/>
            </p:cNvSpPr>
            <p:nvPr/>
          </p:nvSpPr>
          <p:spPr>
            <a:xfrm>
              <a:off x="5712619" y="3538538"/>
              <a:ext cx="404813" cy="482600"/>
            </a:xfrm>
            <a:custGeom>
              <a:avLst/>
              <a:gdLst>
                <a:gd name="T0" fmla="*/ 187 w 255"/>
                <a:gd name="T1" fmla="*/ 181 h 304"/>
                <a:gd name="T2" fmla="*/ 179 w 255"/>
                <a:gd name="T3" fmla="*/ 140 h 304"/>
                <a:gd name="T4" fmla="*/ 204 w 255"/>
                <a:gd name="T5" fmla="*/ 94 h 304"/>
                <a:gd name="T6" fmla="*/ 193 w 255"/>
                <a:gd name="T7" fmla="*/ 64 h 304"/>
                <a:gd name="T8" fmla="*/ 187 w 255"/>
                <a:gd name="T9" fmla="*/ 21 h 304"/>
                <a:gd name="T10" fmla="*/ 132 w 255"/>
                <a:gd name="T11" fmla="*/ 2 h 304"/>
                <a:gd name="T12" fmla="*/ 56 w 255"/>
                <a:gd name="T13" fmla="*/ 25 h 304"/>
                <a:gd name="T14" fmla="*/ 54 w 255"/>
                <a:gd name="T15" fmla="*/ 27 h 304"/>
                <a:gd name="T16" fmla="*/ 54 w 255"/>
                <a:gd name="T17" fmla="*/ 31 h 304"/>
                <a:gd name="T18" fmla="*/ 56 w 255"/>
                <a:gd name="T19" fmla="*/ 33 h 304"/>
                <a:gd name="T20" fmla="*/ 64 w 255"/>
                <a:gd name="T21" fmla="*/ 51 h 304"/>
                <a:gd name="T22" fmla="*/ 62 w 255"/>
                <a:gd name="T23" fmla="*/ 66 h 304"/>
                <a:gd name="T24" fmla="*/ 52 w 255"/>
                <a:gd name="T25" fmla="*/ 84 h 304"/>
                <a:gd name="T26" fmla="*/ 66 w 255"/>
                <a:gd name="T27" fmla="*/ 115 h 304"/>
                <a:gd name="T28" fmla="*/ 82 w 255"/>
                <a:gd name="T29" fmla="*/ 176 h 304"/>
                <a:gd name="T30" fmla="*/ 25 w 255"/>
                <a:gd name="T31" fmla="*/ 197 h 304"/>
                <a:gd name="T32" fmla="*/ 0 w 255"/>
                <a:gd name="T33" fmla="*/ 252 h 304"/>
                <a:gd name="T34" fmla="*/ 58 w 255"/>
                <a:gd name="T35" fmla="*/ 295 h 304"/>
                <a:gd name="T36" fmla="*/ 128 w 255"/>
                <a:gd name="T37" fmla="*/ 304 h 304"/>
                <a:gd name="T38" fmla="*/ 238 w 255"/>
                <a:gd name="T39" fmla="*/ 281 h 304"/>
                <a:gd name="T40" fmla="*/ 255 w 255"/>
                <a:gd name="T41" fmla="*/ 226 h 304"/>
                <a:gd name="T42" fmla="*/ 113 w 255"/>
                <a:gd name="T43" fmla="*/ 281 h 304"/>
                <a:gd name="T44" fmla="*/ 134 w 255"/>
                <a:gd name="T45" fmla="*/ 232 h 304"/>
                <a:gd name="T46" fmla="*/ 167 w 255"/>
                <a:gd name="T47" fmla="*/ 193 h 304"/>
                <a:gd name="T48" fmla="*/ 160 w 255"/>
                <a:gd name="T49" fmla="*/ 199 h 304"/>
                <a:gd name="T50" fmla="*/ 89 w 255"/>
                <a:gd name="T51" fmla="*/ 193 h 304"/>
                <a:gd name="T52" fmla="*/ 105 w 255"/>
                <a:gd name="T53" fmla="*/ 234 h 304"/>
                <a:gd name="T54" fmla="*/ 105 w 255"/>
                <a:gd name="T55" fmla="*/ 273 h 304"/>
                <a:gd name="T56" fmla="*/ 150 w 255"/>
                <a:gd name="T57" fmla="*/ 273 h 304"/>
                <a:gd name="T58" fmla="*/ 152 w 255"/>
                <a:gd name="T59" fmla="*/ 234 h 304"/>
                <a:gd name="T60" fmla="*/ 158 w 255"/>
                <a:gd name="T61" fmla="*/ 259 h 304"/>
                <a:gd name="T62" fmla="*/ 148 w 255"/>
                <a:gd name="T63" fmla="*/ 19 h 304"/>
                <a:gd name="T64" fmla="*/ 169 w 255"/>
                <a:gd name="T65" fmla="*/ 21 h 304"/>
                <a:gd name="T66" fmla="*/ 185 w 255"/>
                <a:gd name="T67" fmla="*/ 58 h 304"/>
                <a:gd name="T68" fmla="*/ 150 w 255"/>
                <a:gd name="T69" fmla="*/ 39 h 304"/>
                <a:gd name="T70" fmla="*/ 72 w 255"/>
                <a:gd name="T71" fmla="*/ 55 h 304"/>
                <a:gd name="T72" fmla="*/ 97 w 255"/>
                <a:gd name="T73" fmla="*/ 12 h 304"/>
                <a:gd name="T74" fmla="*/ 74 w 255"/>
                <a:gd name="T75" fmla="*/ 109 h 304"/>
                <a:gd name="T76" fmla="*/ 66 w 255"/>
                <a:gd name="T77" fmla="*/ 105 h 304"/>
                <a:gd name="T78" fmla="*/ 64 w 255"/>
                <a:gd name="T79" fmla="*/ 78 h 304"/>
                <a:gd name="T80" fmla="*/ 72 w 255"/>
                <a:gd name="T81" fmla="*/ 74 h 304"/>
                <a:gd name="T82" fmla="*/ 146 w 255"/>
                <a:gd name="T83" fmla="*/ 47 h 304"/>
                <a:gd name="T84" fmla="*/ 183 w 255"/>
                <a:gd name="T85" fmla="*/ 74 h 304"/>
                <a:gd name="T86" fmla="*/ 191 w 255"/>
                <a:gd name="T87" fmla="*/ 78 h 304"/>
                <a:gd name="T88" fmla="*/ 189 w 255"/>
                <a:gd name="T89" fmla="*/ 105 h 304"/>
                <a:gd name="T90" fmla="*/ 181 w 255"/>
                <a:gd name="T91" fmla="*/ 109 h 304"/>
                <a:gd name="T92" fmla="*/ 142 w 255"/>
                <a:gd name="T93" fmla="*/ 158 h 304"/>
                <a:gd name="T94" fmla="*/ 78 w 255"/>
                <a:gd name="T95" fmla="*/ 121 h 304"/>
                <a:gd name="T96" fmla="*/ 128 w 255"/>
                <a:gd name="T97" fmla="*/ 170 h 304"/>
                <a:gd name="T98" fmla="*/ 160 w 255"/>
                <a:gd name="T99" fmla="*/ 187 h 304"/>
                <a:gd name="T100" fmla="*/ 91 w 255"/>
                <a:gd name="T101" fmla="*/ 183 h 304"/>
                <a:gd name="T102" fmla="*/ 11 w 255"/>
                <a:gd name="T103" fmla="*/ 228 h 304"/>
                <a:gd name="T104" fmla="*/ 70 w 255"/>
                <a:gd name="T105" fmla="*/ 189 h 304"/>
                <a:gd name="T106" fmla="*/ 78 w 255"/>
                <a:gd name="T107" fmla="*/ 205 h 304"/>
                <a:gd name="T108" fmla="*/ 113 w 255"/>
                <a:gd name="T109" fmla="*/ 295 h 304"/>
                <a:gd name="T110" fmla="*/ 15 w 255"/>
                <a:gd name="T111" fmla="*/ 269 h 304"/>
                <a:gd name="T112" fmla="*/ 247 w 255"/>
                <a:gd name="T113" fmla="*/ 259 h 304"/>
                <a:gd name="T114" fmla="*/ 175 w 255"/>
                <a:gd name="T115" fmla="*/ 291 h 304"/>
                <a:gd name="T116" fmla="*/ 175 w 255"/>
                <a:gd name="T117" fmla="*/ 236 h 304"/>
                <a:gd name="T118" fmla="*/ 175 w 255"/>
                <a:gd name="T119" fmla="*/ 187 h 304"/>
                <a:gd name="T120" fmla="*/ 226 w 255"/>
                <a:gd name="T121" fmla="*/ 205 h 30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5" h="304">
                  <a:moveTo>
                    <a:pt x="230" y="197"/>
                  </a:moveTo>
                  <a:lnTo>
                    <a:pt x="230" y="197"/>
                  </a:lnTo>
                  <a:lnTo>
                    <a:pt x="216" y="189"/>
                  </a:lnTo>
                  <a:lnTo>
                    <a:pt x="201" y="185"/>
                  </a:lnTo>
                  <a:lnTo>
                    <a:pt x="201" y="185"/>
                  </a:lnTo>
                  <a:lnTo>
                    <a:pt x="187" y="181"/>
                  </a:lnTo>
                  <a:lnTo>
                    <a:pt x="187" y="181"/>
                  </a:lnTo>
                  <a:lnTo>
                    <a:pt x="171" y="176"/>
                  </a:lnTo>
                  <a:lnTo>
                    <a:pt x="171" y="176"/>
                  </a:lnTo>
                  <a:lnTo>
                    <a:pt x="165" y="166"/>
                  </a:lnTo>
                  <a:lnTo>
                    <a:pt x="162" y="158"/>
                  </a:lnTo>
                  <a:lnTo>
                    <a:pt x="162" y="158"/>
                  </a:lnTo>
                  <a:lnTo>
                    <a:pt x="171" y="150"/>
                  </a:lnTo>
                  <a:lnTo>
                    <a:pt x="179" y="140"/>
                  </a:lnTo>
                  <a:lnTo>
                    <a:pt x="185" y="127"/>
                  </a:lnTo>
                  <a:lnTo>
                    <a:pt x="189" y="115"/>
                  </a:lnTo>
                  <a:lnTo>
                    <a:pt x="189" y="115"/>
                  </a:lnTo>
                  <a:lnTo>
                    <a:pt x="195" y="113"/>
                  </a:lnTo>
                  <a:lnTo>
                    <a:pt x="195" y="113"/>
                  </a:lnTo>
                  <a:lnTo>
                    <a:pt x="201" y="105"/>
                  </a:lnTo>
                  <a:lnTo>
                    <a:pt x="204" y="94"/>
                  </a:lnTo>
                  <a:lnTo>
                    <a:pt x="204" y="94"/>
                  </a:lnTo>
                  <a:lnTo>
                    <a:pt x="204" y="84"/>
                  </a:lnTo>
                  <a:lnTo>
                    <a:pt x="201" y="78"/>
                  </a:lnTo>
                  <a:lnTo>
                    <a:pt x="197" y="72"/>
                  </a:lnTo>
                  <a:lnTo>
                    <a:pt x="193" y="70"/>
                  </a:lnTo>
                  <a:lnTo>
                    <a:pt x="193" y="70"/>
                  </a:lnTo>
                  <a:lnTo>
                    <a:pt x="193" y="64"/>
                  </a:lnTo>
                  <a:lnTo>
                    <a:pt x="193" y="64"/>
                  </a:lnTo>
                  <a:lnTo>
                    <a:pt x="195" y="58"/>
                  </a:lnTo>
                  <a:lnTo>
                    <a:pt x="195" y="45"/>
                  </a:lnTo>
                  <a:lnTo>
                    <a:pt x="193" y="33"/>
                  </a:lnTo>
                  <a:lnTo>
                    <a:pt x="191" y="27"/>
                  </a:lnTo>
                  <a:lnTo>
                    <a:pt x="187" y="21"/>
                  </a:lnTo>
                  <a:lnTo>
                    <a:pt x="187" y="21"/>
                  </a:lnTo>
                  <a:lnTo>
                    <a:pt x="181" y="14"/>
                  </a:lnTo>
                  <a:lnTo>
                    <a:pt x="173" y="10"/>
                  </a:lnTo>
                  <a:lnTo>
                    <a:pt x="162" y="1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40" y="6"/>
                  </a:lnTo>
                  <a:lnTo>
                    <a:pt x="132" y="2"/>
                  </a:lnTo>
                  <a:lnTo>
                    <a:pt x="124" y="0"/>
                  </a:lnTo>
                  <a:lnTo>
                    <a:pt x="115" y="0"/>
                  </a:lnTo>
                  <a:lnTo>
                    <a:pt x="99" y="2"/>
                  </a:lnTo>
                  <a:lnTo>
                    <a:pt x="85" y="6"/>
                  </a:lnTo>
                  <a:lnTo>
                    <a:pt x="72" y="12"/>
                  </a:lnTo>
                  <a:lnTo>
                    <a:pt x="64" y="19"/>
                  </a:lnTo>
                  <a:lnTo>
                    <a:pt x="56" y="25"/>
                  </a:lnTo>
                  <a:lnTo>
                    <a:pt x="56" y="25"/>
                  </a:lnTo>
                  <a:lnTo>
                    <a:pt x="56" y="25"/>
                  </a:lnTo>
                  <a:lnTo>
                    <a:pt x="56" y="25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56" y="33"/>
                  </a:lnTo>
                  <a:lnTo>
                    <a:pt x="60" y="37"/>
                  </a:lnTo>
                  <a:lnTo>
                    <a:pt x="62" y="41"/>
                  </a:lnTo>
                  <a:lnTo>
                    <a:pt x="64" y="51"/>
                  </a:lnTo>
                  <a:lnTo>
                    <a:pt x="64" y="60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2" y="64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2" y="66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58" y="72"/>
                  </a:lnTo>
                  <a:lnTo>
                    <a:pt x="54" y="78"/>
                  </a:lnTo>
                  <a:lnTo>
                    <a:pt x="52" y="84"/>
                  </a:lnTo>
                  <a:lnTo>
                    <a:pt x="52" y="94"/>
                  </a:lnTo>
                  <a:lnTo>
                    <a:pt x="52" y="94"/>
                  </a:lnTo>
                  <a:lnTo>
                    <a:pt x="54" y="105"/>
                  </a:lnTo>
                  <a:lnTo>
                    <a:pt x="60" y="113"/>
                  </a:lnTo>
                  <a:lnTo>
                    <a:pt x="60" y="113"/>
                  </a:lnTo>
                  <a:lnTo>
                    <a:pt x="66" y="115"/>
                  </a:lnTo>
                  <a:lnTo>
                    <a:pt x="66" y="115"/>
                  </a:lnTo>
                  <a:lnTo>
                    <a:pt x="70" y="127"/>
                  </a:lnTo>
                  <a:lnTo>
                    <a:pt x="76" y="140"/>
                  </a:lnTo>
                  <a:lnTo>
                    <a:pt x="85" y="150"/>
                  </a:lnTo>
                  <a:lnTo>
                    <a:pt x="93" y="158"/>
                  </a:lnTo>
                  <a:lnTo>
                    <a:pt x="93" y="158"/>
                  </a:lnTo>
                  <a:lnTo>
                    <a:pt x="91" y="166"/>
                  </a:lnTo>
                  <a:lnTo>
                    <a:pt x="82" y="176"/>
                  </a:lnTo>
                  <a:lnTo>
                    <a:pt x="82" y="176"/>
                  </a:lnTo>
                  <a:lnTo>
                    <a:pt x="68" y="181"/>
                  </a:lnTo>
                  <a:lnTo>
                    <a:pt x="68" y="181"/>
                  </a:lnTo>
                  <a:lnTo>
                    <a:pt x="54" y="185"/>
                  </a:lnTo>
                  <a:lnTo>
                    <a:pt x="54" y="185"/>
                  </a:lnTo>
                  <a:lnTo>
                    <a:pt x="39" y="189"/>
                  </a:lnTo>
                  <a:lnTo>
                    <a:pt x="25" y="197"/>
                  </a:lnTo>
                  <a:lnTo>
                    <a:pt x="25" y="197"/>
                  </a:lnTo>
                  <a:lnTo>
                    <a:pt x="15" y="203"/>
                  </a:lnTo>
                  <a:lnTo>
                    <a:pt x="7" y="213"/>
                  </a:lnTo>
                  <a:lnTo>
                    <a:pt x="0" y="226"/>
                  </a:lnTo>
                  <a:lnTo>
                    <a:pt x="0" y="238"/>
                  </a:lnTo>
                  <a:lnTo>
                    <a:pt x="0" y="252"/>
                  </a:lnTo>
                  <a:lnTo>
                    <a:pt x="0" y="252"/>
                  </a:lnTo>
                  <a:lnTo>
                    <a:pt x="0" y="261"/>
                  </a:lnTo>
                  <a:lnTo>
                    <a:pt x="5" y="269"/>
                  </a:lnTo>
                  <a:lnTo>
                    <a:pt x="9" y="275"/>
                  </a:lnTo>
                  <a:lnTo>
                    <a:pt x="17" y="281"/>
                  </a:lnTo>
                  <a:lnTo>
                    <a:pt x="17" y="281"/>
                  </a:lnTo>
                  <a:lnTo>
                    <a:pt x="35" y="289"/>
                  </a:lnTo>
                  <a:lnTo>
                    <a:pt x="58" y="295"/>
                  </a:lnTo>
                  <a:lnTo>
                    <a:pt x="89" y="302"/>
                  </a:lnTo>
                  <a:lnTo>
                    <a:pt x="128" y="304"/>
                  </a:lnTo>
                  <a:lnTo>
                    <a:pt x="128" y="304"/>
                  </a:lnTo>
                  <a:lnTo>
                    <a:pt x="128" y="304"/>
                  </a:lnTo>
                  <a:lnTo>
                    <a:pt x="128" y="304"/>
                  </a:lnTo>
                  <a:lnTo>
                    <a:pt x="128" y="304"/>
                  </a:lnTo>
                  <a:lnTo>
                    <a:pt x="128" y="304"/>
                  </a:lnTo>
                  <a:lnTo>
                    <a:pt x="128" y="304"/>
                  </a:lnTo>
                  <a:lnTo>
                    <a:pt x="128" y="304"/>
                  </a:lnTo>
                  <a:lnTo>
                    <a:pt x="167" y="302"/>
                  </a:lnTo>
                  <a:lnTo>
                    <a:pt x="197" y="295"/>
                  </a:lnTo>
                  <a:lnTo>
                    <a:pt x="222" y="289"/>
                  </a:lnTo>
                  <a:lnTo>
                    <a:pt x="238" y="281"/>
                  </a:lnTo>
                  <a:lnTo>
                    <a:pt x="238" y="281"/>
                  </a:lnTo>
                  <a:lnTo>
                    <a:pt x="247" y="275"/>
                  </a:lnTo>
                  <a:lnTo>
                    <a:pt x="251" y="269"/>
                  </a:lnTo>
                  <a:lnTo>
                    <a:pt x="255" y="261"/>
                  </a:lnTo>
                  <a:lnTo>
                    <a:pt x="255" y="252"/>
                  </a:lnTo>
                  <a:lnTo>
                    <a:pt x="255" y="238"/>
                  </a:lnTo>
                  <a:lnTo>
                    <a:pt x="255" y="238"/>
                  </a:lnTo>
                  <a:lnTo>
                    <a:pt x="255" y="226"/>
                  </a:lnTo>
                  <a:lnTo>
                    <a:pt x="249" y="213"/>
                  </a:lnTo>
                  <a:lnTo>
                    <a:pt x="240" y="203"/>
                  </a:lnTo>
                  <a:lnTo>
                    <a:pt x="230" y="197"/>
                  </a:lnTo>
                  <a:lnTo>
                    <a:pt x="230" y="197"/>
                  </a:lnTo>
                  <a:close/>
                  <a:moveTo>
                    <a:pt x="128" y="293"/>
                  </a:moveTo>
                  <a:lnTo>
                    <a:pt x="128" y="293"/>
                  </a:lnTo>
                  <a:lnTo>
                    <a:pt x="113" y="281"/>
                  </a:lnTo>
                  <a:lnTo>
                    <a:pt x="121" y="236"/>
                  </a:lnTo>
                  <a:lnTo>
                    <a:pt x="121" y="236"/>
                  </a:lnTo>
                  <a:lnTo>
                    <a:pt x="121" y="232"/>
                  </a:lnTo>
                  <a:lnTo>
                    <a:pt x="115" y="226"/>
                  </a:lnTo>
                  <a:lnTo>
                    <a:pt x="128" y="213"/>
                  </a:lnTo>
                  <a:lnTo>
                    <a:pt x="140" y="226"/>
                  </a:lnTo>
                  <a:lnTo>
                    <a:pt x="134" y="232"/>
                  </a:lnTo>
                  <a:lnTo>
                    <a:pt x="134" y="232"/>
                  </a:lnTo>
                  <a:lnTo>
                    <a:pt x="134" y="236"/>
                  </a:lnTo>
                  <a:lnTo>
                    <a:pt x="142" y="281"/>
                  </a:lnTo>
                  <a:lnTo>
                    <a:pt x="142" y="281"/>
                  </a:lnTo>
                  <a:lnTo>
                    <a:pt x="128" y="293"/>
                  </a:lnTo>
                  <a:lnTo>
                    <a:pt x="128" y="293"/>
                  </a:lnTo>
                  <a:close/>
                  <a:moveTo>
                    <a:pt x="167" y="193"/>
                  </a:moveTo>
                  <a:lnTo>
                    <a:pt x="167" y="193"/>
                  </a:lnTo>
                  <a:lnTo>
                    <a:pt x="169" y="203"/>
                  </a:lnTo>
                  <a:lnTo>
                    <a:pt x="150" y="224"/>
                  </a:lnTo>
                  <a:lnTo>
                    <a:pt x="136" y="209"/>
                  </a:lnTo>
                  <a:lnTo>
                    <a:pt x="136" y="209"/>
                  </a:lnTo>
                  <a:lnTo>
                    <a:pt x="152" y="203"/>
                  </a:lnTo>
                  <a:lnTo>
                    <a:pt x="160" y="199"/>
                  </a:lnTo>
                  <a:lnTo>
                    <a:pt x="167" y="193"/>
                  </a:lnTo>
                  <a:lnTo>
                    <a:pt x="167" y="193"/>
                  </a:lnTo>
                  <a:close/>
                  <a:moveTo>
                    <a:pt x="105" y="224"/>
                  </a:moveTo>
                  <a:lnTo>
                    <a:pt x="87" y="201"/>
                  </a:lnTo>
                  <a:lnTo>
                    <a:pt x="87" y="201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95" y="199"/>
                  </a:lnTo>
                  <a:lnTo>
                    <a:pt x="103" y="203"/>
                  </a:lnTo>
                  <a:lnTo>
                    <a:pt x="119" y="209"/>
                  </a:lnTo>
                  <a:lnTo>
                    <a:pt x="105" y="224"/>
                  </a:lnTo>
                  <a:close/>
                  <a:moveTo>
                    <a:pt x="101" y="234"/>
                  </a:moveTo>
                  <a:lnTo>
                    <a:pt x="101" y="234"/>
                  </a:lnTo>
                  <a:lnTo>
                    <a:pt x="105" y="234"/>
                  </a:lnTo>
                  <a:lnTo>
                    <a:pt x="105" y="234"/>
                  </a:lnTo>
                  <a:lnTo>
                    <a:pt x="105" y="234"/>
                  </a:lnTo>
                  <a:lnTo>
                    <a:pt x="105" y="234"/>
                  </a:lnTo>
                  <a:lnTo>
                    <a:pt x="107" y="234"/>
                  </a:lnTo>
                  <a:lnTo>
                    <a:pt x="109" y="232"/>
                  </a:lnTo>
                  <a:lnTo>
                    <a:pt x="113" y="236"/>
                  </a:lnTo>
                  <a:lnTo>
                    <a:pt x="105" y="273"/>
                  </a:lnTo>
                  <a:lnTo>
                    <a:pt x="105" y="273"/>
                  </a:lnTo>
                  <a:lnTo>
                    <a:pt x="97" y="259"/>
                  </a:lnTo>
                  <a:lnTo>
                    <a:pt x="91" y="244"/>
                  </a:lnTo>
                  <a:lnTo>
                    <a:pt x="87" y="230"/>
                  </a:lnTo>
                  <a:lnTo>
                    <a:pt x="87" y="215"/>
                  </a:lnTo>
                  <a:lnTo>
                    <a:pt x="101" y="234"/>
                  </a:lnTo>
                  <a:close/>
                  <a:moveTo>
                    <a:pt x="150" y="273"/>
                  </a:moveTo>
                  <a:lnTo>
                    <a:pt x="142" y="236"/>
                  </a:lnTo>
                  <a:lnTo>
                    <a:pt x="146" y="232"/>
                  </a:lnTo>
                  <a:lnTo>
                    <a:pt x="148" y="234"/>
                  </a:lnTo>
                  <a:lnTo>
                    <a:pt x="148" y="234"/>
                  </a:lnTo>
                  <a:lnTo>
                    <a:pt x="150" y="234"/>
                  </a:lnTo>
                  <a:lnTo>
                    <a:pt x="150" y="234"/>
                  </a:lnTo>
                  <a:lnTo>
                    <a:pt x="152" y="234"/>
                  </a:lnTo>
                  <a:lnTo>
                    <a:pt x="152" y="234"/>
                  </a:lnTo>
                  <a:lnTo>
                    <a:pt x="154" y="234"/>
                  </a:lnTo>
                  <a:lnTo>
                    <a:pt x="169" y="215"/>
                  </a:lnTo>
                  <a:lnTo>
                    <a:pt x="169" y="215"/>
                  </a:lnTo>
                  <a:lnTo>
                    <a:pt x="167" y="230"/>
                  </a:lnTo>
                  <a:lnTo>
                    <a:pt x="165" y="244"/>
                  </a:lnTo>
                  <a:lnTo>
                    <a:pt x="158" y="259"/>
                  </a:lnTo>
                  <a:lnTo>
                    <a:pt x="150" y="273"/>
                  </a:lnTo>
                  <a:lnTo>
                    <a:pt x="150" y="273"/>
                  </a:lnTo>
                  <a:close/>
                  <a:moveTo>
                    <a:pt x="146" y="19"/>
                  </a:moveTo>
                  <a:lnTo>
                    <a:pt x="146" y="19"/>
                  </a:lnTo>
                  <a:lnTo>
                    <a:pt x="146" y="19"/>
                  </a:lnTo>
                  <a:lnTo>
                    <a:pt x="146" y="19"/>
                  </a:lnTo>
                  <a:lnTo>
                    <a:pt x="148" y="19"/>
                  </a:lnTo>
                  <a:lnTo>
                    <a:pt x="148" y="19"/>
                  </a:lnTo>
                  <a:lnTo>
                    <a:pt x="148" y="19"/>
                  </a:lnTo>
                  <a:lnTo>
                    <a:pt x="148" y="19"/>
                  </a:lnTo>
                  <a:lnTo>
                    <a:pt x="148" y="19"/>
                  </a:lnTo>
                  <a:lnTo>
                    <a:pt x="148" y="19"/>
                  </a:lnTo>
                  <a:lnTo>
                    <a:pt x="160" y="19"/>
                  </a:lnTo>
                  <a:lnTo>
                    <a:pt x="169" y="21"/>
                  </a:lnTo>
                  <a:lnTo>
                    <a:pt x="175" y="23"/>
                  </a:lnTo>
                  <a:lnTo>
                    <a:pt x="181" y="27"/>
                  </a:lnTo>
                  <a:lnTo>
                    <a:pt x="181" y="27"/>
                  </a:lnTo>
                  <a:lnTo>
                    <a:pt x="185" y="35"/>
                  </a:lnTo>
                  <a:lnTo>
                    <a:pt x="187" y="43"/>
                  </a:lnTo>
                  <a:lnTo>
                    <a:pt x="185" y="58"/>
                  </a:lnTo>
                  <a:lnTo>
                    <a:pt x="185" y="58"/>
                  </a:lnTo>
                  <a:lnTo>
                    <a:pt x="177" y="58"/>
                  </a:lnTo>
                  <a:lnTo>
                    <a:pt x="171" y="55"/>
                  </a:lnTo>
                  <a:lnTo>
                    <a:pt x="160" y="49"/>
                  </a:lnTo>
                  <a:lnTo>
                    <a:pt x="154" y="43"/>
                  </a:lnTo>
                  <a:lnTo>
                    <a:pt x="152" y="41"/>
                  </a:lnTo>
                  <a:lnTo>
                    <a:pt x="152" y="41"/>
                  </a:lnTo>
                  <a:lnTo>
                    <a:pt x="150" y="39"/>
                  </a:lnTo>
                  <a:lnTo>
                    <a:pt x="148" y="39"/>
                  </a:lnTo>
                  <a:lnTo>
                    <a:pt x="148" y="39"/>
                  </a:lnTo>
                  <a:lnTo>
                    <a:pt x="124" y="39"/>
                  </a:lnTo>
                  <a:lnTo>
                    <a:pt x="105" y="41"/>
                  </a:lnTo>
                  <a:lnTo>
                    <a:pt x="89" y="47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2" y="43"/>
                  </a:lnTo>
                  <a:lnTo>
                    <a:pt x="70" y="35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78" y="21"/>
                  </a:lnTo>
                  <a:lnTo>
                    <a:pt x="87" y="14"/>
                  </a:lnTo>
                  <a:lnTo>
                    <a:pt x="97" y="12"/>
                  </a:lnTo>
                  <a:lnTo>
                    <a:pt x="109" y="8"/>
                  </a:lnTo>
                  <a:lnTo>
                    <a:pt x="121" y="8"/>
                  </a:lnTo>
                  <a:lnTo>
                    <a:pt x="134" y="12"/>
                  </a:lnTo>
                  <a:lnTo>
                    <a:pt x="146" y="19"/>
                  </a:lnTo>
                  <a:lnTo>
                    <a:pt x="146" y="19"/>
                  </a:lnTo>
                  <a:close/>
                  <a:moveTo>
                    <a:pt x="74" y="109"/>
                  </a:moveTo>
                  <a:lnTo>
                    <a:pt x="74" y="109"/>
                  </a:lnTo>
                  <a:lnTo>
                    <a:pt x="72" y="105"/>
                  </a:lnTo>
                  <a:lnTo>
                    <a:pt x="72" y="105"/>
                  </a:lnTo>
                  <a:lnTo>
                    <a:pt x="68" y="105"/>
                  </a:lnTo>
                  <a:lnTo>
                    <a:pt x="68" y="105"/>
                  </a:lnTo>
                  <a:lnTo>
                    <a:pt x="68" y="105"/>
                  </a:lnTo>
                  <a:lnTo>
                    <a:pt x="68" y="105"/>
                  </a:lnTo>
                  <a:lnTo>
                    <a:pt x="66" y="105"/>
                  </a:lnTo>
                  <a:lnTo>
                    <a:pt x="66" y="105"/>
                  </a:lnTo>
                  <a:lnTo>
                    <a:pt x="62" y="101"/>
                  </a:lnTo>
                  <a:lnTo>
                    <a:pt x="60" y="92"/>
                  </a:lnTo>
                  <a:lnTo>
                    <a:pt x="60" y="92"/>
                  </a:lnTo>
                  <a:lnTo>
                    <a:pt x="60" y="86"/>
                  </a:lnTo>
                  <a:lnTo>
                    <a:pt x="62" y="82"/>
                  </a:lnTo>
                  <a:lnTo>
                    <a:pt x="64" y="78"/>
                  </a:lnTo>
                  <a:lnTo>
                    <a:pt x="64" y="78"/>
                  </a:lnTo>
                  <a:lnTo>
                    <a:pt x="66" y="78"/>
                  </a:lnTo>
                  <a:lnTo>
                    <a:pt x="66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89" y="58"/>
                  </a:lnTo>
                  <a:lnTo>
                    <a:pt x="103" y="51"/>
                  </a:lnTo>
                  <a:lnTo>
                    <a:pt x="121" y="47"/>
                  </a:lnTo>
                  <a:lnTo>
                    <a:pt x="146" y="47"/>
                  </a:lnTo>
                  <a:lnTo>
                    <a:pt x="146" y="47"/>
                  </a:lnTo>
                  <a:lnTo>
                    <a:pt x="150" y="53"/>
                  </a:lnTo>
                  <a:lnTo>
                    <a:pt x="158" y="60"/>
                  </a:lnTo>
                  <a:lnTo>
                    <a:pt x="169" y="66"/>
                  </a:lnTo>
                  <a:lnTo>
                    <a:pt x="177" y="68"/>
                  </a:lnTo>
                  <a:lnTo>
                    <a:pt x="183" y="68"/>
                  </a:lnTo>
                  <a:lnTo>
                    <a:pt x="183" y="68"/>
                  </a:lnTo>
                  <a:lnTo>
                    <a:pt x="183" y="74"/>
                  </a:lnTo>
                  <a:lnTo>
                    <a:pt x="183" y="74"/>
                  </a:lnTo>
                  <a:lnTo>
                    <a:pt x="185" y="78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1" y="78"/>
                  </a:lnTo>
                  <a:lnTo>
                    <a:pt x="191" y="78"/>
                  </a:lnTo>
                  <a:lnTo>
                    <a:pt x="193" y="82"/>
                  </a:lnTo>
                  <a:lnTo>
                    <a:pt x="195" y="86"/>
                  </a:lnTo>
                  <a:lnTo>
                    <a:pt x="195" y="92"/>
                  </a:lnTo>
                  <a:lnTo>
                    <a:pt x="195" y="92"/>
                  </a:lnTo>
                  <a:lnTo>
                    <a:pt x="193" y="101"/>
                  </a:lnTo>
                  <a:lnTo>
                    <a:pt x="189" y="105"/>
                  </a:lnTo>
                  <a:lnTo>
                    <a:pt x="189" y="105"/>
                  </a:lnTo>
                  <a:lnTo>
                    <a:pt x="189" y="105"/>
                  </a:lnTo>
                  <a:lnTo>
                    <a:pt x="189" y="105"/>
                  </a:lnTo>
                  <a:lnTo>
                    <a:pt x="187" y="105"/>
                  </a:lnTo>
                  <a:lnTo>
                    <a:pt x="187" y="105"/>
                  </a:lnTo>
                  <a:lnTo>
                    <a:pt x="183" y="105"/>
                  </a:lnTo>
                  <a:lnTo>
                    <a:pt x="183" y="105"/>
                  </a:lnTo>
                  <a:lnTo>
                    <a:pt x="181" y="109"/>
                  </a:lnTo>
                  <a:lnTo>
                    <a:pt x="181" y="109"/>
                  </a:lnTo>
                  <a:lnTo>
                    <a:pt x="177" y="121"/>
                  </a:lnTo>
                  <a:lnTo>
                    <a:pt x="171" y="133"/>
                  </a:lnTo>
                  <a:lnTo>
                    <a:pt x="165" y="144"/>
                  </a:lnTo>
                  <a:lnTo>
                    <a:pt x="154" y="152"/>
                  </a:lnTo>
                  <a:lnTo>
                    <a:pt x="154" y="152"/>
                  </a:lnTo>
                  <a:lnTo>
                    <a:pt x="142" y="158"/>
                  </a:lnTo>
                  <a:lnTo>
                    <a:pt x="128" y="160"/>
                  </a:lnTo>
                  <a:lnTo>
                    <a:pt x="113" y="158"/>
                  </a:lnTo>
                  <a:lnTo>
                    <a:pt x="101" y="152"/>
                  </a:lnTo>
                  <a:lnTo>
                    <a:pt x="101" y="152"/>
                  </a:lnTo>
                  <a:lnTo>
                    <a:pt x="91" y="144"/>
                  </a:lnTo>
                  <a:lnTo>
                    <a:pt x="85" y="133"/>
                  </a:lnTo>
                  <a:lnTo>
                    <a:pt x="78" y="121"/>
                  </a:lnTo>
                  <a:lnTo>
                    <a:pt x="74" y="109"/>
                  </a:lnTo>
                  <a:lnTo>
                    <a:pt x="74" y="109"/>
                  </a:lnTo>
                  <a:close/>
                  <a:moveTo>
                    <a:pt x="101" y="162"/>
                  </a:moveTo>
                  <a:lnTo>
                    <a:pt x="101" y="162"/>
                  </a:lnTo>
                  <a:lnTo>
                    <a:pt x="113" y="168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42" y="168"/>
                  </a:lnTo>
                  <a:lnTo>
                    <a:pt x="154" y="162"/>
                  </a:lnTo>
                  <a:lnTo>
                    <a:pt x="154" y="162"/>
                  </a:lnTo>
                  <a:lnTo>
                    <a:pt x="158" y="172"/>
                  </a:lnTo>
                  <a:lnTo>
                    <a:pt x="165" y="183"/>
                  </a:lnTo>
                  <a:lnTo>
                    <a:pt x="165" y="183"/>
                  </a:lnTo>
                  <a:lnTo>
                    <a:pt x="160" y="187"/>
                  </a:lnTo>
                  <a:lnTo>
                    <a:pt x="150" y="193"/>
                  </a:lnTo>
                  <a:lnTo>
                    <a:pt x="128" y="203"/>
                  </a:lnTo>
                  <a:lnTo>
                    <a:pt x="128" y="203"/>
                  </a:lnTo>
                  <a:lnTo>
                    <a:pt x="105" y="193"/>
                  </a:lnTo>
                  <a:lnTo>
                    <a:pt x="95" y="187"/>
                  </a:lnTo>
                  <a:lnTo>
                    <a:pt x="91" y="183"/>
                  </a:lnTo>
                  <a:lnTo>
                    <a:pt x="91" y="183"/>
                  </a:lnTo>
                  <a:lnTo>
                    <a:pt x="97" y="172"/>
                  </a:lnTo>
                  <a:lnTo>
                    <a:pt x="101" y="162"/>
                  </a:lnTo>
                  <a:lnTo>
                    <a:pt x="101" y="162"/>
                  </a:lnTo>
                  <a:close/>
                  <a:moveTo>
                    <a:pt x="9" y="252"/>
                  </a:moveTo>
                  <a:lnTo>
                    <a:pt x="9" y="238"/>
                  </a:lnTo>
                  <a:lnTo>
                    <a:pt x="9" y="238"/>
                  </a:lnTo>
                  <a:lnTo>
                    <a:pt x="11" y="228"/>
                  </a:lnTo>
                  <a:lnTo>
                    <a:pt x="15" y="220"/>
                  </a:lnTo>
                  <a:lnTo>
                    <a:pt x="21" y="211"/>
                  </a:lnTo>
                  <a:lnTo>
                    <a:pt x="29" y="205"/>
                  </a:lnTo>
                  <a:lnTo>
                    <a:pt x="29" y="205"/>
                  </a:lnTo>
                  <a:lnTo>
                    <a:pt x="58" y="193"/>
                  </a:lnTo>
                  <a:lnTo>
                    <a:pt x="58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80" y="187"/>
                  </a:lnTo>
                  <a:lnTo>
                    <a:pt x="80" y="187"/>
                  </a:lnTo>
                  <a:lnTo>
                    <a:pt x="78" y="203"/>
                  </a:lnTo>
                  <a:lnTo>
                    <a:pt x="78" y="203"/>
                  </a:lnTo>
                  <a:lnTo>
                    <a:pt x="78" y="205"/>
                  </a:lnTo>
                  <a:lnTo>
                    <a:pt x="78" y="205"/>
                  </a:lnTo>
                  <a:lnTo>
                    <a:pt x="78" y="224"/>
                  </a:lnTo>
                  <a:lnTo>
                    <a:pt x="80" y="236"/>
                  </a:lnTo>
                  <a:lnTo>
                    <a:pt x="82" y="248"/>
                  </a:lnTo>
                  <a:lnTo>
                    <a:pt x="89" y="259"/>
                  </a:lnTo>
                  <a:lnTo>
                    <a:pt x="95" y="271"/>
                  </a:lnTo>
                  <a:lnTo>
                    <a:pt x="103" y="283"/>
                  </a:lnTo>
                  <a:lnTo>
                    <a:pt x="113" y="295"/>
                  </a:lnTo>
                  <a:lnTo>
                    <a:pt x="113" y="295"/>
                  </a:lnTo>
                  <a:lnTo>
                    <a:pt x="80" y="291"/>
                  </a:lnTo>
                  <a:lnTo>
                    <a:pt x="54" y="285"/>
                  </a:lnTo>
                  <a:lnTo>
                    <a:pt x="35" y="279"/>
                  </a:lnTo>
                  <a:lnTo>
                    <a:pt x="21" y="273"/>
                  </a:lnTo>
                  <a:lnTo>
                    <a:pt x="21" y="273"/>
                  </a:lnTo>
                  <a:lnTo>
                    <a:pt x="15" y="269"/>
                  </a:lnTo>
                  <a:lnTo>
                    <a:pt x="13" y="265"/>
                  </a:lnTo>
                  <a:lnTo>
                    <a:pt x="9" y="259"/>
                  </a:lnTo>
                  <a:lnTo>
                    <a:pt x="9" y="252"/>
                  </a:lnTo>
                  <a:lnTo>
                    <a:pt x="9" y="252"/>
                  </a:lnTo>
                  <a:close/>
                  <a:moveTo>
                    <a:pt x="247" y="252"/>
                  </a:moveTo>
                  <a:lnTo>
                    <a:pt x="247" y="252"/>
                  </a:lnTo>
                  <a:lnTo>
                    <a:pt x="247" y="259"/>
                  </a:lnTo>
                  <a:lnTo>
                    <a:pt x="245" y="265"/>
                  </a:lnTo>
                  <a:lnTo>
                    <a:pt x="240" y="269"/>
                  </a:lnTo>
                  <a:lnTo>
                    <a:pt x="234" y="273"/>
                  </a:lnTo>
                  <a:lnTo>
                    <a:pt x="234" y="273"/>
                  </a:lnTo>
                  <a:lnTo>
                    <a:pt x="222" y="279"/>
                  </a:lnTo>
                  <a:lnTo>
                    <a:pt x="201" y="285"/>
                  </a:lnTo>
                  <a:lnTo>
                    <a:pt x="175" y="291"/>
                  </a:lnTo>
                  <a:lnTo>
                    <a:pt x="142" y="295"/>
                  </a:lnTo>
                  <a:lnTo>
                    <a:pt x="142" y="295"/>
                  </a:lnTo>
                  <a:lnTo>
                    <a:pt x="152" y="283"/>
                  </a:lnTo>
                  <a:lnTo>
                    <a:pt x="160" y="271"/>
                  </a:lnTo>
                  <a:lnTo>
                    <a:pt x="169" y="259"/>
                  </a:lnTo>
                  <a:lnTo>
                    <a:pt x="173" y="246"/>
                  </a:lnTo>
                  <a:lnTo>
                    <a:pt x="175" y="236"/>
                  </a:lnTo>
                  <a:lnTo>
                    <a:pt x="177" y="224"/>
                  </a:lnTo>
                  <a:lnTo>
                    <a:pt x="177" y="203"/>
                  </a:lnTo>
                  <a:lnTo>
                    <a:pt x="177" y="203"/>
                  </a:lnTo>
                  <a:lnTo>
                    <a:pt x="177" y="203"/>
                  </a:lnTo>
                  <a:lnTo>
                    <a:pt x="177" y="203"/>
                  </a:lnTo>
                  <a:lnTo>
                    <a:pt x="175" y="187"/>
                  </a:lnTo>
                  <a:lnTo>
                    <a:pt x="175" y="187"/>
                  </a:lnTo>
                  <a:lnTo>
                    <a:pt x="185" y="189"/>
                  </a:lnTo>
                  <a:lnTo>
                    <a:pt x="185" y="189"/>
                  </a:lnTo>
                  <a:lnTo>
                    <a:pt x="197" y="193"/>
                  </a:lnTo>
                  <a:lnTo>
                    <a:pt x="197" y="193"/>
                  </a:lnTo>
                  <a:lnTo>
                    <a:pt x="212" y="199"/>
                  </a:lnTo>
                  <a:lnTo>
                    <a:pt x="226" y="205"/>
                  </a:lnTo>
                  <a:lnTo>
                    <a:pt x="226" y="205"/>
                  </a:lnTo>
                  <a:lnTo>
                    <a:pt x="234" y="211"/>
                  </a:lnTo>
                  <a:lnTo>
                    <a:pt x="240" y="220"/>
                  </a:lnTo>
                  <a:lnTo>
                    <a:pt x="245" y="228"/>
                  </a:lnTo>
                  <a:lnTo>
                    <a:pt x="247" y="238"/>
                  </a:lnTo>
                  <a:lnTo>
                    <a:pt x="247" y="2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6947694" y="3414713"/>
            <a:ext cx="765175" cy="784225"/>
            <a:chOff x="6947694" y="3414713"/>
            <a:chExt cx="765175" cy="784225"/>
          </a:xfrm>
        </p:grpSpPr>
        <p:sp>
          <p:nvSpPr>
            <p:cNvPr id="7208" name="Freeform 40"/>
            <p:cNvSpPr/>
            <p:nvPr/>
          </p:nvSpPr>
          <p:spPr>
            <a:xfrm>
              <a:off x="6947694" y="3414713"/>
              <a:ext cx="765175" cy="784225"/>
            </a:xfrm>
            <a:custGeom>
              <a:avLst/>
              <a:gdLst>
                <a:gd name="T0" fmla="*/ 240 w 482"/>
                <a:gd name="T1" fmla="*/ 494 h 494"/>
                <a:gd name="T2" fmla="*/ 289 w 482"/>
                <a:gd name="T3" fmla="*/ 488 h 494"/>
                <a:gd name="T4" fmla="*/ 334 w 482"/>
                <a:gd name="T5" fmla="*/ 474 h 494"/>
                <a:gd name="T6" fmla="*/ 375 w 482"/>
                <a:gd name="T7" fmla="*/ 451 h 494"/>
                <a:gd name="T8" fmla="*/ 410 w 482"/>
                <a:gd name="T9" fmla="*/ 421 h 494"/>
                <a:gd name="T10" fmla="*/ 441 w 482"/>
                <a:gd name="T11" fmla="*/ 386 h 494"/>
                <a:gd name="T12" fmla="*/ 463 w 482"/>
                <a:gd name="T13" fmla="*/ 343 h 494"/>
                <a:gd name="T14" fmla="*/ 476 w 482"/>
                <a:gd name="T15" fmla="*/ 298 h 494"/>
                <a:gd name="T16" fmla="*/ 482 w 482"/>
                <a:gd name="T17" fmla="*/ 246 h 494"/>
                <a:gd name="T18" fmla="*/ 480 w 482"/>
                <a:gd name="T19" fmla="*/ 222 h 494"/>
                <a:gd name="T20" fmla="*/ 472 w 482"/>
                <a:gd name="T21" fmla="*/ 174 h 494"/>
                <a:gd name="T22" fmla="*/ 453 w 482"/>
                <a:gd name="T23" fmla="*/ 129 h 494"/>
                <a:gd name="T24" fmla="*/ 426 w 482"/>
                <a:gd name="T25" fmla="*/ 90 h 494"/>
                <a:gd name="T26" fmla="*/ 394 w 482"/>
                <a:gd name="T27" fmla="*/ 58 h 494"/>
                <a:gd name="T28" fmla="*/ 355 w 482"/>
                <a:gd name="T29" fmla="*/ 31 h 494"/>
                <a:gd name="T30" fmla="*/ 312 w 482"/>
                <a:gd name="T31" fmla="*/ 12 h 494"/>
                <a:gd name="T32" fmla="*/ 264 w 482"/>
                <a:gd name="T33" fmla="*/ 2 h 494"/>
                <a:gd name="T34" fmla="*/ 240 w 482"/>
                <a:gd name="T35" fmla="*/ 0 h 494"/>
                <a:gd name="T36" fmla="*/ 193 w 482"/>
                <a:gd name="T37" fmla="*/ 6 h 494"/>
                <a:gd name="T38" fmla="*/ 148 w 482"/>
                <a:gd name="T39" fmla="*/ 21 h 494"/>
                <a:gd name="T40" fmla="*/ 106 w 482"/>
                <a:gd name="T41" fmla="*/ 43 h 494"/>
                <a:gd name="T42" fmla="*/ 70 w 482"/>
                <a:gd name="T43" fmla="*/ 74 h 494"/>
                <a:gd name="T44" fmla="*/ 41 w 482"/>
                <a:gd name="T45" fmla="*/ 109 h 494"/>
                <a:gd name="T46" fmla="*/ 18 w 482"/>
                <a:gd name="T47" fmla="*/ 152 h 494"/>
                <a:gd name="T48" fmla="*/ 4 w 482"/>
                <a:gd name="T49" fmla="*/ 197 h 494"/>
                <a:gd name="T50" fmla="*/ 0 w 482"/>
                <a:gd name="T51" fmla="*/ 246 h 494"/>
                <a:gd name="T52" fmla="*/ 2 w 482"/>
                <a:gd name="T53" fmla="*/ 273 h 494"/>
                <a:gd name="T54" fmla="*/ 10 w 482"/>
                <a:gd name="T55" fmla="*/ 320 h 494"/>
                <a:gd name="T56" fmla="*/ 29 w 482"/>
                <a:gd name="T57" fmla="*/ 365 h 494"/>
                <a:gd name="T58" fmla="*/ 55 w 482"/>
                <a:gd name="T59" fmla="*/ 404 h 494"/>
                <a:gd name="T60" fmla="*/ 88 w 482"/>
                <a:gd name="T61" fmla="*/ 437 h 494"/>
                <a:gd name="T62" fmla="*/ 127 w 482"/>
                <a:gd name="T63" fmla="*/ 464 h 494"/>
                <a:gd name="T64" fmla="*/ 170 w 482"/>
                <a:gd name="T65" fmla="*/ 482 h 494"/>
                <a:gd name="T66" fmla="*/ 215 w 482"/>
                <a:gd name="T67" fmla="*/ 492 h 494"/>
                <a:gd name="T68" fmla="*/ 240 w 482"/>
                <a:gd name="T69" fmla="*/ 494 h 4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94">
                  <a:moveTo>
                    <a:pt x="240" y="494"/>
                  </a:moveTo>
                  <a:lnTo>
                    <a:pt x="240" y="494"/>
                  </a:lnTo>
                  <a:lnTo>
                    <a:pt x="264" y="492"/>
                  </a:lnTo>
                  <a:lnTo>
                    <a:pt x="289" y="488"/>
                  </a:lnTo>
                  <a:lnTo>
                    <a:pt x="312" y="482"/>
                  </a:lnTo>
                  <a:lnTo>
                    <a:pt x="334" y="474"/>
                  </a:lnTo>
                  <a:lnTo>
                    <a:pt x="355" y="464"/>
                  </a:lnTo>
                  <a:lnTo>
                    <a:pt x="375" y="451"/>
                  </a:lnTo>
                  <a:lnTo>
                    <a:pt x="394" y="437"/>
                  </a:lnTo>
                  <a:lnTo>
                    <a:pt x="410" y="421"/>
                  </a:lnTo>
                  <a:lnTo>
                    <a:pt x="426" y="404"/>
                  </a:lnTo>
                  <a:lnTo>
                    <a:pt x="441" y="386"/>
                  </a:lnTo>
                  <a:lnTo>
                    <a:pt x="453" y="365"/>
                  </a:lnTo>
                  <a:lnTo>
                    <a:pt x="463" y="343"/>
                  </a:lnTo>
                  <a:lnTo>
                    <a:pt x="472" y="320"/>
                  </a:lnTo>
                  <a:lnTo>
                    <a:pt x="476" y="298"/>
                  </a:lnTo>
                  <a:lnTo>
                    <a:pt x="480" y="273"/>
                  </a:lnTo>
                  <a:lnTo>
                    <a:pt x="482" y="246"/>
                  </a:lnTo>
                  <a:lnTo>
                    <a:pt x="482" y="246"/>
                  </a:lnTo>
                  <a:lnTo>
                    <a:pt x="480" y="222"/>
                  </a:lnTo>
                  <a:lnTo>
                    <a:pt x="476" y="197"/>
                  </a:lnTo>
                  <a:lnTo>
                    <a:pt x="472" y="174"/>
                  </a:lnTo>
                  <a:lnTo>
                    <a:pt x="463" y="152"/>
                  </a:lnTo>
                  <a:lnTo>
                    <a:pt x="453" y="129"/>
                  </a:lnTo>
                  <a:lnTo>
                    <a:pt x="441" y="109"/>
                  </a:lnTo>
                  <a:lnTo>
                    <a:pt x="426" y="90"/>
                  </a:lnTo>
                  <a:lnTo>
                    <a:pt x="410" y="74"/>
                  </a:lnTo>
                  <a:lnTo>
                    <a:pt x="394" y="58"/>
                  </a:lnTo>
                  <a:lnTo>
                    <a:pt x="375" y="43"/>
                  </a:lnTo>
                  <a:lnTo>
                    <a:pt x="355" y="31"/>
                  </a:lnTo>
                  <a:lnTo>
                    <a:pt x="334" y="21"/>
                  </a:lnTo>
                  <a:lnTo>
                    <a:pt x="312" y="12"/>
                  </a:lnTo>
                  <a:lnTo>
                    <a:pt x="289" y="6"/>
                  </a:lnTo>
                  <a:lnTo>
                    <a:pt x="264" y="2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15" y="2"/>
                  </a:lnTo>
                  <a:lnTo>
                    <a:pt x="193" y="6"/>
                  </a:lnTo>
                  <a:lnTo>
                    <a:pt x="170" y="12"/>
                  </a:lnTo>
                  <a:lnTo>
                    <a:pt x="148" y="21"/>
                  </a:lnTo>
                  <a:lnTo>
                    <a:pt x="127" y="31"/>
                  </a:lnTo>
                  <a:lnTo>
                    <a:pt x="106" y="43"/>
                  </a:lnTo>
                  <a:lnTo>
                    <a:pt x="88" y="58"/>
                  </a:lnTo>
                  <a:lnTo>
                    <a:pt x="70" y="74"/>
                  </a:lnTo>
                  <a:lnTo>
                    <a:pt x="55" y="90"/>
                  </a:lnTo>
                  <a:lnTo>
                    <a:pt x="41" y="109"/>
                  </a:lnTo>
                  <a:lnTo>
                    <a:pt x="29" y="129"/>
                  </a:lnTo>
                  <a:lnTo>
                    <a:pt x="18" y="152"/>
                  </a:lnTo>
                  <a:lnTo>
                    <a:pt x="10" y="174"/>
                  </a:lnTo>
                  <a:lnTo>
                    <a:pt x="4" y="197"/>
                  </a:lnTo>
                  <a:lnTo>
                    <a:pt x="2" y="222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2" y="273"/>
                  </a:lnTo>
                  <a:lnTo>
                    <a:pt x="4" y="298"/>
                  </a:lnTo>
                  <a:lnTo>
                    <a:pt x="10" y="320"/>
                  </a:lnTo>
                  <a:lnTo>
                    <a:pt x="18" y="343"/>
                  </a:lnTo>
                  <a:lnTo>
                    <a:pt x="29" y="365"/>
                  </a:lnTo>
                  <a:lnTo>
                    <a:pt x="41" y="386"/>
                  </a:lnTo>
                  <a:lnTo>
                    <a:pt x="55" y="404"/>
                  </a:lnTo>
                  <a:lnTo>
                    <a:pt x="70" y="421"/>
                  </a:lnTo>
                  <a:lnTo>
                    <a:pt x="88" y="437"/>
                  </a:lnTo>
                  <a:lnTo>
                    <a:pt x="106" y="451"/>
                  </a:lnTo>
                  <a:lnTo>
                    <a:pt x="127" y="464"/>
                  </a:lnTo>
                  <a:lnTo>
                    <a:pt x="148" y="474"/>
                  </a:lnTo>
                  <a:lnTo>
                    <a:pt x="170" y="482"/>
                  </a:lnTo>
                  <a:lnTo>
                    <a:pt x="193" y="488"/>
                  </a:lnTo>
                  <a:lnTo>
                    <a:pt x="215" y="492"/>
                  </a:lnTo>
                  <a:lnTo>
                    <a:pt x="240" y="494"/>
                  </a:lnTo>
                  <a:lnTo>
                    <a:pt x="240" y="494"/>
                  </a:lnTo>
                  <a:close/>
                </a:path>
              </a:pathLst>
            </a:custGeom>
            <a:solidFill>
              <a:srgbClr val="e7d22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25" name="Freeform 57"/>
            <p:cNvSpPr>
              <a:spLocks noEditPoints="1"/>
            </p:cNvSpPr>
            <p:nvPr/>
          </p:nvSpPr>
          <p:spPr>
            <a:xfrm>
              <a:off x="7109619" y="3581401"/>
              <a:ext cx="212725" cy="214313"/>
            </a:xfrm>
            <a:custGeom>
              <a:avLst/>
              <a:gdLst>
                <a:gd name="T0" fmla="*/ 128 w 134"/>
                <a:gd name="T1" fmla="*/ 0 h 135"/>
                <a:gd name="T2" fmla="*/ 128 w 134"/>
                <a:gd name="T3" fmla="*/ 0 h 135"/>
                <a:gd name="T4" fmla="*/ 103 w 134"/>
                <a:gd name="T5" fmla="*/ 4 h 135"/>
                <a:gd name="T6" fmla="*/ 80 w 134"/>
                <a:gd name="T7" fmla="*/ 12 h 135"/>
                <a:gd name="T8" fmla="*/ 60 w 134"/>
                <a:gd name="T9" fmla="*/ 24 h 135"/>
                <a:gd name="T10" fmla="*/ 41 w 134"/>
                <a:gd name="T11" fmla="*/ 41 h 135"/>
                <a:gd name="T12" fmla="*/ 25 w 134"/>
                <a:gd name="T13" fmla="*/ 59 h 135"/>
                <a:gd name="T14" fmla="*/ 13 w 134"/>
                <a:gd name="T15" fmla="*/ 82 h 135"/>
                <a:gd name="T16" fmla="*/ 4 w 134"/>
                <a:gd name="T17" fmla="*/ 104 h 135"/>
                <a:gd name="T18" fmla="*/ 0 w 134"/>
                <a:gd name="T19" fmla="*/ 129 h 135"/>
                <a:gd name="T20" fmla="*/ 0 w 134"/>
                <a:gd name="T21" fmla="*/ 129 h 135"/>
                <a:gd name="T22" fmla="*/ 2 w 134"/>
                <a:gd name="T23" fmla="*/ 133 h 135"/>
                <a:gd name="T24" fmla="*/ 2 w 134"/>
                <a:gd name="T25" fmla="*/ 133 h 135"/>
                <a:gd name="T26" fmla="*/ 4 w 134"/>
                <a:gd name="T27" fmla="*/ 135 h 135"/>
                <a:gd name="T28" fmla="*/ 39 w 134"/>
                <a:gd name="T29" fmla="*/ 135 h 135"/>
                <a:gd name="T30" fmla="*/ 39 w 134"/>
                <a:gd name="T31" fmla="*/ 135 h 135"/>
                <a:gd name="T32" fmla="*/ 43 w 134"/>
                <a:gd name="T33" fmla="*/ 133 h 135"/>
                <a:gd name="T34" fmla="*/ 43 w 134"/>
                <a:gd name="T35" fmla="*/ 131 h 135"/>
                <a:gd name="T36" fmla="*/ 43 w 134"/>
                <a:gd name="T37" fmla="*/ 131 h 135"/>
                <a:gd name="T38" fmla="*/ 48 w 134"/>
                <a:gd name="T39" fmla="*/ 115 h 135"/>
                <a:gd name="T40" fmla="*/ 54 w 134"/>
                <a:gd name="T41" fmla="*/ 98 h 135"/>
                <a:gd name="T42" fmla="*/ 62 w 134"/>
                <a:gd name="T43" fmla="*/ 84 h 135"/>
                <a:gd name="T44" fmla="*/ 72 w 134"/>
                <a:gd name="T45" fmla="*/ 72 h 135"/>
                <a:gd name="T46" fmla="*/ 84 w 134"/>
                <a:gd name="T47" fmla="*/ 61 h 135"/>
                <a:gd name="T48" fmla="*/ 97 w 134"/>
                <a:gd name="T49" fmla="*/ 53 h 135"/>
                <a:gd name="T50" fmla="*/ 113 w 134"/>
                <a:gd name="T51" fmla="*/ 47 h 135"/>
                <a:gd name="T52" fmla="*/ 130 w 134"/>
                <a:gd name="T53" fmla="*/ 45 h 135"/>
                <a:gd name="T54" fmla="*/ 130 w 134"/>
                <a:gd name="T55" fmla="*/ 45 h 135"/>
                <a:gd name="T56" fmla="*/ 132 w 134"/>
                <a:gd name="T57" fmla="*/ 43 h 135"/>
                <a:gd name="T58" fmla="*/ 134 w 134"/>
                <a:gd name="T59" fmla="*/ 39 h 135"/>
                <a:gd name="T60" fmla="*/ 134 w 134"/>
                <a:gd name="T61" fmla="*/ 4 h 135"/>
                <a:gd name="T62" fmla="*/ 134 w 134"/>
                <a:gd name="T63" fmla="*/ 4 h 135"/>
                <a:gd name="T64" fmla="*/ 132 w 134"/>
                <a:gd name="T65" fmla="*/ 0 h 135"/>
                <a:gd name="T66" fmla="*/ 132 w 134"/>
                <a:gd name="T67" fmla="*/ 0 h 135"/>
                <a:gd name="T68" fmla="*/ 128 w 134"/>
                <a:gd name="T69" fmla="*/ 0 h 135"/>
                <a:gd name="T70" fmla="*/ 128 w 134"/>
                <a:gd name="T71" fmla="*/ 0 h 135"/>
                <a:gd name="T72" fmla="*/ 123 w 134"/>
                <a:gd name="T73" fmla="*/ 35 h 135"/>
                <a:gd name="T74" fmla="*/ 123 w 134"/>
                <a:gd name="T75" fmla="*/ 35 h 135"/>
                <a:gd name="T76" fmla="*/ 107 w 134"/>
                <a:gd name="T77" fmla="*/ 39 h 135"/>
                <a:gd name="T78" fmla="*/ 93 w 134"/>
                <a:gd name="T79" fmla="*/ 47 h 135"/>
                <a:gd name="T80" fmla="*/ 78 w 134"/>
                <a:gd name="T81" fmla="*/ 55 h 135"/>
                <a:gd name="T82" fmla="*/ 66 w 134"/>
                <a:gd name="T83" fmla="*/ 65 h 135"/>
                <a:gd name="T84" fmla="*/ 56 w 134"/>
                <a:gd name="T85" fmla="*/ 78 h 135"/>
                <a:gd name="T86" fmla="*/ 46 w 134"/>
                <a:gd name="T87" fmla="*/ 92 h 135"/>
                <a:gd name="T88" fmla="*/ 39 w 134"/>
                <a:gd name="T89" fmla="*/ 108 h 135"/>
                <a:gd name="T90" fmla="*/ 35 w 134"/>
                <a:gd name="T91" fmla="*/ 125 h 135"/>
                <a:gd name="T92" fmla="*/ 11 w 134"/>
                <a:gd name="T93" fmla="*/ 125 h 135"/>
                <a:gd name="T94" fmla="*/ 11 w 134"/>
                <a:gd name="T95" fmla="*/ 125 h 135"/>
                <a:gd name="T96" fmla="*/ 15 w 134"/>
                <a:gd name="T97" fmla="*/ 104 h 135"/>
                <a:gd name="T98" fmla="*/ 23 w 134"/>
                <a:gd name="T99" fmla="*/ 84 h 135"/>
                <a:gd name="T100" fmla="*/ 33 w 134"/>
                <a:gd name="T101" fmla="*/ 63 h 135"/>
                <a:gd name="T102" fmla="*/ 48 w 134"/>
                <a:gd name="T103" fmla="*/ 47 h 135"/>
                <a:gd name="T104" fmla="*/ 64 w 134"/>
                <a:gd name="T105" fmla="*/ 35 h 135"/>
                <a:gd name="T106" fmla="*/ 82 w 134"/>
                <a:gd name="T107" fmla="*/ 22 h 135"/>
                <a:gd name="T108" fmla="*/ 103 w 134"/>
                <a:gd name="T109" fmla="*/ 14 h 135"/>
                <a:gd name="T110" fmla="*/ 123 w 134"/>
                <a:gd name="T111" fmla="*/ 10 h 135"/>
                <a:gd name="T112" fmla="*/ 123 w 134"/>
                <a:gd name="T113" fmla="*/ 35 h 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4" h="135">
                  <a:moveTo>
                    <a:pt x="128" y="0"/>
                  </a:moveTo>
                  <a:lnTo>
                    <a:pt x="128" y="0"/>
                  </a:lnTo>
                  <a:lnTo>
                    <a:pt x="103" y="4"/>
                  </a:lnTo>
                  <a:lnTo>
                    <a:pt x="80" y="12"/>
                  </a:lnTo>
                  <a:lnTo>
                    <a:pt x="60" y="24"/>
                  </a:lnTo>
                  <a:lnTo>
                    <a:pt x="41" y="41"/>
                  </a:lnTo>
                  <a:lnTo>
                    <a:pt x="25" y="59"/>
                  </a:lnTo>
                  <a:lnTo>
                    <a:pt x="13" y="82"/>
                  </a:lnTo>
                  <a:lnTo>
                    <a:pt x="4" y="104"/>
                  </a:lnTo>
                  <a:lnTo>
                    <a:pt x="0" y="129"/>
                  </a:lnTo>
                  <a:lnTo>
                    <a:pt x="0" y="129"/>
                  </a:lnTo>
                  <a:lnTo>
                    <a:pt x="2" y="133"/>
                  </a:lnTo>
                  <a:lnTo>
                    <a:pt x="2" y="133"/>
                  </a:lnTo>
                  <a:lnTo>
                    <a:pt x="4" y="135"/>
                  </a:lnTo>
                  <a:lnTo>
                    <a:pt x="39" y="135"/>
                  </a:lnTo>
                  <a:lnTo>
                    <a:pt x="39" y="135"/>
                  </a:lnTo>
                  <a:lnTo>
                    <a:pt x="43" y="133"/>
                  </a:lnTo>
                  <a:lnTo>
                    <a:pt x="43" y="131"/>
                  </a:lnTo>
                  <a:lnTo>
                    <a:pt x="43" y="131"/>
                  </a:lnTo>
                  <a:lnTo>
                    <a:pt x="48" y="115"/>
                  </a:lnTo>
                  <a:lnTo>
                    <a:pt x="54" y="98"/>
                  </a:lnTo>
                  <a:lnTo>
                    <a:pt x="62" y="84"/>
                  </a:lnTo>
                  <a:lnTo>
                    <a:pt x="72" y="72"/>
                  </a:lnTo>
                  <a:lnTo>
                    <a:pt x="84" y="61"/>
                  </a:lnTo>
                  <a:lnTo>
                    <a:pt x="97" y="53"/>
                  </a:lnTo>
                  <a:lnTo>
                    <a:pt x="113" y="47"/>
                  </a:lnTo>
                  <a:lnTo>
                    <a:pt x="130" y="45"/>
                  </a:lnTo>
                  <a:lnTo>
                    <a:pt x="130" y="45"/>
                  </a:lnTo>
                  <a:lnTo>
                    <a:pt x="132" y="43"/>
                  </a:lnTo>
                  <a:lnTo>
                    <a:pt x="134" y="39"/>
                  </a:lnTo>
                  <a:lnTo>
                    <a:pt x="134" y="4"/>
                  </a:lnTo>
                  <a:lnTo>
                    <a:pt x="134" y="4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123" y="35"/>
                  </a:moveTo>
                  <a:lnTo>
                    <a:pt x="123" y="35"/>
                  </a:lnTo>
                  <a:lnTo>
                    <a:pt x="107" y="39"/>
                  </a:lnTo>
                  <a:lnTo>
                    <a:pt x="93" y="47"/>
                  </a:lnTo>
                  <a:lnTo>
                    <a:pt x="78" y="55"/>
                  </a:lnTo>
                  <a:lnTo>
                    <a:pt x="66" y="65"/>
                  </a:lnTo>
                  <a:lnTo>
                    <a:pt x="56" y="78"/>
                  </a:lnTo>
                  <a:lnTo>
                    <a:pt x="46" y="92"/>
                  </a:lnTo>
                  <a:lnTo>
                    <a:pt x="39" y="108"/>
                  </a:lnTo>
                  <a:lnTo>
                    <a:pt x="35" y="125"/>
                  </a:lnTo>
                  <a:lnTo>
                    <a:pt x="11" y="125"/>
                  </a:lnTo>
                  <a:lnTo>
                    <a:pt x="11" y="125"/>
                  </a:lnTo>
                  <a:lnTo>
                    <a:pt x="15" y="104"/>
                  </a:lnTo>
                  <a:lnTo>
                    <a:pt x="23" y="84"/>
                  </a:lnTo>
                  <a:lnTo>
                    <a:pt x="33" y="63"/>
                  </a:lnTo>
                  <a:lnTo>
                    <a:pt x="48" y="47"/>
                  </a:lnTo>
                  <a:lnTo>
                    <a:pt x="64" y="35"/>
                  </a:lnTo>
                  <a:lnTo>
                    <a:pt x="82" y="22"/>
                  </a:lnTo>
                  <a:lnTo>
                    <a:pt x="103" y="14"/>
                  </a:lnTo>
                  <a:lnTo>
                    <a:pt x="123" y="10"/>
                  </a:lnTo>
                  <a:lnTo>
                    <a:pt x="123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26" name="Freeform 58"/>
            <p:cNvSpPr>
              <a:spLocks noEditPoints="1"/>
            </p:cNvSpPr>
            <p:nvPr/>
          </p:nvSpPr>
          <p:spPr>
            <a:xfrm>
              <a:off x="7109619" y="3822701"/>
              <a:ext cx="212725" cy="214313"/>
            </a:xfrm>
            <a:custGeom>
              <a:avLst/>
              <a:gdLst>
                <a:gd name="T0" fmla="*/ 130 w 134"/>
                <a:gd name="T1" fmla="*/ 90 h 135"/>
                <a:gd name="T2" fmla="*/ 130 w 134"/>
                <a:gd name="T3" fmla="*/ 90 h 135"/>
                <a:gd name="T4" fmla="*/ 113 w 134"/>
                <a:gd name="T5" fmla="*/ 88 h 135"/>
                <a:gd name="T6" fmla="*/ 97 w 134"/>
                <a:gd name="T7" fmla="*/ 82 h 135"/>
                <a:gd name="T8" fmla="*/ 84 w 134"/>
                <a:gd name="T9" fmla="*/ 73 h 135"/>
                <a:gd name="T10" fmla="*/ 72 w 134"/>
                <a:gd name="T11" fmla="*/ 61 h 135"/>
                <a:gd name="T12" fmla="*/ 62 w 134"/>
                <a:gd name="T13" fmla="*/ 49 h 135"/>
                <a:gd name="T14" fmla="*/ 54 w 134"/>
                <a:gd name="T15" fmla="*/ 36 h 135"/>
                <a:gd name="T16" fmla="*/ 48 w 134"/>
                <a:gd name="T17" fmla="*/ 20 h 135"/>
                <a:gd name="T18" fmla="*/ 43 w 134"/>
                <a:gd name="T19" fmla="*/ 4 h 135"/>
                <a:gd name="T20" fmla="*/ 43 w 134"/>
                <a:gd name="T21" fmla="*/ 4 h 135"/>
                <a:gd name="T22" fmla="*/ 43 w 134"/>
                <a:gd name="T23" fmla="*/ 0 h 135"/>
                <a:gd name="T24" fmla="*/ 39 w 134"/>
                <a:gd name="T25" fmla="*/ 0 h 135"/>
                <a:gd name="T26" fmla="*/ 4 w 134"/>
                <a:gd name="T27" fmla="*/ 0 h 135"/>
                <a:gd name="T28" fmla="*/ 4 w 134"/>
                <a:gd name="T29" fmla="*/ 0 h 135"/>
                <a:gd name="T30" fmla="*/ 2 w 134"/>
                <a:gd name="T31" fmla="*/ 2 h 135"/>
                <a:gd name="T32" fmla="*/ 2 w 134"/>
                <a:gd name="T33" fmla="*/ 2 h 135"/>
                <a:gd name="T34" fmla="*/ 0 w 134"/>
                <a:gd name="T35" fmla="*/ 4 h 135"/>
                <a:gd name="T36" fmla="*/ 0 w 134"/>
                <a:gd name="T37" fmla="*/ 4 h 135"/>
                <a:gd name="T38" fmla="*/ 4 w 134"/>
                <a:gd name="T39" fmla="*/ 30 h 135"/>
                <a:gd name="T40" fmla="*/ 13 w 134"/>
                <a:gd name="T41" fmla="*/ 53 h 135"/>
                <a:gd name="T42" fmla="*/ 25 w 134"/>
                <a:gd name="T43" fmla="*/ 75 h 135"/>
                <a:gd name="T44" fmla="*/ 41 w 134"/>
                <a:gd name="T45" fmla="*/ 94 h 135"/>
                <a:gd name="T46" fmla="*/ 60 w 134"/>
                <a:gd name="T47" fmla="*/ 108 h 135"/>
                <a:gd name="T48" fmla="*/ 80 w 134"/>
                <a:gd name="T49" fmla="*/ 123 h 135"/>
                <a:gd name="T50" fmla="*/ 103 w 134"/>
                <a:gd name="T51" fmla="*/ 131 h 135"/>
                <a:gd name="T52" fmla="*/ 128 w 134"/>
                <a:gd name="T53" fmla="*/ 135 h 135"/>
                <a:gd name="T54" fmla="*/ 128 w 134"/>
                <a:gd name="T55" fmla="*/ 135 h 135"/>
                <a:gd name="T56" fmla="*/ 128 w 134"/>
                <a:gd name="T57" fmla="*/ 135 h 135"/>
                <a:gd name="T58" fmla="*/ 128 w 134"/>
                <a:gd name="T59" fmla="*/ 135 h 135"/>
                <a:gd name="T60" fmla="*/ 132 w 134"/>
                <a:gd name="T61" fmla="*/ 133 h 135"/>
                <a:gd name="T62" fmla="*/ 132 w 134"/>
                <a:gd name="T63" fmla="*/ 133 h 135"/>
                <a:gd name="T64" fmla="*/ 134 w 134"/>
                <a:gd name="T65" fmla="*/ 131 h 135"/>
                <a:gd name="T66" fmla="*/ 134 w 134"/>
                <a:gd name="T67" fmla="*/ 96 h 135"/>
                <a:gd name="T68" fmla="*/ 134 w 134"/>
                <a:gd name="T69" fmla="*/ 96 h 135"/>
                <a:gd name="T70" fmla="*/ 132 w 134"/>
                <a:gd name="T71" fmla="*/ 92 h 135"/>
                <a:gd name="T72" fmla="*/ 130 w 134"/>
                <a:gd name="T73" fmla="*/ 90 h 135"/>
                <a:gd name="T74" fmla="*/ 130 w 134"/>
                <a:gd name="T75" fmla="*/ 90 h 135"/>
                <a:gd name="T76" fmla="*/ 123 w 134"/>
                <a:gd name="T77" fmla="*/ 125 h 135"/>
                <a:gd name="T78" fmla="*/ 123 w 134"/>
                <a:gd name="T79" fmla="*/ 125 h 135"/>
                <a:gd name="T80" fmla="*/ 103 w 134"/>
                <a:gd name="T81" fmla="*/ 121 h 135"/>
                <a:gd name="T82" fmla="*/ 82 w 134"/>
                <a:gd name="T83" fmla="*/ 112 h 135"/>
                <a:gd name="T84" fmla="*/ 64 w 134"/>
                <a:gd name="T85" fmla="*/ 100 h 135"/>
                <a:gd name="T86" fmla="*/ 48 w 134"/>
                <a:gd name="T87" fmla="*/ 86 h 135"/>
                <a:gd name="T88" fmla="*/ 33 w 134"/>
                <a:gd name="T89" fmla="*/ 69 h 135"/>
                <a:gd name="T90" fmla="*/ 23 w 134"/>
                <a:gd name="T91" fmla="*/ 51 h 135"/>
                <a:gd name="T92" fmla="*/ 15 w 134"/>
                <a:gd name="T93" fmla="*/ 30 h 135"/>
                <a:gd name="T94" fmla="*/ 11 w 134"/>
                <a:gd name="T95" fmla="*/ 8 h 135"/>
                <a:gd name="T96" fmla="*/ 35 w 134"/>
                <a:gd name="T97" fmla="*/ 8 h 135"/>
                <a:gd name="T98" fmla="*/ 35 w 134"/>
                <a:gd name="T99" fmla="*/ 8 h 135"/>
                <a:gd name="T100" fmla="*/ 39 w 134"/>
                <a:gd name="T101" fmla="*/ 26 h 135"/>
                <a:gd name="T102" fmla="*/ 46 w 134"/>
                <a:gd name="T103" fmla="*/ 41 h 135"/>
                <a:gd name="T104" fmla="*/ 56 w 134"/>
                <a:gd name="T105" fmla="*/ 55 h 135"/>
                <a:gd name="T106" fmla="*/ 66 w 134"/>
                <a:gd name="T107" fmla="*/ 69 h 135"/>
                <a:gd name="T108" fmla="*/ 78 w 134"/>
                <a:gd name="T109" fmla="*/ 80 h 135"/>
                <a:gd name="T110" fmla="*/ 93 w 134"/>
                <a:gd name="T111" fmla="*/ 88 h 135"/>
                <a:gd name="T112" fmla="*/ 107 w 134"/>
                <a:gd name="T113" fmla="*/ 96 h 135"/>
                <a:gd name="T114" fmla="*/ 123 w 134"/>
                <a:gd name="T115" fmla="*/ 100 h 135"/>
                <a:gd name="T116" fmla="*/ 123 w 134"/>
                <a:gd name="T117" fmla="*/ 125 h 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4" h="135">
                  <a:moveTo>
                    <a:pt x="130" y="90"/>
                  </a:moveTo>
                  <a:lnTo>
                    <a:pt x="130" y="90"/>
                  </a:lnTo>
                  <a:lnTo>
                    <a:pt x="113" y="88"/>
                  </a:lnTo>
                  <a:lnTo>
                    <a:pt x="97" y="82"/>
                  </a:lnTo>
                  <a:lnTo>
                    <a:pt x="84" y="73"/>
                  </a:lnTo>
                  <a:lnTo>
                    <a:pt x="72" y="61"/>
                  </a:lnTo>
                  <a:lnTo>
                    <a:pt x="62" y="49"/>
                  </a:lnTo>
                  <a:lnTo>
                    <a:pt x="54" y="36"/>
                  </a:lnTo>
                  <a:lnTo>
                    <a:pt x="48" y="20"/>
                  </a:lnTo>
                  <a:lnTo>
                    <a:pt x="43" y="4"/>
                  </a:lnTo>
                  <a:lnTo>
                    <a:pt x="43" y="4"/>
                  </a:lnTo>
                  <a:lnTo>
                    <a:pt x="43" y="0"/>
                  </a:lnTo>
                  <a:lnTo>
                    <a:pt x="39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30"/>
                  </a:lnTo>
                  <a:lnTo>
                    <a:pt x="13" y="53"/>
                  </a:lnTo>
                  <a:lnTo>
                    <a:pt x="25" y="75"/>
                  </a:lnTo>
                  <a:lnTo>
                    <a:pt x="41" y="94"/>
                  </a:lnTo>
                  <a:lnTo>
                    <a:pt x="60" y="108"/>
                  </a:lnTo>
                  <a:lnTo>
                    <a:pt x="80" y="123"/>
                  </a:lnTo>
                  <a:lnTo>
                    <a:pt x="103" y="131"/>
                  </a:lnTo>
                  <a:lnTo>
                    <a:pt x="128" y="135"/>
                  </a:lnTo>
                  <a:lnTo>
                    <a:pt x="128" y="135"/>
                  </a:lnTo>
                  <a:lnTo>
                    <a:pt x="128" y="135"/>
                  </a:lnTo>
                  <a:lnTo>
                    <a:pt x="128" y="135"/>
                  </a:lnTo>
                  <a:lnTo>
                    <a:pt x="132" y="133"/>
                  </a:lnTo>
                  <a:lnTo>
                    <a:pt x="132" y="133"/>
                  </a:lnTo>
                  <a:lnTo>
                    <a:pt x="134" y="131"/>
                  </a:lnTo>
                  <a:lnTo>
                    <a:pt x="134" y="96"/>
                  </a:lnTo>
                  <a:lnTo>
                    <a:pt x="134" y="96"/>
                  </a:lnTo>
                  <a:lnTo>
                    <a:pt x="132" y="92"/>
                  </a:lnTo>
                  <a:lnTo>
                    <a:pt x="130" y="90"/>
                  </a:lnTo>
                  <a:lnTo>
                    <a:pt x="130" y="90"/>
                  </a:lnTo>
                  <a:close/>
                  <a:moveTo>
                    <a:pt x="123" y="125"/>
                  </a:moveTo>
                  <a:lnTo>
                    <a:pt x="123" y="125"/>
                  </a:lnTo>
                  <a:lnTo>
                    <a:pt x="103" y="121"/>
                  </a:lnTo>
                  <a:lnTo>
                    <a:pt x="82" y="112"/>
                  </a:lnTo>
                  <a:lnTo>
                    <a:pt x="64" y="100"/>
                  </a:lnTo>
                  <a:lnTo>
                    <a:pt x="48" y="86"/>
                  </a:lnTo>
                  <a:lnTo>
                    <a:pt x="33" y="69"/>
                  </a:lnTo>
                  <a:lnTo>
                    <a:pt x="23" y="51"/>
                  </a:lnTo>
                  <a:lnTo>
                    <a:pt x="15" y="30"/>
                  </a:lnTo>
                  <a:lnTo>
                    <a:pt x="11" y="8"/>
                  </a:lnTo>
                  <a:lnTo>
                    <a:pt x="35" y="8"/>
                  </a:lnTo>
                  <a:lnTo>
                    <a:pt x="35" y="8"/>
                  </a:lnTo>
                  <a:lnTo>
                    <a:pt x="39" y="26"/>
                  </a:lnTo>
                  <a:lnTo>
                    <a:pt x="46" y="41"/>
                  </a:lnTo>
                  <a:lnTo>
                    <a:pt x="56" y="55"/>
                  </a:lnTo>
                  <a:lnTo>
                    <a:pt x="66" y="69"/>
                  </a:lnTo>
                  <a:lnTo>
                    <a:pt x="78" y="80"/>
                  </a:lnTo>
                  <a:lnTo>
                    <a:pt x="93" y="88"/>
                  </a:lnTo>
                  <a:lnTo>
                    <a:pt x="107" y="96"/>
                  </a:lnTo>
                  <a:lnTo>
                    <a:pt x="123" y="100"/>
                  </a:lnTo>
                  <a:lnTo>
                    <a:pt x="123" y="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27" name="Freeform 59"/>
            <p:cNvSpPr>
              <a:spLocks noEditPoints="1"/>
            </p:cNvSpPr>
            <p:nvPr/>
          </p:nvSpPr>
          <p:spPr>
            <a:xfrm>
              <a:off x="7344569" y="3822701"/>
              <a:ext cx="211138" cy="214313"/>
            </a:xfrm>
            <a:custGeom>
              <a:avLst/>
              <a:gdLst>
                <a:gd name="T0" fmla="*/ 129 w 133"/>
                <a:gd name="T1" fmla="*/ 0 h 135"/>
                <a:gd name="T2" fmla="*/ 94 w 133"/>
                <a:gd name="T3" fmla="*/ 0 h 135"/>
                <a:gd name="T4" fmla="*/ 94 w 133"/>
                <a:gd name="T5" fmla="*/ 0 h 135"/>
                <a:gd name="T6" fmla="*/ 92 w 133"/>
                <a:gd name="T7" fmla="*/ 0 h 135"/>
                <a:gd name="T8" fmla="*/ 90 w 133"/>
                <a:gd name="T9" fmla="*/ 4 h 135"/>
                <a:gd name="T10" fmla="*/ 90 w 133"/>
                <a:gd name="T11" fmla="*/ 4 h 135"/>
                <a:gd name="T12" fmla="*/ 86 w 133"/>
                <a:gd name="T13" fmla="*/ 20 h 135"/>
                <a:gd name="T14" fmla="*/ 80 w 133"/>
                <a:gd name="T15" fmla="*/ 36 h 135"/>
                <a:gd name="T16" fmla="*/ 72 w 133"/>
                <a:gd name="T17" fmla="*/ 49 h 135"/>
                <a:gd name="T18" fmla="*/ 62 w 133"/>
                <a:gd name="T19" fmla="*/ 61 h 135"/>
                <a:gd name="T20" fmla="*/ 49 w 133"/>
                <a:gd name="T21" fmla="*/ 73 h 135"/>
                <a:gd name="T22" fmla="*/ 37 w 133"/>
                <a:gd name="T23" fmla="*/ 82 h 135"/>
                <a:gd name="T24" fmla="*/ 21 w 133"/>
                <a:gd name="T25" fmla="*/ 88 h 135"/>
                <a:gd name="T26" fmla="*/ 4 w 133"/>
                <a:gd name="T27" fmla="*/ 90 h 135"/>
                <a:gd name="T28" fmla="*/ 4 w 133"/>
                <a:gd name="T29" fmla="*/ 90 h 135"/>
                <a:gd name="T30" fmla="*/ 2 w 133"/>
                <a:gd name="T31" fmla="*/ 92 h 135"/>
                <a:gd name="T32" fmla="*/ 0 w 133"/>
                <a:gd name="T33" fmla="*/ 96 h 135"/>
                <a:gd name="T34" fmla="*/ 0 w 133"/>
                <a:gd name="T35" fmla="*/ 131 h 135"/>
                <a:gd name="T36" fmla="*/ 0 w 133"/>
                <a:gd name="T37" fmla="*/ 131 h 135"/>
                <a:gd name="T38" fmla="*/ 2 w 133"/>
                <a:gd name="T39" fmla="*/ 133 h 135"/>
                <a:gd name="T40" fmla="*/ 2 w 133"/>
                <a:gd name="T41" fmla="*/ 133 h 135"/>
                <a:gd name="T42" fmla="*/ 6 w 133"/>
                <a:gd name="T43" fmla="*/ 135 h 135"/>
                <a:gd name="T44" fmla="*/ 6 w 133"/>
                <a:gd name="T45" fmla="*/ 135 h 135"/>
                <a:gd name="T46" fmla="*/ 6 w 133"/>
                <a:gd name="T47" fmla="*/ 135 h 135"/>
                <a:gd name="T48" fmla="*/ 6 w 133"/>
                <a:gd name="T49" fmla="*/ 135 h 135"/>
                <a:gd name="T50" fmla="*/ 31 w 133"/>
                <a:gd name="T51" fmla="*/ 131 h 135"/>
                <a:gd name="T52" fmla="*/ 53 w 133"/>
                <a:gd name="T53" fmla="*/ 123 h 135"/>
                <a:gd name="T54" fmla="*/ 74 w 133"/>
                <a:gd name="T55" fmla="*/ 108 h 135"/>
                <a:gd name="T56" fmla="*/ 92 w 133"/>
                <a:gd name="T57" fmla="*/ 94 h 135"/>
                <a:gd name="T58" fmla="*/ 109 w 133"/>
                <a:gd name="T59" fmla="*/ 75 h 135"/>
                <a:gd name="T60" fmla="*/ 121 w 133"/>
                <a:gd name="T61" fmla="*/ 53 h 135"/>
                <a:gd name="T62" fmla="*/ 129 w 133"/>
                <a:gd name="T63" fmla="*/ 30 h 135"/>
                <a:gd name="T64" fmla="*/ 133 w 133"/>
                <a:gd name="T65" fmla="*/ 4 h 135"/>
                <a:gd name="T66" fmla="*/ 133 w 133"/>
                <a:gd name="T67" fmla="*/ 4 h 135"/>
                <a:gd name="T68" fmla="*/ 131 w 133"/>
                <a:gd name="T69" fmla="*/ 2 h 135"/>
                <a:gd name="T70" fmla="*/ 131 w 133"/>
                <a:gd name="T71" fmla="*/ 2 h 135"/>
                <a:gd name="T72" fmla="*/ 129 w 133"/>
                <a:gd name="T73" fmla="*/ 0 h 135"/>
                <a:gd name="T74" fmla="*/ 129 w 133"/>
                <a:gd name="T75" fmla="*/ 0 h 135"/>
                <a:gd name="T76" fmla="*/ 10 w 133"/>
                <a:gd name="T77" fmla="*/ 125 h 135"/>
                <a:gd name="T78" fmla="*/ 10 w 133"/>
                <a:gd name="T79" fmla="*/ 100 h 135"/>
                <a:gd name="T80" fmla="*/ 10 w 133"/>
                <a:gd name="T81" fmla="*/ 100 h 135"/>
                <a:gd name="T82" fmla="*/ 27 w 133"/>
                <a:gd name="T83" fmla="*/ 96 h 135"/>
                <a:gd name="T84" fmla="*/ 43 w 133"/>
                <a:gd name="T85" fmla="*/ 88 h 135"/>
                <a:gd name="T86" fmla="*/ 55 w 133"/>
                <a:gd name="T87" fmla="*/ 80 h 135"/>
                <a:gd name="T88" fmla="*/ 68 w 133"/>
                <a:gd name="T89" fmla="*/ 69 h 135"/>
                <a:gd name="T90" fmla="*/ 80 w 133"/>
                <a:gd name="T91" fmla="*/ 55 h 135"/>
                <a:gd name="T92" fmla="*/ 88 w 133"/>
                <a:gd name="T93" fmla="*/ 41 h 135"/>
                <a:gd name="T94" fmla="*/ 94 w 133"/>
                <a:gd name="T95" fmla="*/ 26 h 135"/>
                <a:gd name="T96" fmla="*/ 99 w 133"/>
                <a:gd name="T97" fmla="*/ 8 h 135"/>
                <a:gd name="T98" fmla="*/ 123 w 133"/>
                <a:gd name="T99" fmla="*/ 8 h 135"/>
                <a:gd name="T100" fmla="*/ 123 w 133"/>
                <a:gd name="T101" fmla="*/ 8 h 135"/>
                <a:gd name="T102" fmla="*/ 119 w 133"/>
                <a:gd name="T103" fmla="*/ 30 h 135"/>
                <a:gd name="T104" fmla="*/ 111 w 133"/>
                <a:gd name="T105" fmla="*/ 51 h 135"/>
                <a:gd name="T106" fmla="*/ 101 w 133"/>
                <a:gd name="T107" fmla="*/ 69 h 135"/>
                <a:gd name="T108" fmla="*/ 86 w 133"/>
                <a:gd name="T109" fmla="*/ 86 h 135"/>
                <a:gd name="T110" fmla="*/ 70 w 133"/>
                <a:gd name="T111" fmla="*/ 100 h 135"/>
                <a:gd name="T112" fmla="*/ 51 w 133"/>
                <a:gd name="T113" fmla="*/ 112 h 135"/>
                <a:gd name="T114" fmla="*/ 31 w 133"/>
                <a:gd name="T115" fmla="*/ 121 h 135"/>
                <a:gd name="T116" fmla="*/ 10 w 133"/>
                <a:gd name="T117" fmla="*/ 125 h 135"/>
                <a:gd name="T118" fmla="*/ 10 w 133"/>
                <a:gd name="T119" fmla="*/ 125 h 13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135">
                  <a:moveTo>
                    <a:pt x="129" y="0"/>
                  </a:moveTo>
                  <a:lnTo>
                    <a:pt x="94" y="0"/>
                  </a:lnTo>
                  <a:lnTo>
                    <a:pt x="94" y="0"/>
                  </a:lnTo>
                  <a:lnTo>
                    <a:pt x="92" y="0"/>
                  </a:lnTo>
                  <a:lnTo>
                    <a:pt x="90" y="4"/>
                  </a:lnTo>
                  <a:lnTo>
                    <a:pt x="90" y="4"/>
                  </a:lnTo>
                  <a:lnTo>
                    <a:pt x="86" y="20"/>
                  </a:lnTo>
                  <a:lnTo>
                    <a:pt x="80" y="36"/>
                  </a:lnTo>
                  <a:lnTo>
                    <a:pt x="72" y="49"/>
                  </a:lnTo>
                  <a:lnTo>
                    <a:pt x="62" y="61"/>
                  </a:lnTo>
                  <a:lnTo>
                    <a:pt x="49" y="73"/>
                  </a:lnTo>
                  <a:lnTo>
                    <a:pt x="37" y="82"/>
                  </a:lnTo>
                  <a:lnTo>
                    <a:pt x="21" y="88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2" y="92"/>
                  </a:lnTo>
                  <a:lnTo>
                    <a:pt x="0" y="96"/>
                  </a:lnTo>
                  <a:lnTo>
                    <a:pt x="0" y="131"/>
                  </a:lnTo>
                  <a:lnTo>
                    <a:pt x="0" y="131"/>
                  </a:lnTo>
                  <a:lnTo>
                    <a:pt x="2" y="133"/>
                  </a:lnTo>
                  <a:lnTo>
                    <a:pt x="2" y="133"/>
                  </a:lnTo>
                  <a:lnTo>
                    <a:pt x="6" y="135"/>
                  </a:lnTo>
                  <a:lnTo>
                    <a:pt x="6" y="135"/>
                  </a:lnTo>
                  <a:lnTo>
                    <a:pt x="6" y="135"/>
                  </a:lnTo>
                  <a:lnTo>
                    <a:pt x="6" y="135"/>
                  </a:lnTo>
                  <a:lnTo>
                    <a:pt x="31" y="131"/>
                  </a:lnTo>
                  <a:lnTo>
                    <a:pt x="53" y="123"/>
                  </a:lnTo>
                  <a:lnTo>
                    <a:pt x="74" y="108"/>
                  </a:lnTo>
                  <a:lnTo>
                    <a:pt x="92" y="94"/>
                  </a:lnTo>
                  <a:lnTo>
                    <a:pt x="109" y="75"/>
                  </a:lnTo>
                  <a:lnTo>
                    <a:pt x="121" y="53"/>
                  </a:lnTo>
                  <a:lnTo>
                    <a:pt x="129" y="30"/>
                  </a:lnTo>
                  <a:lnTo>
                    <a:pt x="133" y="4"/>
                  </a:lnTo>
                  <a:lnTo>
                    <a:pt x="133" y="4"/>
                  </a:lnTo>
                  <a:lnTo>
                    <a:pt x="131" y="2"/>
                  </a:lnTo>
                  <a:lnTo>
                    <a:pt x="131" y="2"/>
                  </a:lnTo>
                  <a:lnTo>
                    <a:pt x="129" y="0"/>
                  </a:lnTo>
                  <a:lnTo>
                    <a:pt x="129" y="0"/>
                  </a:lnTo>
                  <a:close/>
                  <a:moveTo>
                    <a:pt x="10" y="125"/>
                  </a:moveTo>
                  <a:lnTo>
                    <a:pt x="10" y="100"/>
                  </a:lnTo>
                  <a:lnTo>
                    <a:pt x="10" y="100"/>
                  </a:lnTo>
                  <a:lnTo>
                    <a:pt x="27" y="96"/>
                  </a:lnTo>
                  <a:lnTo>
                    <a:pt x="43" y="88"/>
                  </a:lnTo>
                  <a:lnTo>
                    <a:pt x="55" y="80"/>
                  </a:lnTo>
                  <a:lnTo>
                    <a:pt x="68" y="69"/>
                  </a:lnTo>
                  <a:lnTo>
                    <a:pt x="80" y="55"/>
                  </a:lnTo>
                  <a:lnTo>
                    <a:pt x="88" y="41"/>
                  </a:lnTo>
                  <a:lnTo>
                    <a:pt x="94" y="26"/>
                  </a:lnTo>
                  <a:lnTo>
                    <a:pt x="99" y="8"/>
                  </a:lnTo>
                  <a:lnTo>
                    <a:pt x="123" y="8"/>
                  </a:lnTo>
                  <a:lnTo>
                    <a:pt x="123" y="8"/>
                  </a:lnTo>
                  <a:lnTo>
                    <a:pt x="119" y="30"/>
                  </a:lnTo>
                  <a:lnTo>
                    <a:pt x="111" y="51"/>
                  </a:lnTo>
                  <a:lnTo>
                    <a:pt x="101" y="69"/>
                  </a:lnTo>
                  <a:lnTo>
                    <a:pt x="86" y="86"/>
                  </a:lnTo>
                  <a:lnTo>
                    <a:pt x="70" y="100"/>
                  </a:lnTo>
                  <a:lnTo>
                    <a:pt x="51" y="112"/>
                  </a:lnTo>
                  <a:lnTo>
                    <a:pt x="31" y="121"/>
                  </a:lnTo>
                  <a:lnTo>
                    <a:pt x="10" y="125"/>
                  </a:lnTo>
                  <a:lnTo>
                    <a:pt x="10" y="1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28" name="Freeform 60"/>
            <p:cNvSpPr>
              <a:spLocks noEditPoints="1"/>
            </p:cNvSpPr>
            <p:nvPr/>
          </p:nvSpPr>
          <p:spPr>
            <a:xfrm>
              <a:off x="7220744" y="3690938"/>
              <a:ext cx="101600" cy="104775"/>
            </a:xfrm>
            <a:custGeom>
              <a:avLst/>
              <a:gdLst>
                <a:gd name="T0" fmla="*/ 58 w 64"/>
                <a:gd name="T1" fmla="*/ 0 h 66"/>
                <a:gd name="T2" fmla="*/ 58 w 64"/>
                <a:gd name="T3" fmla="*/ 0 h 66"/>
                <a:gd name="T4" fmla="*/ 47 w 64"/>
                <a:gd name="T5" fmla="*/ 5 h 66"/>
                <a:gd name="T6" fmla="*/ 37 w 64"/>
                <a:gd name="T7" fmla="*/ 9 h 66"/>
                <a:gd name="T8" fmla="*/ 29 w 64"/>
                <a:gd name="T9" fmla="*/ 15 h 66"/>
                <a:gd name="T10" fmla="*/ 21 w 64"/>
                <a:gd name="T11" fmla="*/ 21 h 66"/>
                <a:gd name="T12" fmla="*/ 12 w 64"/>
                <a:gd name="T13" fmla="*/ 29 h 66"/>
                <a:gd name="T14" fmla="*/ 6 w 64"/>
                <a:gd name="T15" fmla="*/ 39 h 66"/>
                <a:gd name="T16" fmla="*/ 2 w 64"/>
                <a:gd name="T17" fmla="*/ 50 h 66"/>
                <a:gd name="T18" fmla="*/ 0 w 64"/>
                <a:gd name="T19" fmla="*/ 60 h 66"/>
                <a:gd name="T20" fmla="*/ 0 w 64"/>
                <a:gd name="T21" fmla="*/ 60 h 66"/>
                <a:gd name="T22" fmla="*/ 0 w 64"/>
                <a:gd name="T23" fmla="*/ 64 h 66"/>
                <a:gd name="T24" fmla="*/ 0 w 64"/>
                <a:gd name="T25" fmla="*/ 64 h 66"/>
                <a:gd name="T26" fmla="*/ 4 w 64"/>
                <a:gd name="T27" fmla="*/ 66 h 66"/>
                <a:gd name="T28" fmla="*/ 39 w 64"/>
                <a:gd name="T29" fmla="*/ 66 h 66"/>
                <a:gd name="T30" fmla="*/ 39 w 64"/>
                <a:gd name="T31" fmla="*/ 66 h 66"/>
                <a:gd name="T32" fmla="*/ 41 w 64"/>
                <a:gd name="T33" fmla="*/ 66 h 66"/>
                <a:gd name="T34" fmla="*/ 43 w 64"/>
                <a:gd name="T35" fmla="*/ 64 h 66"/>
                <a:gd name="T36" fmla="*/ 43 w 64"/>
                <a:gd name="T37" fmla="*/ 64 h 66"/>
                <a:gd name="T38" fmla="*/ 47 w 64"/>
                <a:gd name="T39" fmla="*/ 58 h 66"/>
                <a:gd name="T40" fmla="*/ 49 w 64"/>
                <a:gd name="T41" fmla="*/ 54 h 66"/>
                <a:gd name="T42" fmla="*/ 56 w 64"/>
                <a:gd name="T43" fmla="*/ 50 h 66"/>
                <a:gd name="T44" fmla="*/ 60 w 64"/>
                <a:gd name="T45" fmla="*/ 46 h 66"/>
                <a:gd name="T46" fmla="*/ 60 w 64"/>
                <a:gd name="T47" fmla="*/ 46 h 66"/>
                <a:gd name="T48" fmla="*/ 62 w 64"/>
                <a:gd name="T49" fmla="*/ 44 h 66"/>
                <a:gd name="T50" fmla="*/ 64 w 64"/>
                <a:gd name="T51" fmla="*/ 42 h 66"/>
                <a:gd name="T52" fmla="*/ 64 w 64"/>
                <a:gd name="T53" fmla="*/ 5 h 66"/>
                <a:gd name="T54" fmla="*/ 64 w 64"/>
                <a:gd name="T55" fmla="*/ 5 h 66"/>
                <a:gd name="T56" fmla="*/ 62 w 64"/>
                <a:gd name="T57" fmla="*/ 3 h 66"/>
                <a:gd name="T58" fmla="*/ 62 w 64"/>
                <a:gd name="T59" fmla="*/ 3 h 66"/>
                <a:gd name="T60" fmla="*/ 58 w 64"/>
                <a:gd name="T61" fmla="*/ 0 h 66"/>
                <a:gd name="T62" fmla="*/ 58 w 64"/>
                <a:gd name="T63" fmla="*/ 0 h 66"/>
                <a:gd name="T64" fmla="*/ 53 w 64"/>
                <a:gd name="T65" fmla="*/ 39 h 66"/>
                <a:gd name="T66" fmla="*/ 53 w 64"/>
                <a:gd name="T67" fmla="*/ 39 h 66"/>
                <a:gd name="T68" fmla="*/ 43 w 64"/>
                <a:gd name="T69" fmla="*/ 46 h 66"/>
                <a:gd name="T70" fmla="*/ 37 w 64"/>
                <a:gd name="T71" fmla="*/ 56 h 66"/>
                <a:gd name="T72" fmla="*/ 10 w 64"/>
                <a:gd name="T73" fmla="*/ 56 h 66"/>
                <a:gd name="T74" fmla="*/ 10 w 64"/>
                <a:gd name="T75" fmla="*/ 56 h 66"/>
                <a:gd name="T76" fmla="*/ 17 w 64"/>
                <a:gd name="T77" fmla="*/ 42 h 66"/>
                <a:gd name="T78" fmla="*/ 27 w 64"/>
                <a:gd name="T79" fmla="*/ 29 h 66"/>
                <a:gd name="T80" fmla="*/ 39 w 64"/>
                <a:gd name="T81" fmla="*/ 19 h 66"/>
                <a:gd name="T82" fmla="*/ 53 w 64"/>
                <a:gd name="T83" fmla="*/ 11 h 66"/>
                <a:gd name="T84" fmla="*/ 53 w 64"/>
                <a:gd name="T85" fmla="*/ 39 h 6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" h="66">
                  <a:moveTo>
                    <a:pt x="58" y="0"/>
                  </a:moveTo>
                  <a:lnTo>
                    <a:pt x="58" y="0"/>
                  </a:lnTo>
                  <a:lnTo>
                    <a:pt x="47" y="5"/>
                  </a:lnTo>
                  <a:lnTo>
                    <a:pt x="37" y="9"/>
                  </a:lnTo>
                  <a:lnTo>
                    <a:pt x="29" y="15"/>
                  </a:lnTo>
                  <a:lnTo>
                    <a:pt x="21" y="21"/>
                  </a:lnTo>
                  <a:lnTo>
                    <a:pt x="12" y="29"/>
                  </a:lnTo>
                  <a:lnTo>
                    <a:pt x="6" y="39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4" y="66"/>
                  </a:lnTo>
                  <a:lnTo>
                    <a:pt x="39" y="66"/>
                  </a:lnTo>
                  <a:lnTo>
                    <a:pt x="39" y="66"/>
                  </a:lnTo>
                  <a:lnTo>
                    <a:pt x="41" y="66"/>
                  </a:lnTo>
                  <a:lnTo>
                    <a:pt x="43" y="64"/>
                  </a:lnTo>
                  <a:lnTo>
                    <a:pt x="43" y="64"/>
                  </a:lnTo>
                  <a:lnTo>
                    <a:pt x="47" y="58"/>
                  </a:lnTo>
                  <a:lnTo>
                    <a:pt x="49" y="54"/>
                  </a:lnTo>
                  <a:lnTo>
                    <a:pt x="56" y="50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62" y="44"/>
                  </a:lnTo>
                  <a:lnTo>
                    <a:pt x="64" y="42"/>
                  </a:lnTo>
                  <a:lnTo>
                    <a:pt x="64" y="5"/>
                  </a:lnTo>
                  <a:lnTo>
                    <a:pt x="64" y="5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58" y="0"/>
                  </a:lnTo>
                  <a:lnTo>
                    <a:pt x="58" y="0"/>
                  </a:lnTo>
                  <a:close/>
                  <a:moveTo>
                    <a:pt x="53" y="39"/>
                  </a:moveTo>
                  <a:lnTo>
                    <a:pt x="53" y="39"/>
                  </a:lnTo>
                  <a:lnTo>
                    <a:pt x="43" y="46"/>
                  </a:lnTo>
                  <a:lnTo>
                    <a:pt x="37" y="56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7" y="42"/>
                  </a:lnTo>
                  <a:lnTo>
                    <a:pt x="27" y="29"/>
                  </a:lnTo>
                  <a:lnTo>
                    <a:pt x="39" y="19"/>
                  </a:lnTo>
                  <a:lnTo>
                    <a:pt x="53" y="11"/>
                  </a:lnTo>
                  <a:lnTo>
                    <a:pt x="53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29" name="Freeform 61"/>
            <p:cNvSpPr>
              <a:spLocks noEditPoints="1"/>
            </p:cNvSpPr>
            <p:nvPr/>
          </p:nvSpPr>
          <p:spPr>
            <a:xfrm>
              <a:off x="7344569" y="3822701"/>
              <a:ext cx="101600" cy="103188"/>
            </a:xfrm>
            <a:custGeom>
              <a:avLst/>
              <a:gdLst>
                <a:gd name="T0" fmla="*/ 6 w 64"/>
                <a:gd name="T1" fmla="*/ 65 h 65"/>
                <a:gd name="T2" fmla="*/ 6 w 64"/>
                <a:gd name="T3" fmla="*/ 65 h 65"/>
                <a:gd name="T4" fmla="*/ 6 w 64"/>
                <a:gd name="T5" fmla="*/ 65 h 65"/>
                <a:gd name="T6" fmla="*/ 6 w 64"/>
                <a:gd name="T7" fmla="*/ 65 h 65"/>
                <a:gd name="T8" fmla="*/ 16 w 64"/>
                <a:gd name="T9" fmla="*/ 61 h 65"/>
                <a:gd name="T10" fmla="*/ 27 w 64"/>
                <a:gd name="T11" fmla="*/ 57 h 65"/>
                <a:gd name="T12" fmla="*/ 37 w 64"/>
                <a:gd name="T13" fmla="*/ 51 h 65"/>
                <a:gd name="T14" fmla="*/ 45 w 64"/>
                <a:gd name="T15" fmla="*/ 45 h 65"/>
                <a:gd name="T16" fmla="*/ 51 w 64"/>
                <a:gd name="T17" fmla="*/ 36 h 65"/>
                <a:gd name="T18" fmla="*/ 57 w 64"/>
                <a:gd name="T19" fmla="*/ 26 h 65"/>
                <a:gd name="T20" fmla="*/ 62 w 64"/>
                <a:gd name="T21" fmla="*/ 16 h 65"/>
                <a:gd name="T22" fmla="*/ 64 w 64"/>
                <a:gd name="T23" fmla="*/ 6 h 65"/>
                <a:gd name="T24" fmla="*/ 64 w 64"/>
                <a:gd name="T25" fmla="*/ 6 h 65"/>
                <a:gd name="T26" fmla="*/ 64 w 64"/>
                <a:gd name="T27" fmla="*/ 2 h 65"/>
                <a:gd name="T28" fmla="*/ 64 w 64"/>
                <a:gd name="T29" fmla="*/ 2 h 65"/>
                <a:gd name="T30" fmla="*/ 60 w 64"/>
                <a:gd name="T31" fmla="*/ 0 h 65"/>
                <a:gd name="T32" fmla="*/ 25 w 64"/>
                <a:gd name="T33" fmla="*/ 0 h 65"/>
                <a:gd name="T34" fmla="*/ 25 w 64"/>
                <a:gd name="T35" fmla="*/ 0 h 65"/>
                <a:gd name="T36" fmla="*/ 23 w 64"/>
                <a:gd name="T37" fmla="*/ 0 h 65"/>
                <a:gd name="T38" fmla="*/ 21 w 64"/>
                <a:gd name="T39" fmla="*/ 2 h 65"/>
                <a:gd name="T40" fmla="*/ 21 w 64"/>
                <a:gd name="T41" fmla="*/ 2 h 65"/>
                <a:gd name="T42" fmla="*/ 19 w 64"/>
                <a:gd name="T43" fmla="*/ 8 h 65"/>
                <a:gd name="T44" fmla="*/ 14 w 64"/>
                <a:gd name="T45" fmla="*/ 12 h 65"/>
                <a:gd name="T46" fmla="*/ 8 w 64"/>
                <a:gd name="T47" fmla="*/ 16 h 65"/>
                <a:gd name="T48" fmla="*/ 4 w 64"/>
                <a:gd name="T49" fmla="*/ 20 h 65"/>
                <a:gd name="T50" fmla="*/ 4 w 64"/>
                <a:gd name="T51" fmla="*/ 20 h 65"/>
                <a:gd name="T52" fmla="*/ 2 w 64"/>
                <a:gd name="T53" fmla="*/ 20 h 65"/>
                <a:gd name="T54" fmla="*/ 0 w 64"/>
                <a:gd name="T55" fmla="*/ 24 h 65"/>
                <a:gd name="T56" fmla="*/ 0 w 64"/>
                <a:gd name="T57" fmla="*/ 59 h 65"/>
                <a:gd name="T58" fmla="*/ 0 w 64"/>
                <a:gd name="T59" fmla="*/ 59 h 65"/>
                <a:gd name="T60" fmla="*/ 2 w 64"/>
                <a:gd name="T61" fmla="*/ 63 h 65"/>
                <a:gd name="T62" fmla="*/ 2 w 64"/>
                <a:gd name="T63" fmla="*/ 63 h 65"/>
                <a:gd name="T64" fmla="*/ 6 w 64"/>
                <a:gd name="T65" fmla="*/ 65 h 65"/>
                <a:gd name="T66" fmla="*/ 6 w 64"/>
                <a:gd name="T67" fmla="*/ 65 h 65"/>
                <a:gd name="T68" fmla="*/ 10 w 64"/>
                <a:gd name="T69" fmla="*/ 26 h 65"/>
                <a:gd name="T70" fmla="*/ 10 w 64"/>
                <a:gd name="T71" fmla="*/ 26 h 65"/>
                <a:gd name="T72" fmla="*/ 21 w 64"/>
                <a:gd name="T73" fmla="*/ 20 h 65"/>
                <a:gd name="T74" fmla="*/ 29 w 64"/>
                <a:gd name="T75" fmla="*/ 8 h 65"/>
                <a:gd name="T76" fmla="*/ 53 w 64"/>
                <a:gd name="T77" fmla="*/ 8 h 65"/>
                <a:gd name="T78" fmla="*/ 53 w 64"/>
                <a:gd name="T79" fmla="*/ 8 h 65"/>
                <a:gd name="T80" fmla="*/ 47 w 64"/>
                <a:gd name="T81" fmla="*/ 24 h 65"/>
                <a:gd name="T82" fmla="*/ 37 w 64"/>
                <a:gd name="T83" fmla="*/ 36 h 65"/>
                <a:gd name="T84" fmla="*/ 25 w 64"/>
                <a:gd name="T85" fmla="*/ 47 h 65"/>
                <a:gd name="T86" fmla="*/ 10 w 64"/>
                <a:gd name="T87" fmla="*/ 53 h 65"/>
                <a:gd name="T88" fmla="*/ 10 w 64"/>
                <a:gd name="T89" fmla="*/ 26 h 6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5">
                  <a:moveTo>
                    <a:pt x="6" y="65"/>
                  </a:moveTo>
                  <a:lnTo>
                    <a:pt x="6" y="65"/>
                  </a:lnTo>
                  <a:lnTo>
                    <a:pt x="6" y="65"/>
                  </a:lnTo>
                  <a:lnTo>
                    <a:pt x="6" y="65"/>
                  </a:lnTo>
                  <a:lnTo>
                    <a:pt x="16" y="61"/>
                  </a:lnTo>
                  <a:lnTo>
                    <a:pt x="27" y="57"/>
                  </a:lnTo>
                  <a:lnTo>
                    <a:pt x="37" y="51"/>
                  </a:lnTo>
                  <a:lnTo>
                    <a:pt x="45" y="45"/>
                  </a:lnTo>
                  <a:lnTo>
                    <a:pt x="51" y="36"/>
                  </a:lnTo>
                  <a:lnTo>
                    <a:pt x="57" y="26"/>
                  </a:lnTo>
                  <a:lnTo>
                    <a:pt x="62" y="16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3" y="0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9" y="8"/>
                  </a:lnTo>
                  <a:lnTo>
                    <a:pt x="14" y="12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2" y="63"/>
                  </a:lnTo>
                  <a:lnTo>
                    <a:pt x="2" y="63"/>
                  </a:lnTo>
                  <a:lnTo>
                    <a:pt x="6" y="65"/>
                  </a:lnTo>
                  <a:lnTo>
                    <a:pt x="6" y="65"/>
                  </a:lnTo>
                  <a:close/>
                  <a:moveTo>
                    <a:pt x="10" y="26"/>
                  </a:moveTo>
                  <a:lnTo>
                    <a:pt x="10" y="26"/>
                  </a:lnTo>
                  <a:lnTo>
                    <a:pt x="21" y="20"/>
                  </a:lnTo>
                  <a:lnTo>
                    <a:pt x="29" y="8"/>
                  </a:lnTo>
                  <a:lnTo>
                    <a:pt x="53" y="8"/>
                  </a:lnTo>
                  <a:lnTo>
                    <a:pt x="53" y="8"/>
                  </a:lnTo>
                  <a:lnTo>
                    <a:pt x="47" y="24"/>
                  </a:lnTo>
                  <a:lnTo>
                    <a:pt x="37" y="36"/>
                  </a:lnTo>
                  <a:lnTo>
                    <a:pt x="25" y="47"/>
                  </a:lnTo>
                  <a:lnTo>
                    <a:pt x="10" y="53"/>
                  </a:lnTo>
                  <a:lnTo>
                    <a:pt x="10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30" name="Freeform 62"/>
            <p:cNvSpPr>
              <a:spLocks noEditPoints="1"/>
            </p:cNvSpPr>
            <p:nvPr/>
          </p:nvSpPr>
          <p:spPr>
            <a:xfrm>
              <a:off x="7220744" y="3822701"/>
              <a:ext cx="101600" cy="103188"/>
            </a:xfrm>
            <a:custGeom>
              <a:avLst/>
              <a:gdLst>
                <a:gd name="T0" fmla="*/ 60 w 64"/>
                <a:gd name="T1" fmla="*/ 20 h 65"/>
                <a:gd name="T2" fmla="*/ 60 w 64"/>
                <a:gd name="T3" fmla="*/ 20 h 65"/>
                <a:gd name="T4" fmla="*/ 56 w 64"/>
                <a:gd name="T5" fmla="*/ 16 h 65"/>
                <a:gd name="T6" fmla="*/ 49 w 64"/>
                <a:gd name="T7" fmla="*/ 12 h 65"/>
                <a:gd name="T8" fmla="*/ 47 w 64"/>
                <a:gd name="T9" fmla="*/ 8 h 65"/>
                <a:gd name="T10" fmla="*/ 43 w 64"/>
                <a:gd name="T11" fmla="*/ 2 h 65"/>
                <a:gd name="T12" fmla="*/ 43 w 64"/>
                <a:gd name="T13" fmla="*/ 2 h 65"/>
                <a:gd name="T14" fmla="*/ 41 w 64"/>
                <a:gd name="T15" fmla="*/ 0 h 65"/>
                <a:gd name="T16" fmla="*/ 39 w 64"/>
                <a:gd name="T17" fmla="*/ 0 h 65"/>
                <a:gd name="T18" fmla="*/ 4 w 64"/>
                <a:gd name="T19" fmla="*/ 0 h 65"/>
                <a:gd name="T20" fmla="*/ 4 w 64"/>
                <a:gd name="T21" fmla="*/ 0 h 65"/>
                <a:gd name="T22" fmla="*/ 0 w 64"/>
                <a:gd name="T23" fmla="*/ 2 h 65"/>
                <a:gd name="T24" fmla="*/ 0 w 64"/>
                <a:gd name="T25" fmla="*/ 2 h 65"/>
                <a:gd name="T26" fmla="*/ 0 w 64"/>
                <a:gd name="T27" fmla="*/ 6 h 65"/>
                <a:gd name="T28" fmla="*/ 0 w 64"/>
                <a:gd name="T29" fmla="*/ 6 h 65"/>
                <a:gd name="T30" fmla="*/ 2 w 64"/>
                <a:gd name="T31" fmla="*/ 16 h 65"/>
                <a:gd name="T32" fmla="*/ 6 w 64"/>
                <a:gd name="T33" fmla="*/ 26 h 65"/>
                <a:gd name="T34" fmla="*/ 12 w 64"/>
                <a:gd name="T35" fmla="*/ 36 h 65"/>
                <a:gd name="T36" fmla="*/ 21 w 64"/>
                <a:gd name="T37" fmla="*/ 45 h 65"/>
                <a:gd name="T38" fmla="*/ 29 w 64"/>
                <a:gd name="T39" fmla="*/ 51 h 65"/>
                <a:gd name="T40" fmla="*/ 37 w 64"/>
                <a:gd name="T41" fmla="*/ 57 h 65"/>
                <a:gd name="T42" fmla="*/ 47 w 64"/>
                <a:gd name="T43" fmla="*/ 61 h 65"/>
                <a:gd name="T44" fmla="*/ 58 w 64"/>
                <a:gd name="T45" fmla="*/ 65 h 65"/>
                <a:gd name="T46" fmla="*/ 58 w 64"/>
                <a:gd name="T47" fmla="*/ 65 h 65"/>
                <a:gd name="T48" fmla="*/ 58 w 64"/>
                <a:gd name="T49" fmla="*/ 65 h 65"/>
                <a:gd name="T50" fmla="*/ 58 w 64"/>
                <a:gd name="T51" fmla="*/ 65 h 65"/>
                <a:gd name="T52" fmla="*/ 62 w 64"/>
                <a:gd name="T53" fmla="*/ 63 h 65"/>
                <a:gd name="T54" fmla="*/ 62 w 64"/>
                <a:gd name="T55" fmla="*/ 63 h 65"/>
                <a:gd name="T56" fmla="*/ 64 w 64"/>
                <a:gd name="T57" fmla="*/ 59 h 65"/>
                <a:gd name="T58" fmla="*/ 64 w 64"/>
                <a:gd name="T59" fmla="*/ 24 h 65"/>
                <a:gd name="T60" fmla="*/ 64 w 64"/>
                <a:gd name="T61" fmla="*/ 24 h 65"/>
                <a:gd name="T62" fmla="*/ 62 w 64"/>
                <a:gd name="T63" fmla="*/ 20 h 65"/>
                <a:gd name="T64" fmla="*/ 60 w 64"/>
                <a:gd name="T65" fmla="*/ 20 h 65"/>
                <a:gd name="T66" fmla="*/ 60 w 64"/>
                <a:gd name="T67" fmla="*/ 20 h 65"/>
                <a:gd name="T68" fmla="*/ 53 w 64"/>
                <a:gd name="T69" fmla="*/ 53 h 65"/>
                <a:gd name="T70" fmla="*/ 53 w 64"/>
                <a:gd name="T71" fmla="*/ 53 h 65"/>
                <a:gd name="T72" fmla="*/ 39 w 64"/>
                <a:gd name="T73" fmla="*/ 47 h 65"/>
                <a:gd name="T74" fmla="*/ 27 w 64"/>
                <a:gd name="T75" fmla="*/ 36 h 65"/>
                <a:gd name="T76" fmla="*/ 17 w 64"/>
                <a:gd name="T77" fmla="*/ 24 h 65"/>
                <a:gd name="T78" fmla="*/ 10 w 64"/>
                <a:gd name="T79" fmla="*/ 8 h 65"/>
                <a:gd name="T80" fmla="*/ 37 w 64"/>
                <a:gd name="T81" fmla="*/ 8 h 65"/>
                <a:gd name="T82" fmla="*/ 37 w 64"/>
                <a:gd name="T83" fmla="*/ 8 h 65"/>
                <a:gd name="T84" fmla="*/ 43 w 64"/>
                <a:gd name="T85" fmla="*/ 20 h 65"/>
                <a:gd name="T86" fmla="*/ 53 w 64"/>
                <a:gd name="T87" fmla="*/ 26 h 65"/>
                <a:gd name="T88" fmla="*/ 53 w 64"/>
                <a:gd name="T89" fmla="*/ 53 h 6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5">
                  <a:moveTo>
                    <a:pt x="60" y="20"/>
                  </a:moveTo>
                  <a:lnTo>
                    <a:pt x="60" y="20"/>
                  </a:lnTo>
                  <a:lnTo>
                    <a:pt x="56" y="16"/>
                  </a:lnTo>
                  <a:lnTo>
                    <a:pt x="49" y="12"/>
                  </a:lnTo>
                  <a:lnTo>
                    <a:pt x="47" y="8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41" y="0"/>
                  </a:lnTo>
                  <a:lnTo>
                    <a:pt x="39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16"/>
                  </a:lnTo>
                  <a:lnTo>
                    <a:pt x="6" y="26"/>
                  </a:lnTo>
                  <a:lnTo>
                    <a:pt x="12" y="36"/>
                  </a:lnTo>
                  <a:lnTo>
                    <a:pt x="21" y="45"/>
                  </a:lnTo>
                  <a:lnTo>
                    <a:pt x="29" y="51"/>
                  </a:lnTo>
                  <a:lnTo>
                    <a:pt x="37" y="57"/>
                  </a:lnTo>
                  <a:lnTo>
                    <a:pt x="47" y="61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58" y="65"/>
                  </a:lnTo>
                  <a:lnTo>
                    <a:pt x="62" y="63"/>
                  </a:lnTo>
                  <a:lnTo>
                    <a:pt x="62" y="63"/>
                  </a:lnTo>
                  <a:lnTo>
                    <a:pt x="64" y="59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2" y="20"/>
                  </a:lnTo>
                  <a:lnTo>
                    <a:pt x="60" y="20"/>
                  </a:lnTo>
                  <a:lnTo>
                    <a:pt x="60" y="20"/>
                  </a:lnTo>
                  <a:close/>
                  <a:moveTo>
                    <a:pt x="53" y="53"/>
                  </a:moveTo>
                  <a:lnTo>
                    <a:pt x="53" y="53"/>
                  </a:lnTo>
                  <a:lnTo>
                    <a:pt x="39" y="47"/>
                  </a:lnTo>
                  <a:lnTo>
                    <a:pt x="27" y="36"/>
                  </a:lnTo>
                  <a:lnTo>
                    <a:pt x="17" y="24"/>
                  </a:lnTo>
                  <a:lnTo>
                    <a:pt x="10" y="8"/>
                  </a:lnTo>
                  <a:lnTo>
                    <a:pt x="37" y="8"/>
                  </a:lnTo>
                  <a:lnTo>
                    <a:pt x="37" y="8"/>
                  </a:lnTo>
                  <a:lnTo>
                    <a:pt x="43" y="20"/>
                  </a:lnTo>
                  <a:lnTo>
                    <a:pt x="53" y="26"/>
                  </a:lnTo>
                  <a:lnTo>
                    <a:pt x="53" y="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31" name="Freeform 63"/>
            <p:cNvSpPr>
              <a:spLocks noEditPoints="1"/>
            </p:cNvSpPr>
            <p:nvPr/>
          </p:nvSpPr>
          <p:spPr>
            <a:xfrm>
              <a:off x="7325519" y="3554413"/>
              <a:ext cx="257175" cy="260350"/>
            </a:xfrm>
            <a:custGeom>
              <a:avLst/>
              <a:gdLst>
                <a:gd name="T0" fmla="*/ 139 w 162"/>
                <a:gd name="T1" fmla="*/ 52 h 164"/>
                <a:gd name="T2" fmla="*/ 162 w 162"/>
                <a:gd name="T3" fmla="*/ 27 h 164"/>
                <a:gd name="T4" fmla="*/ 160 w 162"/>
                <a:gd name="T5" fmla="*/ 21 h 164"/>
                <a:gd name="T6" fmla="*/ 141 w 162"/>
                <a:gd name="T7" fmla="*/ 4 h 164"/>
                <a:gd name="T8" fmla="*/ 139 w 162"/>
                <a:gd name="T9" fmla="*/ 0 h 164"/>
                <a:gd name="T10" fmla="*/ 133 w 162"/>
                <a:gd name="T11" fmla="*/ 0 h 164"/>
                <a:gd name="T12" fmla="*/ 111 w 162"/>
                <a:gd name="T13" fmla="*/ 25 h 164"/>
                <a:gd name="T14" fmla="*/ 102 w 162"/>
                <a:gd name="T15" fmla="*/ 56 h 164"/>
                <a:gd name="T16" fmla="*/ 41 w 162"/>
                <a:gd name="T17" fmla="*/ 21 h 164"/>
                <a:gd name="T18" fmla="*/ 14 w 162"/>
                <a:gd name="T19" fmla="*/ 17 h 164"/>
                <a:gd name="T20" fmla="*/ 12 w 162"/>
                <a:gd name="T21" fmla="*/ 56 h 164"/>
                <a:gd name="T22" fmla="*/ 16 w 162"/>
                <a:gd name="T23" fmla="*/ 62 h 164"/>
                <a:gd name="T24" fmla="*/ 47 w 162"/>
                <a:gd name="T25" fmla="*/ 70 h 164"/>
                <a:gd name="T26" fmla="*/ 53 w 162"/>
                <a:gd name="T27" fmla="*/ 105 h 164"/>
                <a:gd name="T28" fmla="*/ 37 w 162"/>
                <a:gd name="T29" fmla="*/ 93 h 164"/>
                <a:gd name="T30" fmla="*/ 18 w 162"/>
                <a:gd name="T31" fmla="*/ 86 h 164"/>
                <a:gd name="T32" fmla="*/ 12 w 162"/>
                <a:gd name="T33" fmla="*/ 91 h 164"/>
                <a:gd name="T34" fmla="*/ 14 w 162"/>
                <a:gd name="T35" fmla="*/ 130 h 164"/>
                <a:gd name="T36" fmla="*/ 22 w 162"/>
                <a:gd name="T37" fmla="*/ 136 h 164"/>
                <a:gd name="T38" fmla="*/ 0 w 162"/>
                <a:gd name="T39" fmla="*/ 160 h 164"/>
                <a:gd name="T40" fmla="*/ 6 w 162"/>
                <a:gd name="T41" fmla="*/ 164 h 164"/>
                <a:gd name="T42" fmla="*/ 28 w 162"/>
                <a:gd name="T43" fmla="*/ 142 h 164"/>
                <a:gd name="T44" fmla="*/ 33 w 162"/>
                <a:gd name="T45" fmla="*/ 150 h 164"/>
                <a:gd name="T46" fmla="*/ 72 w 162"/>
                <a:gd name="T47" fmla="*/ 152 h 164"/>
                <a:gd name="T48" fmla="*/ 76 w 162"/>
                <a:gd name="T49" fmla="*/ 150 h 164"/>
                <a:gd name="T50" fmla="*/ 74 w 162"/>
                <a:gd name="T51" fmla="*/ 136 h 164"/>
                <a:gd name="T52" fmla="*/ 59 w 162"/>
                <a:gd name="T53" fmla="*/ 111 h 164"/>
                <a:gd name="T54" fmla="*/ 86 w 162"/>
                <a:gd name="T55" fmla="*/ 105 h 164"/>
                <a:gd name="T56" fmla="*/ 102 w 162"/>
                <a:gd name="T57" fmla="*/ 148 h 164"/>
                <a:gd name="T58" fmla="*/ 106 w 162"/>
                <a:gd name="T59" fmla="*/ 152 h 164"/>
                <a:gd name="T60" fmla="*/ 143 w 162"/>
                <a:gd name="T61" fmla="*/ 150 h 164"/>
                <a:gd name="T62" fmla="*/ 145 w 162"/>
                <a:gd name="T63" fmla="*/ 146 h 164"/>
                <a:gd name="T64" fmla="*/ 123 w 162"/>
                <a:gd name="T65" fmla="*/ 80 h 164"/>
                <a:gd name="T66" fmla="*/ 137 w 162"/>
                <a:gd name="T67" fmla="*/ 52 h 164"/>
                <a:gd name="T68" fmla="*/ 131 w 162"/>
                <a:gd name="T69" fmla="*/ 25 h 164"/>
                <a:gd name="T70" fmla="*/ 137 w 162"/>
                <a:gd name="T71" fmla="*/ 31 h 164"/>
                <a:gd name="T72" fmla="*/ 119 w 162"/>
                <a:gd name="T73" fmla="*/ 43 h 164"/>
                <a:gd name="T74" fmla="*/ 22 w 162"/>
                <a:gd name="T75" fmla="*/ 27 h 164"/>
                <a:gd name="T76" fmla="*/ 61 w 162"/>
                <a:gd name="T77" fmla="*/ 39 h 164"/>
                <a:gd name="T78" fmla="*/ 78 w 162"/>
                <a:gd name="T79" fmla="*/ 80 h 164"/>
                <a:gd name="T80" fmla="*/ 53 w 162"/>
                <a:gd name="T81" fmla="*/ 62 h 164"/>
                <a:gd name="T82" fmla="*/ 22 w 162"/>
                <a:gd name="T83" fmla="*/ 52 h 164"/>
                <a:gd name="T84" fmla="*/ 22 w 162"/>
                <a:gd name="T85" fmla="*/ 97 h 164"/>
                <a:gd name="T86" fmla="*/ 28 w 162"/>
                <a:gd name="T87" fmla="*/ 130 h 164"/>
                <a:gd name="T88" fmla="*/ 22 w 162"/>
                <a:gd name="T89" fmla="*/ 125 h 164"/>
                <a:gd name="T90" fmla="*/ 41 w 162"/>
                <a:gd name="T91" fmla="*/ 142 h 164"/>
                <a:gd name="T92" fmla="*/ 53 w 162"/>
                <a:gd name="T93" fmla="*/ 117 h 164"/>
                <a:gd name="T94" fmla="*/ 65 w 162"/>
                <a:gd name="T95" fmla="*/ 142 h 164"/>
                <a:gd name="T96" fmla="*/ 111 w 162"/>
                <a:gd name="T97" fmla="*/ 142 h 164"/>
                <a:gd name="T98" fmla="*/ 94 w 162"/>
                <a:gd name="T99" fmla="*/ 99 h 164"/>
                <a:gd name="T100" fmla="*/ 102 w 162"/>
                <a:gd name="T101" fmla="*/ 68 h 164"/>
                <a:gd name="T102" fmla="*/ 131 w 162"/>
                <a:gd name="T103" fmla="*/ 121 h 1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2" h="164">
                  <a:moveTo>
                    <a:pt x="137" y="52"/>
                  </a:moveTo>
                  <a:lnTo>
                    <a:pt x="137" y="52"/>
                  </a:lnTo>
                  <a:lnTo>
                    <a:pt x="139" y="52"/>
                  </a:lnTo>
                  <a:lnTo>
                    <a:pt x="162" y="29"/>
                  </a:lnTo>
                  <a:lnTo>
                    <a:pt x="162" y="29"/>
                  </a:lnTo>
                  <a:lnTo>
                    <a:pt x="162" y="27"/>
                  </a:lnTo>
                  <a:lnTo>
                    <a:pt x="162" y="23"/>
                  </a:lnTo>
                  <a:lnTo>
                    <a:pt x="162" y="23"/>
                  </a:lnTo>
                  <a:lnTo>
                    <a:pt x="160" y="21"/>
                  </a:lnTo>
                  <a:lnTo>
                    <a:pt x="158" y="21"/>
                  </a:lnTo>
                  <a:lnTo>
                    <a:pt x="141" y="21"/>
                  </a:lnTo>
                  <a:lnTo>
                    <a:pt x="141" y="4"/>
                  </a:lnTo>
                  <a:lnTo>
                    <a:pt x="141" y="4"/>
                  </a:lnTo>
                  <a:lnTo>
                    <a:pt x="139" y="2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3" y="0"/>
                  </a:lnTo>
                  <a:lnTo>
                    <a:pt x="113" y="23"/>
                  </a:lnTo>
                  <a:lnTo>
                    <a:pt x="113" y="23"/>
                  </a:lnTo>
                  <a:lnTo>
                    <a:pt x="111" y="25"/>
                  </a:lnTo>
                  <a:lnTo>
                    <a:pt x="111" y="45"/>
                  </a:lnTo>
                  <a:lnTo>
                    <a:pt x="102" y="56"/>
                  </a:lnTo>
                  <a:lnTo>
                    <a:pt x="102" y="56"/>
                  </a:lnTo>
                  <a:lnTo>
                    <a:pt x="84" y="39"/>
                  </a:lnTo>
                  <a:lnTo>
                    <a:pt x="63" y="29"/>
                  </a:lnTo>
                  <a:lnTo>
                    <a:pt x="41" y="21"/>
                  </a:lnTo>
                  <a:lnTo>
                    <a:pt x="18" y="17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2" y="21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4" y="60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33" y="64"/>
                  </a:lnTo>
                  <a:lnTo>
                    <a:pt x="47" y="70"/>
                  </a:lnTo>
                  <a:lnTo>
                    <a:pt x="59" y="76"/>
                  </a:lnTo>
                  <a:lnTo>
                    <a:pt x="72" y="86"/>
                  </a:lnTo>
                  <a:lnTo>
                    <a:pt x="53" y="105"/>
                  </a:lnTo>
                  <a:lnTo>
                    <a:pt x="53" y="105"/>
                  </a:lnTo>
                  <a:lnTo>
                    <a:pt x="45" y="99"/>
                  </a:lnTo>
                  <a:lnTo>
                    <a:pt x="37" y="93"/>
                  </a:lnTo>
                  <a:lnTo>
                    <a:pt x="28" y="89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14" y="89"/>
                  </a:lnTo>
                  <a:lnTo>
                    <a:pt x="14" y="89"/>
                  </a:lnTo>
                  <a:lnTo>
                    <a:pt x="12" y="91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4" y="130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22" y="136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60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8" y="164"/>
                  </a:lnTo>
                  <a:lnTo>
                    <a:pt x="28" y="142"/>
                  </a:lnTo>
                  <a:lnTo>
                    <a:pt x="28" y="142"/>
                  </a:lnTo>
                  <a:lnTo>
                    <a:pt x="33" y="150"/>
                  </a:lnTo>
                  <a:lnTo>
                    <a:pt x="33" y="150"/>
                  </a:lnTo>
                  <a:lnTo>
                    <a:pt x="35" y="152"/>
                  </a:lnTo>
                  <a:lnTo>
                    <a:pt x="37" y="152"/>
                  </a:lnTo>
                  <a:lnTo>
                    <a:pt x="72" y="152"/>
                  </a:lnTo>
                  <a:lnTo>
                    <a:pt x="72" y="152"/>
                  </a:lnTo>
                  <a:lnTo>
                    <a:pt x="76" y="150"/>
                  </a:lnTo>
                  <a:lnTo>
                    <a:pt x="76" y="150"/>
                  </a:lnTo>
                  <a:lnTo>
                    <a:pt x="76" y="146"/>
                  </a:lnTo>
                  <a:lnTo>
                    <a:pt x="76" y="146"/>
                  </a:lnTo>
                  <a:lnTo>
                    <a:pt x="74" y="136"/>
                  </a:lnTo>
                  <a:lnTo>
                    <a:pt x="69" y="128"/>
                  </a:lnTo>
                  <a:lnTo>
                    <a:pt x="65" y="119"/>
                  </a:lnTo>
                  <a:lnTo>
                    <a:pt x="59" y="111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86" y="105"/>
                  </a:lnTo>
                  <a:lnTo>
                    <a:pt x="94" y="117"/>
                  </a:lnTo>
                  <a:lnTo>
                    <a:pt x="98" y="132"/>
                  </a:lnTo>
                  <a:lnTo>
                    <a:pt x="102" y="148"/>
                  </a:lnTo>
                  <a:lnTo>
                    <a:pt x="102" y="148"/>
                  </a:lnTo>
                  <a:lnTo>
                    <a:pt x="104" y="150"/>
                  </a:lnTo>
                  <a:lnTo>
                    <a:pt x="106" y="152"/>
                  </a:lnTo>
                  <a:lnTo>
                    <a:pt x="141" y="152"/>
                  </a:lnTo>
                  <a:lnTo>
                    <a:pt x="141" y="152"/>
                  </a:lnTo>
                  <a:lnTo>
                    <a:pt x="143" y="150"/>
                  </a:lnTo>
                  <a:lnTo>
                    <a:pt x="143" y="150"/>
                  </a:lnTo>
                  <a:lnTo>
                    <a:pt x="145" y="146"/>
                  </a:lnTo>
                  <a:lnTo>
                    <a:pt x="145" y="146"/>
                  </a:lnTo>
                  <a:lnTo>
                    <a:pt x="141" y="123"/>
                  </a:lnTo>
                  <a:lnTo>
                    <a:pt x="133" y="101"/>
                  </a:lnTo>
                  <a:lnTo>
                    <a:pt x="123" y="80"/>
                  </a:lnTo>
                  <a:lnTo>
                    <a:pt x="108" y="62"/>
                  </a:lnTo>
                  <a:lnTo>
                    <a:pt x="117" y="52"/>
                  </a:lnTo>
                  <a:lnTo>
                    <a:pt x="137" y="52"/>
                  </a:lnTo>
                  <a:close/>
                  <a:moveTo>
                    <a:pt x="119" y="27"/>
                  </a:moveTo>
                  <a:lnTo>
                    <a:pt x="131" y="15"/>
                  </a:lnTo>
                  <a:lnTo>
                    <a:pt x="131" y="25"/>
                  </a:lnTo>
                  <a:lnTo>
                    <a:pt x="131" y="25"/>
                  </a:lnTo>
                  <a:lnTo>
                    <a:pt x="133" y="29"/>
                  </a:lnTo>
                  <a:lnTo>
                    <a:pt x="137" y="31"/>
                  </a:lnTo>
                  <a:lnTo>
                    <a:pt x="145" y="31"/>
                  </a:lnTo>
                  <a:lnTo>
                    <a:pt x="135" y="43"/>
                  </a:lnTo>
                  <a:lnTo>
                    <a:pt x="119" y="43"/>
                  </a:lnTo>
                  <a:lnTo>
                    <a:pt x="119" y="27"/>
                  </a:lnTo>
                  <a:close/>
                  <a:moveTo>
                    <a:pt x="22" y="52"/>
                  </a:moveTo>
                  <a:lnTo>
                    <a:pt x="22" y="27"/>
                  </a:lnTo>
                  <a:lnTo>
                    <a:pt x="22" y="27"/>
                  </a:lnTo>
                  <a:lnTo>
                    <a:pt x="43" y="31"/>
                  </a:lnTo>
                  <a:lnTo>
                    <a:pt x="61" y="39"/>
                  </a:lnTo>
                  <a:lnTo>
                    <a:pt x="80" y="50"/>
                  </a:lnTo>
                  <a:lnTo>
                    <a:pt x="94" y="62"/>
                  </a:lnTo>
                  <a:lnTo>
                    <a:pt x="78" y="80"/>
                  </a:lnTo>
                  <a:lnTo>
                    <a:pt x="78" y="80"/>
                  </a:lnTo>
                  <a:lnTo>
                    <a:pt x="65" y="70"/>
                  </a:lnTo>
                  <a:lnTo>
                    <a:pt x="53" y="62"/>
                  </a:lnTo>
                  <a:lnTo>
                    <a:pt x="37" y="56"/>
                  </a:lnTo>
                  <a:lnTo>
                    <a:pt x="22" y="52"/>
                  </a:lnTo>
                  <a:lnTo>
                    <a:pt x="22" y="52"/>
                  </a:lnTo>
                  <a:close/>
                  <a:moveTo>
                    <a:pt x="22" y="125"/>
                  </a:moveTo>
                  <a:lnTo>
                    <a:pt x="22" y="97"/>
                  </a:lnTo>
                  <a:lnTo>
                    <a:pt x="22" y="97"/>
                  </a:lnTo>
                  <a:lnTo>
                    <a:pt x="35" y="103"/>
                  </a:lnTo>
                  <a:lnTo>
                    <a:pt x="47" y="111"/>
                  </a:lnTo>
                  <a:lnTo>
                    <a:pt x="28" y="130"/>
                  </a:lnTo>
                  <a:lnTo>
                    <a:pt x="28" y="130"/>
                  </a:lnTo>
                  <a:lnTo>
                    <a:pt x="22" y="125"/>
                  </a:lnTo>
                  <a:lnTo>
                    <a:pt x="22" y="125"/>
                  </a:lnTo>
                  <a:close/>
                  <a:moveTo>
                    <a:pt x="65" y="142"/>
                  </a:moveTo>
                  <a:lnTo>
                    <a:pt x="41" y="142"/>
                  </a:lnTo>
                  <a:lnTo>
                    <a:pt x="41" y="142"/>
                  </a:lnTo>
                  <a:lnTo>
                    <a:pt x="35" y="136"/>
                  </a:lnTo>
                  <a:lnTo>
                    <a:pt x="53" y="117"/>
                  </a:lnTo>
                  <a:lnTo>
                    <a:pt x="53" y="117"/>
                  </a:lnTo>
                  <a:lnTo>
                    <a:pt x="61" y="130"/>
                  </a:lnTo>
                  <a:lnTo>
                    <a:pt x="65" y="142"/>
                  </a:lnTo>
                  <a:lnTo>
                    <a:pt x="65" y="142"/>
                  </a:lnTo>
                  <a:close/>
                  <a:moveTo>
                    <a:pt x="135" y="142"/>
                  </a:moveTo>
                  <a:lnTo>
                    <a:pt x="111" y="142"/>
                  </a:lnTo>
                  <a:lnTo>
                    <a:pt x="111" y="142"/>
                  </a:lnTo>
                  <a:lnTo>
                    <a:pt x="106" y="128"/>
                  </a:lnTo>
                  <a:lnTo>
                    <a:pt x="100" y="111"/>
                  </a:lnTo>
                  <a:lnTo>
                    <a:pt x="94" y="99"/>
                  </a:lnTo>
                  <a:lnTo>
                    <a:pt x="84" y="86"/>
                  </a:lnTo>
                  <a:lnTo>
                    <a:pt x="102" y="68"/>
                  </a:lnTo>
                  <a:lnTo>
                    <a:pt x="102" y="68"/>
                  </a:lnTo>
                  <a:lnTo>
                    <a:pt x="115" y="84"/>
                  </a:lnTo>
                  <a:lnTo>
                    <a:pt x="125" y="103"/>
                  </a:lnTo>
                  <a:lnTo>
                    <a:pt x="131" y="121"/>
                  </a:lnTo>
                  <a:lnTo>
                    <a:pt x="135" y="142"/>
                  </a:lnTo>
                  <a:lnTo>
                    <a:pt x="135" y="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8376444" y="3414713"/>
            <a:ext cx="762000" cy="784225"/>
            <a:chOff x="8376444" y="3414713"/>
            <a:chExt cx="762000" cy="784225"/>
          </a:xfrm>
        </p:grpSpPr>
        <p:sp>
          <p:nvSpPr>
            <p:cNvPr id="7209" name="Freeform 41"/>
            <p:cNvSpPr/>
            <p:nvPr/>
          </p:nvSpPr>
          <p:spPr>
            <a:xfrm>
              <a:off x="8376444" y="3414713"/>
              <a:ext cx="762000" cy="784225"/>
            </a:xfrm>
            <a:custGeom>
              <a:avLst/>
              <a:gdLst>
                <a:gd name="T0" fmla="*/ 240 w 480"/>
                <a:gd name="T1" fmla="*/ 494 h 494"/>
                <a:gd name="T2" fmla="*/ 289 w 480"/>
                <a:gd name="T3" fmla="*/ 488 h 494"/>
                <a:gd name="T4" fmla="*/ 335 w 480"/>
                <a:gd name="T5" fmla="*/ 474 h 494"/>
                <a:gd name="T6" fmla="*/ 374 w 480"/>
                <a:gd name="T7" fmla="*/ 451 h 494"/>
                <a:gd name="T8" fmla="*/ 411 w 480"/>
                <a:gd name="T9" fmla="*/ 421 h 494"/>
                <a:gd name="T10" fmla="*/ 439 w 480"/>
                <a:gd name="T11" fmla="*/ 386 h 494"/>
                <a:gd name="T12" fmla="*/ 462 w 480"/>
                <a:gd name="T13" fmla="*/ 343 h 494"/>
                <a:gd name="T14" fmla="*/ 476 w 480"/>
                <a:gd name="T15" fmla="*/ 298 h 494"/>
                <a:gd name="T16" fmla="*/ 480 w 480"/>
                <a:gd name="T17" fmla="*/ 246 h 494"/>
                <a:gd name="T18" fmla="*/ 480 w 480"/>
                <a:gd name="T19" fmla="*/ 222 h 494"/>
                <a:gd name="T20" fmla="*/ 470 w 480"/>
                <a:gd name="T21" fmla="*/ 174 h 494"/>
                <a:gd name="T22" fmla="*/ 452 w 480"/>
                <a:gd name="T23" fmla="*/ 129 h 494"/>
                <a:gd name="T24" fmla="*/ 425 w 480"/>
                <a:gd name="T25" fmla="*/ 90 h 494"/>
                <a:gd name="T26" fmla="*/ 394 w 480"/>
                <a:gd name="T27" fmla="*/ 58 h 494"/>
                <a:gd name="T28" fmla="*/ 355 w 480"/>
                <a:gd name="T29" fmla="*/ 31 h 494"/>
                <a:gd name="T30" fmla="*/ 312 w 480"/>
                <a:gd name="T31" fmla="*/ 12 h 494"/>
                <a:gd name="T32" fmla="*/ 265 w 480"/>
                <a:gd name="T33" fmla="*/ 2 h 494"/>
                <a:gd name="T34" fmla="*/ 240 w 480"/>
                <a:gd name="T35" fmla="*/ 0 h 494"/>
                <a:gd name="T36" fmla="*/ 191 w 480"/>
                <a:gd name="T37" fmla="*/ 6 h 494"/>
                <a:gd name="T38" fmla="*/ 146 w 480"/>
                <a:gd name="T39" fmla="*/ 21 h 494"/>
                <a:gd name="T40" fmla="*/ 105 w 480"/>
                <a:gd name="T41" fmla="*/ 43 h 494"/>
                <a:gd name="T42" fmla="*/ 70 w 480"/>
                <a:gd name="T43" fmla="*/ 74 h 494"/>
                <a:gd name="T44" fmla="*/ 41 w 480"/>
                <a:gd name="T45" fmla="*/ 109 h 494"/>
                <a:gd name="T46" fmla="*/ 19 w 480"/>
                <a:gd name="T47" fmla="*/ 152 h 494"/>
                <a:gd name="T48" fmla="*/ 4 w 480"/>
                <a:gd name="T49" fmla="*/ 197 h 494"/>
                <a:gd name="T50" fmla="*/ 0 w 480"/>
                <a:gd name="T51" fmla="*/ 246 h 494"/>
                <a:gd name="T52" fmla="*/ 0 w 480"/>
                <a:gd name="T53" fmla="*/ 273 h 494"/>
                <a:gd name="T54" fmla="*/ 11 w 480"/>
                <a:gd name="T55" fmla="*/ 320 h 494"/>
                <a:gd name="T56" fmla="*/ 29 w 480"/>
                <a:gd name="T57" fmla="*/ 365 h 494"/>
                <a:gd name="T58" fmla="*/ 54 w 480"/>
                <a:gd name="T59" fmla="*/ 404 h 494"/>
                <a:gd name="T60" fmla="*/ 86 w 480"/>
                <a:gd name="T61" fmla="*/ 437 h 494"/>
                <a:gd name="T62" fmla="*/ 125 w 480"/>
                <a:gd name="T63" fmla="*/ 464 h 494"/>
                <a:gd name="T64" fmla="*/ 168 w 480"/>
                <a:gd name="T65" fmla="*/ 482 h 494"/>
                <a:gd name="T66" fmla="*/ 216 w 480"/>
                <a:gd name="T67" fmla="*/ 492 h 494"/>
                <a:gd name="T68" fmla="*/ 240 w 480"/>
                <a:gd name="T69" fmla="*/ 494 h 4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0" h="494">
                  <a:moveTo>
                    <a:pt x="240" y="494"/>
                  </a:moveTo>
                  <a:lnTo>
                    <a:pt x="240" y="494"/>
                  </a:lnTo>
                  <a:lnTo>
                    <a:pt x="265" y="492"/>
                  </a:lnTo>
                  <a:lnTo>
                    <a:pt x="289" y="488"/>
                  </a:lnTo>
                  <a:lnTo>
                    <a:pt x="312" y="482"/>
                  </a:lnTo>
                  <a:lnTo>
                    <a:pt x="335" y="474"/>
                  </a:lnTo>
                  <a:lnTo>
                    <a:pt x="355" y="464"/>
                  </a:lnTo>
                  <a:lnTo>
                    <a:pt x="374" y="451"/>
                  </a:lnTo>
                  <a:lnTo>
                    <a:pt x="394" y="437"/>
                  </a:lnTo>
                  <a:lnTo>
                    <a:pt x="411" y="421"/>
                  </a:lnTo>
                  <a:lnTo>
                    <a:pt x="425" y="404"/>
                  </a:lnTo>
                  <a:lnTo>
                    <a:pt x="439" y="386"/>
                  </a:lnTo>
                  <a:lnTo>
                    <a:pt x="452" y="365"/>
                  </a:lnTo>
                  <a:lnTo>
                    <a:pt x="462" y="343"/>
                  </a:lnTo>
                  <a:lnTo>
                    <a:pt x="470" y="320"/>
                  </a:lnTo>
                  <a:lnTo>
                    <a:pt x="476" y="298"/>
                  </a:lnTo>
                  <a:lnTo>
                    <a:pt x="480" y="273"/>
                  </a:lnTo>
                  <a:lnTo>
                    <a:pt x="480" y="246"/>
                  </a:lnTo>
                  <a:lnTo>
                    <a:pt x="480" y="246"/>
                  </a:lnTo>
                  <a:lnTo>
                    <a:pt x="480" y="222"/>
                  </a:lnTo>
                  <a:lnTo>
                    <a:pt x="476" y="197"/>
                  </a:lnTo>
                  <a:lnTo>
                    <a:pt x="470" y="174"/>
                  </a:lnTo>
                  <a:lnTo>
                    <a:pt x="462" y="152"/>
                  </a:lnTo>
                  <a:lnTo>
                    <a:pt x="452" y="129"/>
                  </a:lnTo>
                  <a:lnTo>
                    <a:pt x="439" y="109"/>
                  </a:lnTo>
                  <a:lnTo>
                    <a:pt x="425" y="90"/>
                  </a:lnTo>
                  <a:lnTo>
                    <a:pt x="411" y="74"/>
                  </a:lnTo>
                  <a:lnTo>
                    <a:pt x="394" y="58"/>
                  </a:lnTo>
                  <a:lnTo>
                    <a:pt x="374" y="43"/>
                  </a:lnTo>
                  <a:lnTo>
                    <a:pt x="355" y="31"/>
                  </a:lnTo>
                  <a:lnTo>
                    <a:pt x="335" y="21"/>
                  </a:lnTo>
                  <a:lnTo>
                    <a:pt x="312" y="12"/>
                  </a:lnTo>
                  <a:lnTo>
                    <a:pt x="289" y="6"/>
                  </a:lnTo>
                  <a:lnTo>
                    <a:pt x="265" y="2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16" y="2"/>
                  </a:lnTo>
                  <a:lnTo>
                    <a:pt x="191" y="6"/>
                  </a:lnTo>
                  <a:lnTo>
                    <a:pt x="168" y="12"/>
                  </a:lnTo>
                  <a:lnTo>
                    <a:pt x="146" y="21"/>
                  </a:lnTo>
                  <a:lnTo>
                    <a:pt x="125" y="31"/>
                  </a:lnTo>
                  <a:lnTo>
                    <a:pt x="105" y="43"/>
                  </a:lnTo>
                  <a:lnTo>
                    <a:pt x="86" y="58"/>
                  </a:lnTo>
                  <a:lnTo>
                    <a:pt x="70" y="74"/>
                  </a:lnTo>
                  <a:lnTo>
                    <a:pt x="54" y="90"/>
                  </a:lnTo>
                  <a:lnTo>
                    <a:pt x="41" y="109"/>
                  </a:lnTo>
                  <a:lnTo>
                    <a:pt x="29" y="129"/>
                  </a:lnTo>
                  <a:lnTo>
                    <a:pt x="19" y="152"/>
                  </a:lnTo>
                  <a:lnTo>
                    <a:pt x="11" y="174"/>
                  </a:lnTo>
                  <a:lnTo>
                    <a:pt x="4" y="197"/>
                  </a:lnTo>
                  <a:lnTo>
                    <a:pt x="0" y="222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0" y="273"/>
                  </a:lnTo>
                  <a:lnTo>
                    <a:pt x="4" y="298"/>
                  </a:lnTo>
                  <a:lnTo>
                    <a:pt x="11" y="320"/>
                  </a:lnTo>
                  <a:lnTo>
                    <a:pt x="19" y="343"/>
                  </a:lnTo>
                  <a:lnTo>
                    <a:pt x="29" y="365"/>
                  </a:lnTo>
                  <a:lnTo>
                    <a:pt x="41" y="386"/>
                  </a:lnTo>
                  <a:lnTo>
                    <a:pt x="54" y="404"/>
                  </a:lnTo>
                  <a:lnTo>
                    <a:pt x="70" y="421"/>
                  </a:lnTo>
                  <a:lnTo>
                    <a:pt x="86" y="437"/>
                  </a:lnTo>
                  <a:lnTo>
                    <a:pt x="105" y="451"/>
                  </a:lnTo>
                  <a:lnTo>
                    <a:pt x="125" y="464"/>
                  </a:lnTo>
                  <a:lnTo>
                    <a:pt x="146" y="474"/>
                  </a:lnTo>
                  <a:lnTo>
                    <a:pt x="168" y="482"/>
                  </a:lnTo>
                  <a:lnTo>
                    <a:pt x="191" y="488"/>
                  </a:lnTo>
                  <a:lnTo>
                    <a:pt x="216" y="492"/>
                  </a:lnTo>
                  <a:lnTo>
                    <a:pt x="240" y="494"/>
                  </a:lnTo>
                  <a:lnTo>
                    <a:pt x="240" y="494"/>
                  </a:lnTo>
                  <a:close/>
                </a:path>
              </a:pathLst>
            </a:custGeom>
            <a:solidFill>
              <a:srgbClr val="1c54a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192" name="Freeform 64"/>
            <p:cNvSpPr>
              <a:spLocks noEditPoints="1"/>
            </p:cNvSpPr>
            <p:nvPr/>
          </p:nvSpPr>
          <p:spPr>
            <a:xfrm>
              <a:off x="8689181" y="3640138"/>
              <a:ext cx="101600" cy="195263"/>
            </a:xfrm>
            <a:custGeom>
              <a:avLst/>
              <a:gdLst>
                <a:gd name="T0" fmla="*/ 0 w 64"/>
                <a:gd name="T1" fmla="*/ 78 h 123"/>
                <a:gd name="T2" fmla="*/ 0 w 64"/>
                <a:gd name="T3" fmla="*/ 78 h 123"/>
                <a:gd name="T4" fmla="*/ 2 w 64"/>
                <a:gd name="T5" fmla="*/ 86 h 123"/>
                <a:gd name="T6" fmla="*/ 6 w 64"/>
                <a:gd name="T7" fmla="*/ 92 h 123"/>
                <a:gd name="T8" fmla="*/ 10 w 64"/>
                <a:gd name="T9" fmla="*/ 96 h 123"/>
                <a:gd name="T10" fmla="*/ 19 w 64"/>
                <a:gd name="T11" fmla="*/ 96 h 123"/>
                <a:gd name="T12" fmla="*/ 19 w 64"/>
                <a:gd name="T13" fmla="*/ 96 h 123"/>
                <a:gd name="T14" fmla="*/ 23 w 64"/>
                <a:gd name="T15" fmla="*/ 96 h 123"/>
                <a:gd name="T16" fmla="*/ 27 w 64"/>
                <a:gd name="T17" fmla="*/ 94 h 123"/>
                <a:gd name="T18" fmla="*/ 56 w 64"/>
                <a:gd name="T19" fmla="*/ 123 h 123"/>
                <a:gd name="T20" fmla="*/ 56 w 64"/>
                <a:gd name="T21" fmla="*/ 123 h 123"/>
                <a:gd name="T22" fmla="*/ 60 w 64"/>
                <a:gd name="T23" fmla="*/ 123 h 123"/>
                <a:gd name="T24" fmla="*/ 60 w 64"/>
                <a:gd name="T25" fmla="*/ 123 h 123"/>
                <a:gd name="T26" fmla="*/ 62 w 64"/>
                <a:gd name="T27" fmla="*/ 123 h 123"/>
                <a:gd name="T28" fmla="*/ 62 w 64"/>
                <a:gd name="T29" fmla="*/ 123 h 123"/>
                <a:gd name="T30" fmla="*/ 64 w 64"/>
                <a:gd name="T31" fmla="*/ 119 h 123"/>
                <a:gd name="T32" fmla="*/ 62 w 64"/>
                <a:gd name="T33" fmla="*/ 117 h 123"/>
                <a:gd name="T34" fmla="*/ 33 w 64"/>
                <a:gd name="T35" fmla="*/ 88 h 123"/>
                <a:gd name="T36" fmla="*/ 33 w 64"/>
                <a:gd name="T37" fmla="*/ 88 h 123"/>
                <a:gd name="T38" fmla="*/ 35 w 64"/>
                <a:gd name="T39" fmla="*/ 84 h 123"/>
                <a:gd name="T40" fmla="*/ 35 w 64"/>
                <a:gd name="T41" fmla="*/ 78 h 123"/>
                <a:gd name="T42" fmla="*/ 35 w 64"/>
                <a:gd name="T43" fmla="*/ 78 h 123"/>
                <a:gd name="T44" fmla="*/ 35 w 64"/>
                <a:gd name="T45" fmla="*/ 71 h 123"/>
                <a:gd name="T46" fmla="*/ 33 w 64"/>
                <a:gd name="T47" fmla="*/ 67 h 123"/>
                <a:gd name="T48" fmla="*/ 27 w 64"/>
                <a:gd name="T49" fmla="*/ 63 h 123"/>
                <a:gd name="T50" fmla="*/ 23 w 64"/>
                <a:gd name="T51" fmla="*/ 61 h 123"/>
                <a:gd name="T52" fmla="*/ 23 w 64"/>
                <a:gd name="T53" fmla="*/ 6 h 123"/>
                <a:gd name="T54" fmla="*/ 23 w 64"/>
                <a:gd name="T55" fmla="*/ 6 h 123"/>
                <a:gd name="T56" fmla="*/ 21 w 64"/>
                <a:gd name="T57" fmla="*/ 2 h 123"/>
                <a:gd name="T58" fmla="*/ 19 w 64"/>
                <a:gd name="T59" fmla="*/ 0 h 123"/>
                <a:gd name="T60" fmla="*/ 19 w 64"/>
                <a:gd name="T61" fmla="*/ 0 h 123"/>
                <a:gd name="T62" fmla="*/ 15 w 64"/>
                <a:gd name="T63" fmla="*/ 2 h 123"/>
                <a:gd name="T64" fmla="*/ 15 w 64"/>
                <a:gd name="T65" fmla="*/ 6 h 123"/>
                <a:gd name="T66" fmla="*/ 15 w 64"/>
                <a:gd name="T67" fmla="*/ 61 h 123"/>
                <a:gd name="T68" fmla="*/ 15 w 64"/>
                <a:gd name="T69" fmla="*/ 61 h 123"/>
                <a:gd name="T70" fmla="*/ 8 w 64"/>
                <a:gd name="T71" fmla="*/ 63 h 123"/>
                <a:gd name="T72" fmla="*/ 4 w 64"/>
                <a:gd name="T73" fmla="*/ 67 h 123"/>
                <a:gd name="T74" fmla="*/ 0 w 64"/>
                <a:gd name="T75" fmla="*/ 71 h 123"/>
                <a:gd name="T76" fmla="*/ 0 w 64"/>
                <a:gd name="T77" fmla="*/ 78 h 123"/>
                <a:gd name="T78" fmla="*/ 0 w 64"/>
                <a:gd name="T79" fmla="*/ 78 h 123"/>
                <a:gd name="T80" fmla="*/ 19 w 64"/>
                <a:gd name="T81" fmla="*/ 69 h 123"/>
                <a:gd name="T82" fmla="*/ 19 w 64"/>
                <a:gd name="T83" fmla="*/ 69 h 123"/>
                <a:gd name="T84" fmla="*/ 21 w 64"/>
                <a:gd name="T85" fmla="*/ 69 h 123"/>
                <a:gd name="T86" fmla="*/ 25 w 64"/>
                <a:gd name="T87" fmla="*/ 71 h 123"/>
                <a:gd name="T88" fmla="*/ 27 w 64"/>
                <a:gd name="T89" fmla="*/ 76 h 123"/>
                <a:gd name="T90" fmla="*/ 27 w 64"/>
                <a:gd name="T91" fmla="*/ 78 h 123"/>
                <a:gd name="T92" fmla="*/ 27 w 64"/>
                <a:gd name="T93" fmla="*/ 78 h 123"/>
                <a:gd name="T94" fmla="*/ 27 w 64"/>
                <a:gd name="T95" fmla="*/ 82 h 123"/>
                <a:gd name="T96" fmla="*/ 25 w 64"/>
                <a:gd name="T97" fmla="*/ 86 h 123"/>
                <a:gd name="T98" fmla="*/ 21 w 64"/>
                <a:gd name="T99" fmla="*/ 88 h 123"/>
                <a:gd name="T100" fmla="*/ 19 w 64"/>
                <a:gd name="T101" fmla="*/ 88 h 123"/>
                <a:gd name="T102" fmla="*/ 19 w 64"/>
                <a:gd name="T103" fmla="*/ 88 h 123"/>
                <a:gd name="T104" fmla="*/ 15 w 64"/>
                <a:gd name="T105" fmla="*/ 88 h 123"/>
                <a:gd name="T106" fmla="*/ 12 w 64"/>
                <a:gd name="T107" fmla="*/ 86 h 123"/>
                <a:gd name="T108" fmla="*/ 10 w 64"/>
                <a:gd name="T109" fmla="*/ 82 h 123"/>
                <a:gd name="T110" fmla="*/ 8 w 64"/>
                <a:gd name="T111" fmla="*/ 78 h 123"/>
                <a:gd name="T112" fmla="*/ 8 w 64"/>
                <a:gd name="T113" fmla="*/ 78 h 123"/>
                <a:gd name="T114" fmla="*/ 10 w 64"/>
                <a:gd name="T115" fmla="*/ 76 h 123"/>
                <a:gd name="T116" fmla="*/ 12 w 64"/>
                <a:gd name="T117" fmla="*/ 71 h 123"/>
                <a:gd name="T118" fmla="*/ 15 w 64"/>
                <a:gd name="T119" fmla="*/ 69 h 123"/>
                <a:gd name="T120" fmla="*/ 19 w 64"/>
                <a:gd name="T121" fmla="*/ 69 h 123"/>
                <a:gd name="T122" fmla="*/ 19 w 64"/>
                <a:gd name="T123" fmla="*/ 69 h 12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" h="123">
                  <a:moveTo>
                    <a:pt x="0" y="78"/>
                  </a:moveTo>
                  <a:lnTo>
                    <a:pt x="0" y="78"/>
                  </a:lnTo>
                  <a:lnTo>
                    <a:pt x="2" y="86"/>
                  </a:lnTo>
                  <a:lnTo>
                    <a:pt x="6" y="92"/>
                  </a:lnTo>
                  <a:lnTo>
                    <a:pt x="10" y="96"/>
                  </a:lnTo>
                  <a:lnTo>
                    <a:pt x="19" y="96"/>
                  </a:lnTo>
                  <a:lnTo>
                    <a:pt x="19" y="96"/>
                  </a:lnTo>
                  <a:lnTo>
                    <a:pt x="23" y="96"/>
                  </a:lnTo>
                  <a:lnTo>
                    <a:pt x="27" y="94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60" y="123"/>
                  </a:lnTo>
                  <a:lnTo>
                    <a:pt x="60" y="123"/>
                  </a:lnTo>
                  <a:lnTo>
                    <a:pt x="62" y="123"/>
                  </a:lnTo>
                  <a:lnTo>
                    <a:pt x="62" y="123"/>
                  </a:lnTo>
                  <a:lnTo>
                    <a:pt x="64" y="119"/>
                  </a:lnTo>
                  <a:lnTo>
                    <a:pt x="62" y="117"/>
                  </a:lnTo>
                  <a:lnTo>
                    <a:pt x="33" y="88"/>
                  </a:lnTo>
                  <a:lnTo>
                    <a:pt x="33" y="88"/>
                  </a:lnTo>
                  <a:lnTo>
                    <a:pt x="35" y="84"/>
                  </a:lnTo>
                  <a:lnTo>
                    <a:pt x="35" y="78"/>
                  </a:lnTo>
                  <a:lnTo>
                    <a:pt x="35" y="78"/>
                  </a:lnTo>
                  <a:lnTo>
                    <a:pt x="35" y="71"/>
                  </a:lnTo>
                  <a:lnTo>
                    <a:pt x="33" y="67"/>
                  </a:lnTo>
                  <a:lnTo>
                    <a:pt x="27" y="63"/>
                  </a:lnTo>
                  <a:lnTo>
                    <a:pt x="23" y="61"/>
                  </a:lnTo>
                  <a:lnTo>
                    <a:pt x="23" y="6"/>
                  </a:lnTo>
                  <a:lnTo>
                    <a:pt x="23" y="6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2"/>
                  </a:lnTo>
                  <a:lnTo>
                    <a:pt x="15" y="6"/>
                  </a:lnTo>
                  <a:lnTo>
                    <a:pt x="15" y="61"/>
                  </a:lnTo>
                  <a:lnTo>
                    <a:pt x="15" y="61"/>
                  </a:lnTo>
                  <a:lnTo>
                    <a:pt x="8" y="63"/>
                  </a:lnTo>
                  <a:lnTo>
                    <a:pt x="4" y="67"/>
                  </a:lnTo>
                  <a:lnTo>
                    <a:pt x="0" y="71"/>
                  </a:lnTo>
                  <a:lnTo>
                    <a:pt x="0" y="78"/>
                  </a:lnTo>
                  <a:lnTo>
                    <a:pt x="0" y="78"/>
                  </a:lnTo>
                  <a:close/>
                  <a:moveTo>
                    <a:pt x="19" y="69"/>
                  </a:moveTo>
                  <a:lnTo>
                    <a:pt x="19" y="69"/>
                  </a:lnTo>
                  <a:lnTo>
                    <a:pt x="21" y="69"/>
                  </a:lnTo>
                  <a:lnTo>
                    <a:pt x="25" y="71"/>
                  </a:lnTo>
                  <a:lnTo>
                    <a:pt x="27" y="76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7" y="82"/>
                  </a:lnTo>
                  <a:lnTo>
                    <a:pt x="25" y="86"/>
                  </a:lnTo>
                  <a:lnTo>
                    <a:pt x="21" y="88"/>
                  </a:lnTo>
                  <a:lnTo>
                    <a:pt x="19" y="88"/>
                  </a:lnTo>
                  <a:lnTo>
                    <a:pt x="19" y="88"/>
                  </a:lnTo>
                  <a:lnTo>
                    <a:pt x="15" y="88"/>
                  </a:lnTo>
                  <a:lnTo>
                    <a:pt x="12" y="86"/>
                  </a:lnTo>
                  <a:lnTo>
                    <a:pt x="10" y="82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0" y="76"/>
                  </a:lnTo>
                  <a:lnTo>
                    <a:pt x="12" y="71"/>
                  </a:lnTo>
                  <a:lnTo>
                    <a:pt x="15" y="69"/>
                  </a:lnTo>
                  <a:lnTo>
                    <a:pt x="19" y="69"/>
                  </a:lnTo>
                  <a:lnTo>
                    <a:pt x="19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193" name="Freeform 65"/>
            <p:cNvSpPr/>
            <p:nvPr/>
          </p:nvSpPr>
          <p:spPr>
            <a:xfrm>
              <a:off x="8581231" y="3835401"/>
              <a:ext cx="17463" cy="12700"/>
            </a:xfrm>
            <a:custGeom>
              <a:avLst/>
              <a:gdLst>
                <a:gd name="T0" fmla="*/ 7 w 11"/>
                <a:gd name="T1" fmla="*/ 8 h 8"/>
                <a:gd name="T2" fmla="*/ 7 w 11"/>
                <a:gd name="T3" fmla="*/ 8 h 8"/>
                <a:gd name="T4" fmla="*/ 9 w 11"/>
                <a:gd name="T5" fmla="*/ 8 h 8"/>
                <a:gd name="T6" fmla="*/ 9 w 11"/>
                <a:gd name="T7" fmla="*/ 8 h 8"/>
                <a:gd name="T8" fmla="*/ 11 w 11"/>
                <a:gd name="T9" fmla="*/ 4 h 8"/>
                <a:gd name="T10" fmla="*/ 9 w 11"/>
                <a:gd name="T11" fmla="*/ 2 h 8"/>
                <a:gd name="T12" fmla="*/ 9 w 11"/>
                <a:gd name="T13" fmla="*/ 2 h 8"/>
                <a:gd name="T14" fmla="*/ 7 w 11"/>
                <a:gd name="T15" fmla="*/ 0 h 8"/>
                <a:gd name="T16" fmla="*/ 3 w 11"/>
                <a:gd name="T17" fmla="*/ 0 h 8"/>
                <a:gd name="T18" fmla="*/ 3 w 11"/>
                <a:gd name="T19" fmla="*/ 0 h 8"/>
                <a:gd name="T20" fmla="*/ 0 w 11"/>
                <a:gd name="T21" fmla="*/ 2 h 8"/>
                <a:gd name="T22" fmla="*/ 3 w 11"/>
                <a:gd name="T23" fmla="*/ 6 h 8"/>
                <a:gd name="T24" fmla="*/ 3 w 11"/>
                <a:gd name="T25" fmla="*/ 6 h 8"/>
                <a:gd name="T26" fmla="*/ 5 w 11"/>
                <a:gd name="T27" fmla="*/ 8 h 8"/>
                <a:gd name="T28" fmla="*/ 7 w 11"/>
                <a:gd name="T29" fmla="*/ 8 h 8"/>
                <a:gd name="T30" fmla="*/ 7 w 11"/>
                <a:gd name="T31" fmla="*/ 8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8">
                  <a:moveTo>
                    <a:pt x="7" y="8"/>
                  </a:move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11" y="4"/>
                  </a:lnTo>
                  <a:lnTo>
                    <a:pt x="9" y="2"/>
                  </a:lnTo>
                  <a:lnTo>
                    <a:pt x="9" y="2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3" y="6"/>
                  </a:lnTo>
                  <a:lnTo>
                    <a:pt x="3" y="6"/>
                  </a:lnTo>
                  <a:lnTo>
                    <a:pt x="5" y="8"/>
                  </a:lnTo>
                  <a:lnTo>
                    <a:pt x="7" y="8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194" name="Freeform 66"/>
            <p:cNvSpPr/>
            <p:nvPr/>
          </p:nvSpPr>
          <p:spPr>
            <a:xfrm>
              <a:off x="8636794" y="3625851"/>
              <a:ext cx="14288" cy="17463"/>
            </a:xfrm>
            <a:custGeom>
              <a:avLst/>
              <a:gdLst>
                <a:gd name="T0" fmla="*/ 4 w 9"/>
                <a:gd name="T1" fmla="*/ 11 h 11"/>
                <a:gd name="T2" fmla="*/ 4 w 9"/>
                <a:gd name="T3" fmla="*/ 11 h 11"/>
                <a:gd name="T4" fmla="*/ 7 w 9"/>
                <a:gd name="T5" fmla="*/ 9 h 11"/>
                <a:gd name="T6" fmla="*/ 7 w 9"/>
                <a:gd name="T7" fmla="*/ 9 h 11"/>
                <a:gd name="T8" fmla="*/ 9 w 9"/>
                <a:gd name="T9" fmla="*/ 7 h 11"/>
                <a:gd name="T10" fmla="*/ 9 w 9"/>
                <a:gd name="T11" fmla="*/ 3 h 11"/>
                <a:gd name="T12" fmla="*/ 9 w 9"/>
                <a:gd name="T13" fmla="*/ 3 h 11"/>
                <a:gd name="T14" fmla="*/ 7 w 9"/>
                <a:gd name="T15" fmla="*/ 0 h 11"/>
                <a:gd name="T16" fmla="*/ 2 w 9"/>
                <a:gd name="T17" fmla="*/ 3 h 11"/>
                <a:gd name="T18" fmla="*/ 2 w 9"/>
                <a:gd name="T19" fmla="*/ 3 h 11"/>
                <a:gd name="T20" fmla="*/ 0 w 9"/>
                <a:gd name="T21" fmla="*/ 5 h 11"/>
                <a:gd name="T22" fmla="*/ 0 w 9"/>
                <a:gd name="T23" fmla="*/ 9 h 11"/>
                <a:gd name="T24" fmla="*/ 0 w 9"/>
                <a:gd name="T25" fmla="*/ 9 h 11"/>
                <a:gd name="T26" fmla="*/ 4 w 9"/>
                <a:gd name="T27" fmla="*/ 11 h 11"/>
                <a:gd name="T28" fmla="*/ 4 w 9"/>
                <a:gd name="T29" fmla="*/ 11 h 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" h="11">
                  <a:moveTo>
                    <a:pt x="4" y="11"/>
                  </a:moveTo>
                  <a:lnTo>
                    <a:pt x="4" y="11"/>
                  </a:lnTo>
                  <a:lnTo>
                    <a:pt x="7" y="9"/>
                  </a:lnTo>
                  <a:lnTo>
                    <a:pt x="7" y="9"/>
                  </a:lnTo>
                  <a:lnTo>
                    <a:pt x="9" y="7"/>
                  </a:lnTo>
                  <a:lnTo>
                    <a:pt x="9" y="3"/>
                  </a:lnTo>
                  <a:lnTo>
                    <a:pt x="9" y="3"/>
                  </a:lnTo>
                  <a:lnTo>
                    <a:pt x="7" y="0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5"/>
                  </a:lnTo>
                  <a:lnTo>
                    <a:pt x="0" y="9"/>
                  </a:lnTo>
                  <a:lnTo>
                    <a:pt x="0" y="9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195" name="Freeform 67"/>
            <p:cNvSpPr/>
            <p:nvPr/>
          </p:nvSpPr>
          <p:spPr>
            <a:xfrm>
              <a:off x="8708231" y="3606801"/>
              <a:ext cx="17463" cy="12700"/>
            </a:xfrm>
            <a:custGeom>
              <a:avLst/>
              <a:gdLst>
                <a:gd name="T0" fmla="*/ 7 w 11"/>
                <a:gd name="T1" fmla="*/ 8 h 8"/>
                <a:gd name="T2" fmla="*/ 7 w 11"/>
                <a:gd name="T3" fmla="*/ 8 h 8"/>
                <a:gd name="T4" fmla="*/ 9 w 11"/>
                <a:gd name="T5" fmla="*/ 8 h 8"/>
                <a:gd name="T6" fmla="*/ 11 w 11"/>
                <a:gd name="T7" fmla="*/ 4 h 8"/>
                <a:gd name="T8" fmla="*/ 11 w 11"/>
                <a:gd name="T9" fmla="*/ 4 h 8"/>
                <a:gd name="T10" fmla="*/ 9 w 11"/>
                <a:gd name="T11" fmla="*/ 2 h 8"/>
                <a:gd name="T12" fmla="*/ 7 w 11"/>
                <a:gd name="T13" fmla="*/ 0 h 8"/>
                <a:gd name="T14" fmla="*/ 7 w 11"/>
                <a:gd name="T15" fmla="*/ 0 h 8"/>
                <a:gd name="T16" fmla="*/ 3 w 11"/>
                <a:gd name="T17" fmla="*/ 2 h 8"/>
                <a:gd name="T18" fmla="*/ 0 w 11"/>
                <a:gd name="T19" fmla="*/ 4 h 8"/>
                <a:gd name="T20" fmla="*/ 0 w 11"/>
                <a:gd name="T21" fmla="*/ 4 h 8"/>
                <a:gd name="T22" fmla="*/ 3 w 11"/>
                <a:gd name="T23" fmla="*/ 8 h 8"/>
                <a:gd name="T24" fmla="*/ 7 w 11"/>
                <a:gd name="T25" fmla="*/ 8 h 8"/>
                <a:gd name="T26" fmla="*/ 7 w 11"/>
                <a:gd name="T27" fmla="*/ 8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8">
                  <a:moveTo>
                    <a:pt x="7" y="8"/>
                  </a:moveTo>
                  <a:lnTo>
                    <a:pt x="7" y="8"/>
                  </a:lnTo>
                  <a:lnTo>
                    <a:pt x="9" y="8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9" y="2"/>
                  </a:lnTo>
                  <a:lnTo>
                    <a:pt x="7" y="0"/>
                  </a:lnTo>
                  <a:lnTo>
                    <a:pt x="7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196" name="Freeform 68"/>
            <p:cNvSpPr/>
            <p:nvPr/>
          </p:nvSpPr>
          <p:spPr>
            <a:xfrm>
              <a:off x="8636794" y="3887788"/>
              <a:ext cx="14288" cy="15875"/>
            </a:xfrm>
            <a:custGeom>
              <a:avLst/>
              <a:gdLst>
                <a:gd name="T0" fmla="*/ 2 w 9"/>
                <a:gd name="T1" fmla="*/ 8 h 10"/>
                <a:gd name="T2" fmla="*/ 2 w 9"/>
                <a:gd name="T3" fmla="*/ 8 h 10"/>
                <a:gd name="T4" fmla="*/ 2 w 9"/>
                <a:gd name="T5" fmla="*/ 8 h 10"/>
                <a:gd name="T6" fmla="*/ 4 w 9"/>
                <a:gd name="T7" fmla="*/ 10 h 10"/>
                <a:gd name="T8" fmla="*/ 4 w 9"/>
                <a:gd name="T9" fmla="*/ 10 h 10"/>
                <a:gd name="T10" fmla="*/ 7 w 9"/>
                <a:gd name="T11" fmla="*/ 8 h 10"/>
                <a:gd name="T12" fmla="*/ 9 w 9"/>
                <a:gd name="T13" fmla="*/ 8 h 10"/>
                <a:gd name="T14" fmla="*/ 9 w 9"/>
                <a:gd name="T15" fmla="*/ 8 h 10"/>
                <a:gd name="T16" fmla="*/ 9 w 9"/>
                <a:gd name="T17" fmla="*/ 4 h 10"/>
                <a:gd name="T18" fmla="*/ 7 w 9"/>
                <a:gd name="T19" fmla="*/ 2 h 10"/>
                <a:gd name="T20" fmla="*/ 7 w 9"/>
                <a:gd name="T21" fmla="*/ 2 h 10"/>
                <a:gd name="T22" fmla="*/ 4 w 9"/>
                <a:gd name="T23" fmla="*/ 0 h 10"/>
                <a:gd name="T24" fmla="*/ 0 w 9"/>
                <a:gd name="T25" fmla="*/ 2 h 10"/>
                <a:gd name="T26" fmla="*/ 0 w 9"/>
                <a:gd name="T27" fmla="*/ 2 h 10"/>
                <a:gd name="T28" fmla="*/ 0 w 9"/>
                <a:gd name="T29" fmla="*/ 6 h 10"/>
                <a:gd name="T30" fmla="*/ 2 w 9"/>
                <a:gd name="T31" fmla="*/ 8 h 10"/>
                <a:gd name="T32" fmla="*/ 2 w 9"/>
                <a:gd name="T33" fmla="*/ 8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" h="10">
                  <a:moveTo>
                    <a:pt x="2" y="8"/>
                  </a:moveTo>
                  <a:lnTo>
                    <a:pt x="2" y="8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7" y="8"/>
                  </a:lnTo>
                  <a:lnTo>
                    <a:pt x="9" y="8"/>
                  </a:lnTo>
                  <a:lnTo>
                    <a:pt x="9" y="8"/>
                  </a:lnTo>
                  <a:lnTo>
                    <a:pt x="9" y="4"/>
                  </a:lnTo>
                  <a:lnTo>
                    <a:pt x="7" y="2"/>
                  </a:lnTo>
                  <a:lnTo>
                    <a:pt x="7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197" name="Freeform 69"/>
            <p:cNvSpPr/>
            <p:nvPr/>
          </p:nvSpPr>
          <p:spPr>
            <a:xfrm>
              <a:off x="8562181" y="3757613"/>
              <a:ext cx="15875" cy="15875"/>
            </a:xfrm>
            <a:custGeom>
              <a:avLst/>
              <a:gdLst>
                <a:gd name="T0" fmla="*/ 0 w 10"/>
                <a:gd name="T1" fmla="*/ 6 h 10"/>
                <a:gd name="T2" fmla="*/ 0 w 10"/>
                <a:gd name="T3" fmla="*/ 6 h 10"/>
                <a:gd name="T4" fmla="*/ 0 w 10"/>
                <a:gd name="T5" fmla="*/ 6 h 10"/>
                <a:gd name="T6" fmla="*/ 0 w 10"/>
                <a:gd name="T7" fmla="*/ 6 h 10"/>
                <a:gd name="T8" fmla="*/ 2 w 10"/>
                <a:gd name="T9" fmla="*/ 8 h 10"/>
                <a:gd name="T10" fmla="*/ 4 w 10"/>
                <a:gd name="T11" fmla="*/ 10 h 10"/>
                <a:gd name="T12" fmla="*/ 4 w 10"/>
                <a:gd name="T13" fmla="*/ 10 h 10"/>
                <a:gd name="T14" fmla="*/ 8 w 10"/>
                <a:gd name="T15" fmla="*/ 8 h 10"/>
                <a:gd name="T16" fmla="*/ 10 w 10"/>
                <a:gd name="T17" fmla="*/ 6 h 10"/>
                <a:gd name="T18" fmla="*/ 10 w 10"/>
                <a:gd name="T19" fmla="*/ 6 h 10"/>
                <a:gd name="T20" fmla="*/ 8 w 10"/>
                <a:gd name="T21" fmla="*/ 2 h 10"/>
                <a:gd name="T22" fmla="*/ 4 w 10"/>
                <a:gd name="T23" fmla="*/ 0 h 10"/>
                <a:gd name="T24" fmla="*/ 4 w 10"/>
                <a:gd name="T25" fmla="*/ 0 h 10"/>
                <a:gd name="T26" fmla="*/ 2 w 10"/>
                <a:gd name="T27" fmla="*/ 2 h 10"/>
                <a:gd name="T28" fmla="*/ 0 w 10"/>
                <a:gd name="T29" fmla="*/ 6 h 10"/>
                <a:gd name="T30" fmla="*/ 0 w 10"/>
                <a:gd name="T31" fmla="*/ 6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198" name="Freeform 70"/>
            <p:cNvSpPr/>
            <p:nvPr/>
          </p:nvSpPr>
          <p:spPr>
            <a:xfrm>
              <a:off x="8581231" y="3681413"/>
              <a:ext cx="17463" cy="17463"/>
            </a:xfrm>
            <a:custGeom>
              <a:avLst/>
              <a:gdLst>
                <a:gd name="T0" fmla="*/ 5 w 11"/>
                <a:gd name="T1" fmla="*/ 11 h 11"/>
                <a:gd name="T2" fmla="*/ 5 w 11"/>
                <a:gd name="T3" fmla="*/ 11 h 11"/>
                <a:gd name="T4" fmla="*/ 9 w 11"/>
                <a:gd name="T5" fmla="*/ 9 h 11"/>
                <a:gd name="T6" fmla="*/ 9 w 11"/>
                <a:gd name="T7" fmla="*/ 6 h 11"/>
                <a:gd name="T8" fmla="*/ 9 w 11"/>
                <a:gd name="T9" fmla="*/ 6 h 11"/>
                <a:gd name="T10" fmla="*/ 11 w 11"/>
                <a:gd name="T11" fmla="*/ 4 h 11"/>
                <a:gd name="T12" fmla="*/ 9 w 11"/>
                <a:gd name="T13" fmla="*/ 0 h 11"/>
                <a:gd name="T14" fmla="*/ 9 w 11"/>
                <a:gd name="T15" fmla="*/ 0 h 11"/>
                <a:gd name="T16" fmla="*/ 5 w 11"/>
                <a:gd name="T17" fmla="*/ 0 h 11"/>
                <a:gd name="T18" fmla="*/ 3 w 11"/>
                <a:gd name="T19" fmla="*/ 2 h 11"/>
                <a:gd name="T20" fmla="*/ 3 w 11"/>
                <a:gd name="T21" fmla="*/ 2 h 11"/>
                <a:gd name="T22" fmla="*/ 0 w 11"/>
                <a:gd name="T23" fmla="*/ 6 h 11"/>
                <a:gd name="T24" fmla="*/ 3 w 11"/>
                <a:gd name="T25" fmla="*/ 9 h 11"/>
                <a:gd name="T26" fmla="*/ 3 w 11"/>
                <a:gd name="T27" fmla="*/ 9 h 11"/>
                <a:gd name="T28" fmla="*/ 5 w 11"/>
                <a:gd name="T29" fmla="*/ 11 h 11"/>
                <a:gd name="T30" fmla="*/ 5 w 11"/>
                <a:gd name="T31" fmla="*/ 11 h 1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1">
                  <a:moveTo>
                    <a:pt x="5" y="11"/>
                  </a:moveTo>
                  <a:lnTo>
                    <a:pt x="5" y="11"/>
                  </a:lnTo>
                  <a:lnTo>
                    <a:pt x="9" y="9"/>
                  </a:lnTo>
                  <a:lnTo>
                    <a:pt x="9" y="6"/>
                  </a:lnTo>
                  <a:lnTo>
                    <a:pt x="9" y="6"/>
                  </a:lnTo>
                  <a:lnTo>
                    <a:pt x="11" y="4"/>
                  </a:lnTo>
                  <a:lnTo>
                    <a:pt x="9" y="0"/>
                  </a:lnTo>
                  <a:lnTo>
                    <a:pt x="9" y="0"/>
                  </a:lnTo>
                  <a:lnTo>
                    <a:pt x="5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0" y="6"/>
                  </a:lnTo>
                  <a:lnTo>
                    <a:pt x="3" y="9"/>
                  </a:lnTo>
                  <a:lnTo>
                    <a:pt x="3" y="9"/>
                  </a:lnTo>
                  <a:lnTo>
                    <a:pt x="5" y="11"/>
                  </a:lnTo>
                  <a:lnTo>
                    <a:pt x="5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199" name="Freeform 71"/>
            <p:cNvSpPr/>
            <p:nvPr/>
          </p:nvSpPr>
          <p:spPr>
            <a:xfrm>
              <a:off x="8859044" y="3757613"/>
              <a:ext cx="12700" cy="15875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2 h 10"/>
                <a:gd name="T6" fmla="*/ 0 w 8"/>
                <a:gd name="T7" fmla="*/ 4 h 10"/>
                <a:gd name="T8" fmla="*/ 0 w 8"/>
                <a:gd name="T9" fmla="*/ 4 h 10"/>
                <a:gd name="T10" fmla="*/ 0 w 8"/>
                <a:gd name="T11" fmla="*/ 4 h 10"/>
                <a:gd name="T12" fmla="*/ 0 w 8"/>
                <a:gd name="T13" fmla="*/ 4 h 10"/>
                <a:gd name="T14" fmla="*/ 0 w 8"/>
                <a:gd name="T15" fmla="*/ 4 h 10"/>
                <a:gd name="T16" fmla="*/ 0 w 8"/>
                <a:gd name="T17" fmla="*/ 4 h 10"/>
                <a:gd name="T18" fmla="*/ 0 w 8"/>
                <a:gd name="T19" fmla="*/ 8 h 10"/>
                <a:gd name="T20" fmla="*/ 4 w 8"/>
                <a:gd name="T21" fmla="*/ 10 h 10"/>
                <a:gd name="T22" fmla="*/ 4 w 8"/>
                <a:gd name="T23" fmla="*/ 10 h 10"/>
                <a:gd name="T24" fmla="*/ 6 w 8"/>
                <a:gd name="T25" fmla="*/ 8 h 10"/>
                <a:gd name="T26" fmla="*/ 8 w 8"/>
                <a:gd name="T27" fmla="*/ 4 h 10"/>
                <a:gd name="T28" fmla="*/ 8 w 8"/>
                <a:gd name="T29" fmla="*/ 4 h 10"/>
                <a:gd name="T30" fmla="*/ 8 w 8"/>
                <a:gd name="T31" fmla="*/ 4 h 10"/>
                <a:gd name="T32" fmla="*/ 8 w 8"/>
                <a:gd name="T33" fmla="*/ 4 h 10"/>
                <a:gd name="T34" fmla="*/ 8 w 8"/>
                <a:gd name="T35" fmla="*/ 4 h 10"/>
                <a:gd name="T36" fmla="*/ 8 w 8"/>
                <a:gd name="T37" fmla="*/ 4 h 10"/>
                <a:gd name="T38" fmla="*/ 6 w 8"/>
                <a:gd name="T39" fmla="*/ 2 h 10"/>
                <a:gd name="T40" fmla="*/ 4 w 8"/>
                <a:gd name="T41" fmla="*/ 0 h 10"/>
                <a:gd name="T42" fmla="*/ 4 w 8"/>
                <a:gd name="T43" fmla="*/ 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00" name="Freeform 72"/>
            <p:cNvSpPr/>
            <p:nvPr/>
          </p:nvSpPr>
          <p:spPr>
            <a:xfrm>
              <a:off x="8839994" y="3681413"/>
              <a:ext cx="12700" cy="14288"/>
            </a:xfrm>
            <a:custGeom>
              <a:avLst/>
              <a:gdLst>
                <a:gd name="T0" fmla="*/ 4 w 8"/>
                <a:gd name="T1" fmla="*/ 9 h 9"/>
                <a:gd name="T2" fmla="*/ 4 w 8"/>
                <a:gd name="T3" fmla="*/ 9 h 9"/>
                <a:gd name="T4" fmla="*/ 6 w 8"/>
                <a:gd name="T5" fmla="*/ 9 h 9"/>
                <a:gd name="T6" fmla="*/ 6 w 8"/>
                <a:gd name="T7" fmla="*/ 9 h 9"/>
                <a:gd name="T8" fmla="*/ 8 w 8"/>
                <a:gd name="T9" fmla="*/ 6 h 9"/>
                <a:gd name="T10" fmla="*/ 8 w 8"/>
                <a:gd name="T11" fmla="*/ 2 h 9"/>
                <a:gd name="T12" fmla="*/ 8 w 8"/>
                <a:gd name="T13" fmla="*/ 2 h 9"/>
                <a:gd name="T14" fmla="*/ 4 w 8"/>
                <a:gd name="T15" fmla="*/ 0 h 9"/>
                <a:gd name="T16" fmla="*/ 2 w 8"/>
                <a:gd name="T17" fmla="*/ 0 h 9"/>
                <a:gd name="T18" fmla="*/ 2 w 8"/>
                <a:gd name="T19" fmla="*/ 0 h 9"/>
                <a:gd name="T20" fmla="*/ 0 w 8"/>
                <a:gd name="T21" fmla="*/ 4 h 9"/>
                <a:gd name="T22" fmla="*/ 0 w 8"/>
                <a:gd name="T23" fmla="*/ 6 h 9"/>
                <a:gd name="T24" fmla="*/ 0 w 8"/>
                <a:gd name="T25" fmla="*/ 6 h 9"/>
                <a:gd name="T26" fmla="*/ 2 w 8"/>
                <a:gd name="T27" fmla="*/ 9 h 9"/>
                <a:gd name="T28" fmla="*/ 4 w 8"/>
                <a:gd name="T29" fmla="*/ 9 h 9"/>
                <a:gd name="T30" fmla="*/ 4 w 8"/>
                <a:gd name="T31" fmla="*/ 9 h 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9">
                  <a:moveTo>
                    <a:pt x="4" y="9"/>
                  </a:moveTo>
                  <a:lnTo>
                    <a:pt x="4" y="9"/>
                  </a:lnTo>
                  <a:lnTo>
                    <a:pt x="6" y="9"/>
                  </a:lnTo>
                  <a:lnTo>
                    <a:pt x="6" y="9"/>
                  </a:lnTo>
                  <a:lnTo>
                    <a:pt x="8" y="6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01" name="Freeform 73"/>
            <p:cNvSpPr/>
            <p:nvPr/>
          </p:nvSpPr>
          <p:spPr>
            <a:xfrm>
              <a:off x="8839994" y="3832226"/>
              <a:ext cx="12700" cy="15875"/>
            </a:xfrm>
            <a:custGeom>
              <a:avLst/>
              <a:gdLst>
                <a:gd name="T0" fmla="*/ 2 w 8"/>
                <a:gd name="T1" fmla="*/ 8 h 10"/>
                <a:gd name="T2" fmla="*/ 2 w 8"/>
                <a:gd name="T3" fmla="*/ 8 h 10"/>
                <a:gd name="T4" fmla="*/ 4 w 8"/>
                <a:gd name="T5" fmla="*/ 10 h 10"/>
                <a:gd name="T6" fmla="*/ 4 w 8"/>
                <a:gd name="T7" fmla="*/ 10 h 10"/>
                <a:gd name="T8" fmla="*/ 6 w 8"/>
                <a:gd name="T9" fmla="*/ 8 h 10"/>
                <a:gd name="T10" fmla="*/ 8 w 8"/>
                <a:gd name="T11" fmla="*/ 8 h 10"/>
                <a:gd name="T12" fmla="*/ 8 w 8"/>
                <a:gd name="T13" fmla="*/ 8 h 10"/>
                <a:gd name="T14" fmla="*/ 8 w 8"/>
                <a:gd name="T15" fmla="*/ 4 h 10"/>
                <a:gd name="T16" fmla="*/ 6 w 8"/>
                <a:gd name="T17" fmla="*/ 2 h 10"/>
                <a:gd name="T18" fmla="*/ 6 w 8"/>
                <a:gd name="T19" fmla="*/ 2 h 10"/>
                <a:gd name="T20" fmla="*/ 2 w 8"/>
                <a:gd name="T21" fmla="*/ 0 h 10"/>
                <a:gd name="T22" fmla="*/ 0 w 8"/>
                <a:gd name="T23" fmla="*/ 2 h 10"/>
                <a:gd name="T24" fmla="*/ 0 w 8"/>
                <a:gd name="T25" fmla="*/ 2 h 10"/>
                <a:gd name="T26" fmla="*/ 0 w 8"/>
                <a:gd name="T27" fmla="*/ 6 h 10"/>
                <a:gd name="T28" fmla="*/ 2 w 8"/>
                <a:gd name="T29" fmla="*/ 8 h 10"/>
                <a:gd name="T30" fmla="*/ 2 w 8"/>
                <a:gd name="T31" fmla="*/ 8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0">
                  <a:moveTo>
                    <a:pt x="2" y="8"/>
                  </a:moveTo>
                  <a:lnTo>
                    <a:pt x="2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02" name="Freeform 74"/>
            <p:cNvSpPr/>
            <p:nvPr/>
          </p:nvSpPr>
          <p:spPr>
            <a:xfrm>
              <a:off x="8784431" y="3625851"/>
              <a:ext cx="12700" cy="14288"/>
            </a:xfrm>
            <a:custGeom>
              <a:avLst/>
              <a:gdLst>
                <a:gd name="T0" fmla="*/ 8 w 8"/>
                <a:gd name="T1" fmla="*/ 7 h 9"/>
                <a:gd name="T2" fmla="*/ 8 w 8"/>
                <a:gd name="T3" fmla="*/ 7 h 9"/>
                <a:gd name="T4" fmla="*/ 8 w 8"/>
                <a:gd name="T5" fmla="*/ 5 h 9"/>
                <a:gd name="T6" fmla="*/ 6 w 8"/>
                <a:gd name="T7" fmla="*/ 0 h 9"/>
                <a:gd name="T8" fmla="*/ 6 w 8"/>
                <a:gd name="T9" fmla="*/ 0 h 9"/>
                <a:gd name="T10" fmla="*/ 4 w 8"/>
                <a:gd name="T11" fmla="*/ 0 h 9"/>
                <a:gd name="T12" fmla="*/ 0 w 8"/>
                <a:gd name="T13" fmla="*/ 3 h 9"/>
                <a:gd name="T14" fmla="*/ 0 w 8"/>
                <a:gd name="T15" fmla="*/ 3 h 9"/>
                <a:gd name="T16" fmla="*/ 0 w 8"/>
                <a:gd name="T17" fmla="*/ 7 h 9"/>
                <a:gd name="T18" fmla="*/ 2 w 8"/>
                <a:gd name="T19" fmla="*/ 9 h 9"/>
                <a:gd name="T20" fmla="*/ 2 w 8"/>
                <a:gd name="T21" fmla="*/ 9 h 9"/>
                <a:gd name="T22" fmla="*/ 4 w 8"/>
                <a:gd name="T23" fmla="*/ 9 h 9"/>
                <a:gd name="T24" fmla="*/ 4 w 8"/>
                <a:gd name="T25" fmla="*/ 9 h 9"/>
                <a:gd name="T26" fmla="*/ 6 w 8"/>
                <a:gd name="T27" fmla="*/ 9 h 9"/>
                <a:gd name="T28" fmla="*/ 8 w 8"/>
                <a:gd name="T29" fmla="*/ 7 h 9"/>
                <a:gd name="T30" fmla="*/ 8 w 8"/>
                <a:gd name="T31" fmla="*/ 7 h 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9">
                  <a:moveTo>
                    <a:pt x="8" y="7"/>
                  </a:moveTo>
                  <a:lnTo>
                    <a:pt x="8" y="7"/>
                  </a:lnTo>
                  <a:lnTo>
                    <a:pt x="8" y="5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4" y="9"/>
                  </a:lnTo>
                  <a:lnTo>
                    <a:pt x="4" y="9"/>
                  </a:lnTo>
                  <a:lnTo>
                    <a:pt x="6" y="9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03" name="Freeform 75"/>
            <p:cNvSpPr>
              <a:spLocks noEditPoints="1"/>
            </p:cNvSpPr>
            <p:nvPr/>
          </p:nvSpPr>
          <p:spPr>
            <a:xfrm>
              <a:off x="8530431" y="3571876"/>
              <a:ext cx="455613" cy="471488"/>
            </a:xfrm>
            <a:custGeom>
              <a:avLst/>
              <a:gdLst>
                <a:gd name="T0" fmla="*/ 98 w 287"/>
                <a:gd name="T1" fmla="*/ 184 h 297"/>
                <a:gd name="T2" fmla="*/ 96 w 287"/>
                <a:gd name="T3" fmla="*/ 186 h 297"/>
                <a:gd name="T4" fmla="*/ 90 w 287"/>
                <a:gd name="T5" fmla="*/ 190 h 297"/>
                <a:gd name="T6" fmla="*/ 90 w 287"/>
                <a:gd name="T7" fmla="*/ 231 h 297"/>
                <a:gd name="T8" fmla="*/ 74 w 287"/>
                <a:gd name="T9" fmla="*/ 225 h 297"/>
                <a:gd name="T10" fmla="*/ 43 w 287"/>
                <a:gd name="T11" fmla="*/ 205 h 297"/>
                <a:gd name="T12" fmla="*/ 22 w 287"/>
                <a:gd name="T13" fmla="*/ 176 h 297"/>
                <a:gd name="T14" fmla="*/ 10 w 287"/>
                <a:gd name="T15" fmla="*/ 141 h 297"/>
                <a:gd name="T16" fmla="*/ 8 w 287"/>
                <a:gd name="T17" fmla="*/ 121 h 297"/>
                <a:gd name="T18" fmla="*/ 16 w 287"/>
                <a:gd name="T19" fmla="*/ 78 h 297"/>
                <a:gd name="T20" fmla="*/ 41 w 287"/>
                <a:gd name="T21" fmla="*/ 43 h 297"/>
                <a:gd name="T22" fmla="*/ 76 w 287"/>
                <a:gd name="T23" fmla="*/ 18 h 297"/>
                <a:gd name="T24" fmla="*/ 119 w 287"/>
                <a:gd name="T25" fmla="*/ 8 h 297"/>
                <a:gd name="T26" fmla="*/ 141 w 287"/>
                <a:gd name="T27" fmla="*/ 12 h 297"/>
                <a:gd name="T28" fmla="*/ 180 w 287"/>
                <a:gd name="T29" fmla="*/ 28 h 297"/>
                <a:gd name="T30" fmla="*/ 209 w 287"/>
                <a:gd name="T31" fmla="*/ 59 h 297"/>
                <a:gd name="T32" fmla="*/ 225 w 287"/>
                <a:gd name="T33" fmla="*/ 98 h 297"/>
                <a:gd name="T34" fmla="*/ 227 w 287"/>
                <a:gd name="T35" fmla="*/ 121 h 297"/>
                <a:gd name="T36" fmla="*/ 215 w 287"/>
                <a:gd name="T37" fmla="*/ 141 h 297"/>
                <a:gd name="T38" fmla="*/ 246 w 287"/>
                <a:gd name="T39" fmla="*/ 149 h 297"/>
                <a:gd name="T40" fmla="*/ 236 w 287"/>
                <a:gd name="T41" fmla="*/ 145 h 297"/>
                <a:gd name="T42" fmla="*/ 238 w 287"/>
                <a:gd name="T43" fmla="*/ 121 h 297"/>
                <a:gd name="T44" fmla="*/ 236 w 287"/>
                <a:gd name="T45" fmla="*/ 108 h 297"/>
                <a:gd name="T46" fmla="*/ 227 w 287"/>
                <a:gd name="T47" fmla="*/ 73 h 297"/>
                <a:gd name="T48" fmla="*/ 203 w 287"/>
                <a:gd name="T49" fmla="*/ 34 h 297"/>
                <a:gd name="T50" fmla="*/ 164 w 287"/>
                <a:gd name="T51" fmla="*/ 10 h 297"/>
                <a:gd name="T52" fmla="*/ 131 w 287"/>
                <a:gd name="T53" fmla="*/ 0 h 297"/>
                <a:gd name="T54" fmla="*/ 119 w 287"/>
                <a:gd name="T55" fmla="*/ 0 h 297"/>
                <a:gd name="T56" fmla="*/ 94 w 287"/>
                <a:gd name="T57" fmla="*/ 2 h 297"/>
                <a:gd name="T58" fmla="*/ 51 w 287"/>
                <a:gd name="T59" fmla="*/ 20 h 297"/>
                <a:gd name="T60" fmla="*/ 20 w 287"/>
                <a:gd name="T61" fmla="*/ 53 h 297"/>
                <a:gd name="T62" fmla="*/ 2 w 287"/>
                <a:gd name="T63" fmla="*/ 96 h 297"/>
                <a:gd name="T64" fmla="*/ 0 w 287"/>
                <a:gd name="T65" fmla="*/ 121 h 297"/>
                <a:gd name="T66" fmla="*/ 2 w 287"/>
                <a:gd name="T67" fmla="*/ 143 h 297"/>
                <a:gd name="T68" fmla="*/ 14 w 287"/>
                <a:gd name="T69" fmla="*/ 180 h 297"/>
                <a:gd name="T70" fmla="*/ 39 w 287"/>
                <a:gd name="T71" fmla="*/ 213 h 297"/>
                <a:gd name="T72" fmla="*/ 71 w 287"/>
                <a:gd name="T73" fmla="*/ 233 h 297"/>
                <a:gd name="T74" fmla="*/ 90 w 287"/>
                <a:gd name="T75" fmla="*/ 287 h 297"/>
                <a:gd name="T76" fmla="*/ 90 w 287"/>
                <a:gd name="T77" fmla="*/ 291 h 297"/>
                <a:gd name="T78" fmla="*/ 96 w 287"/>
                <a:gd name="T79" fmla="*/ 295 h 297"/>
                <a:gd name="T80" fmla="*/ 279 w 287"/>
                <a:gd name="T81" fmla="*/ 297 h 297"/>
                <a:gd name="T82" fmla="*/ 283 w 287"/>
                <a:gd name="T83" fmla="*/ 295 h 297"/>
                <a:gd name="T84" fmla="*/ 287 w 287"/>
                <a:gd name="T85" fmla="*/ 291 h 297"/>
                <a:gd name="T86" fmla="*/ 287 w 287"/>
                <a:gd name="T87" fmla="*/ 194 h 297"/>
                <a:gd name="T88" fmla="*/ 287 w 287"/>
                <a:gd name="T89" fmla="*/ 190 h 297"/>
                <a:gd name="T90" fmla="*/ 283 w 287"/>
                <a:gd name="T91" fmla="*/ 186 h 297"/>
                <a:gd name="T92" fmla="*/ 279 w 287"/>
                <a:gd name="T93" fmla="*/ 184 h 297"/>
                <a:gd name="T94" fmla="*/ 98 w 287"/>
                <a:gd name="T95" fmla="*/ 194 h 297"/>
                <a:gd name="T96" fmla="*/ 279 w 287"/>
                <a:gd name="T97" fmla="*/ 287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87" h="297">
                  <a:moveTo>
                    <a:pt x="279" y="184"/>
                  </a:moveTo>
                  <a:lnTo>
                    <a:pt x="98" y="184"/>
                  </a:lnTo>
                  <a:lnTo>
                    <a:pt x="98" y="184"/>
                  </a:lnTo>
                  <a:lnTo>
                    <a:pt x="96" y="186"/>
                  </a:lnTo>
                  <a:lnTo>
                    <a:pt x="92" y="188"/>
                  </a:lnTo>
                  <a:lnTo>
                    <a:pt x="90" y="190"/>
                  </a:lnTo>
                  <a:lnTo>
                    <a:pt x="90" y="194"/>
                  </a:lnTo>
                  <a:lnTo>
                    <a:pt x="90" y="231"/>
                  </a:lnTo>
                  <a:lnTo>
                    <a:pt x="90" y="231"/>
                  </a:lnTo>
                  <a:lnTo>
                    <a:pt x="74" y="225"/>
                  </a:lnTo>
                  <a:lnTo>
                    <a:pt x="57" y="215"/>
                  </a:lnTo>
                  <a:lnTo>
                    <a:pt x="43" y="205"/>
                  </a:lnTo>
                  <a:lnTo>
                    <a:pt x="30" y="190"/>
                  </a:lnTo>
                  <a:lnTo>
                    <a:pt x="22" y="176"/>
                  </a:lnTo>
                  <a:lnTo>
                    <a:pt x="14" y="160"/>
                  </a:lnTo>
                  <a:lnTo>
                    <a:pt x="10" y="141"/>
                  </a:lnTo>
                  <a:lnTo>
                    <a:pt x="8" y="121"/>
                  </a:lnTo>
                  <a:lnTo>
                    <a:pt x="8" y="121"/>
                  </a:lnTo>
                  <a:lnTo>
                    <a:pt x="10" y="98"/>
                  </a:lnTo>
                  <a:lnTo>
                    <a:pt x="16" y="78"/>
                  </a:lnTo>
                  <a:lnTo>
                    <a:pt x="26" y="59"/>
                  </a:lnTo>
                  <a:lnTo>
                    <a:pt x="41" y="43"/>
                  </a:lnTo>
                  <a:lnTo>
                    <a:pt x="57" y="28"/>
                  </a:lnTo>
                  <a:lnTo>
                    <a:pt x="76" y="18"/>
                  </a:lnTo>
                  <a:lnTo>
                    <a:pt x="96" y="12"/>
                  </a:lnTo>
                  <a:lnTo>
                    <a:pt x="119" y="8"/>
                  </a:lnTo>
                  <a:lnTo>
                    <a:pt x="119" y="8"/>
                  </a:lnTo>
                  <a:lnTo>
                    <a:pt x="141" y="12"/>
                  </a:lnTo>
                  <a:lnTo>
                    <a:pt x="162" y="18"/>
                  </a:lnTo>
                  <a:lnTo>
                    <a:pt x="180" y="28"/>
                  </a:lnTo>
                  <a:lnTo>
                    <a:pt x="197" y="43"/>
                  </a:lnTo>
                  <a:lnTo>
                    <a:pt x="209" y="59"/>
                  </a:lnTo>
                  <a:lnTo>
                    <a:pt x="219" y="78"/>
                  </a:lnTo>
                  <a:lnTo>
                    <a:pt x="225" y="98"/>
                  </a:lnTo>
                  <a:lnTo>
                    <a:pt x="227" y="121"/>
                  </a:lnTo>
                  <a:lnTo>
                    <a:pt x="227" y="121"/>
                  </a:lnTo>
                  <a:lnTo>
                    <a:pt x="225" y="143"/>
                  </a:lnTo>
                  <a:lnTo>
                    <a:pt x="215" y="141"/>
                  </a:lnTo>
                  <a:lnTo>
                    <a:pt x="225" y="170"/>
                  </a:lnTo>
                  <a:lnTo>
                    <a:pt x="246" y="149"/>
                  </a:lnTo>
                  <a:lnTo>
                    <a:pt x="236" y="145"/>
                  </a:lnTo>
                  <a:lnTo>
                    <a:pt x="236" y="145"/>
                  </a:lnTo>
                  <a:lnTo>
                    <a:pt x="236" y="133"/>
                  </a:lnTo>
                  <a:lnTo>
                    <a:pt x="238" y="121"/>
                  </a:lnTo>
                  <a:lnTo>
                    <a:pt x="238" y="121"/>
                  </a:lnTo>
                  <a:lnTo>
                    <a:pt x="236" y="108"/>
                  </a:lnTo>
                  <a:lnTo>
                    <a:pt x="236" y="96"/>
                  </a:lnTo>
                  <a:lnTo>
                    <a:pt x="227" y="73"/>
                  </a:lnTo>
                  <a:lnTo>
                    <a:pt x="217" y="53"/>
                  </a:lnTo>
                  <a:lnTo>
                    <a:pt x="203" y="34"/>
                  </a:lnTo>
                  <a:lnTo>
                    <a:pt x="184" y="20"/>
                  </a:lnTo>
                  <a:lnTo>
                    <a:pt x="164" y="10"/>
                  </a:lnTo>
                  <a:lnTo>
                    <a:pt x="141" y="2"/>
                  </a:lnTo>
                  <a:lnTo>
                    <a:pt x="131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06" y="0"/>
                  </a:lnTo>
                  <a:lnTo>
                    <a:pt x="94" y="2"/>
                  </a:lnTo>
                  <a:lnTo>
                    <a:pt x="71" y="10"/>
                  </a:lnTo>
                  <a:lnTo>
                    <a:pt x="51" y="20"/>
                  </a:lnTo>
                  <a:lnTo>
                    <a:pt x="35" y="34"/>
                  </a:lnTo>
                  <a:lnTo>
                    <a:pt x="20" y="53"/>
                  </a:lnTo>
                  <a:lnTo>
                    <a:pt x="8" y="73"/>
                  </a:lnTo>
                  <a:lnTo>
                    <a:pt x="2" y="96"/>
                  </a:lnTo>
                  <a:lnTo>
                    <a:pt x="0" y="108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43"/>
                  </a:lnTo>
                  <a:lnTo>
                    <a:pt x="6" y="162"/>
                  </a:lnTo>
                  <a:lnTo>
                    <a:pt x="14" y="180"/>
                  </a:lnTo>
                  <a:lnTo>
                    <a:pt x="24" y="197"/>
                  </a:lnTo>
                  <a:lnTo>
                    <a:pt x="39" y="213"/>
                  </a:lnTo>
                  <a:lnTo>
                    <a:pt x="53" y="223"/>
                  </a:lnTo>
                  <a:lnTo>
                    <a:pt x="71" y="233"/>
                  </a:lnTo>
                  <a:lnTo>
                    <a:pt x="90" y="240"/>
                  </a:lnTo>
                  <a:lnTo>
                    <a:pt x="90" y="287"/>
                  </a:lnTo>
                  <a:lnTo>
                    <a:pt x="90" y="287"/>
                  </a:lnTo>
                  <a:lnTo>
                    <a:pt x="90" y="291"/>
                  </a:lnTo>
                  <a:lnTo>
                    <a:pt x="92" y="295"/>
                  </a:lnTo>
                  <a:lnTo>
                    <a:pt x="96" y="295"/>
                  </a:lnTo>
                  <a:lnTo>
                    <a:pt x="98" y="297"/>
                  </a:lnTo>
                  <a:lnTo>
                    <a:pt x="279" y="297"/>
                  </a:lnTo>
                  <a:lnTo>
                    <a:pt x="279" y="297"/>
                  </a:lnTo>
                  <a:lnTo>
                    <a:pt x="283" y="295"/>
                  </a:lnTo>
                  <a:lnTo>
                    <a:pt x="285" y="295"/>
                  </a:lnTo>
                  <a:lnTo>
                    <a:pt x="287" y="291"/>
                  </a:lnTo>
                  <a:lnTo>
                    <a:pt x="287" y="287"/>
                  </a:lnTo>
                  <a:lnTo>
                    <a:pt x="287" y="194"/>
                  </a:lnTo>
                  <a:lnTo>
                    <a:pt x="287" y="194"/>
                  </a:lnTo>
                  <a:lnTo>
                    <a:pt x="287" y="190"/>
                  </a:lnTo>
                  <a:lnTo>
                    <a:pt x="285" y="188"/>
                  </a:lnTo>
                  <a:lnTo>
                    <a:pt x="283" y="186"/>
                  </a:lnTo>
                  <a:lnTo>
                    <a:pt x="279" y="184"/>
                  </a:lnTo>
                  <a:lnTo>
                    <a:pt x="279" y="184"/>
                  </a:lnTo>
                  <a:close/>
                  <a:moveTo>
                    <a:pt x="98" y="287"/>
                  </a:moveTo>
                  <a:lnTo>
                    <a:pt x="98" y="194"/>
                  </a:lnTo>
                  <a:lnTo>
                    <a:pt x="279" y="194"/>
                  </a:lnTo>
                  <a:lnTo>
                    <a:pt x="279" y="287"/>
                  </a:lnTo>
                  <a:lnTo>
                    <a:pt x="98" y="2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04" name="Freeform 76"/>
            <p:cNvSpPr/>
            <p:nvPr/>
          </p:nvSpPr>
          <p:spPr>
            <a:xfrm>
              <a:off x="8800306" y="3894138"/>
              <a:ext cx="58738" cy="120650"/>
            </a:xfrm>
            <a:custGeom>
              <a:avLst/>
              <a:gdLst>
                <a:gd name="T0" fmla="*/ 18 w 37"/>
                <a:gd name="T1" fmla="*/ 16 h 76"/>
                <a:gd name="T2" fmla="*/ 27 w 37"/>
                <a:gd name="T3" fmla="*/ 18 h 76"/>
                <a:gd name="T4" fmla="*/ 29 w 37"/>
                <a:gd name="T5" fmla="*/ 24 h 76"/>
                <a:gd name="T6" fmla="*/ 31 w 37"/>
                <a:gd name="T7" fmla="*/ 28 h 76"/>
                <a:gd name="T8" fmla="*/ 33 w 37"/>
                <a:gd name="T9" fmla="*/ 28 h 76"/>
                <a:gd name="T10" fmla="*/ 37 w 37"/>
                <a:gd name="T11" fmla="*/ 24 h 76"/>
                <a:gd name="T12" fmla="*/ 37 w 37"/>
                <a:gd name="T13" fmla="*/ 18 h 76"/>
                <a:gd name="T14" fmla="*/ 29 w 37"/>
                <a:gd name="T15" fmla="*/ 10 h 76"/>
                <a:gd name="T16" fmla="*/ 22 w 37"/>
                <a:gd name="T17" fmla="*/ 4 h 76"/>
                <a:gd name="T18" fmla="*/ 22 w 37"/>
                <a:gd name="T19" fmla="*/ 2 h 76"/>
                <a:gd name="T20" fmla="*/ 18 w 37"/>
                <a:gd name="T21" fmla="*/ 0 h 76"/>
                <a:gd name="T22" fmla="*/ 14 w 37"/>
                <a:gd name="T23" fmla="*/ 4 h 76"/>
                <a:gd name="T24" fmla="*/ 14 w 37"/>
                <a:gd name="T25" fmla="*/ 8 h 76"/>
                <a:gd name="T26" fmla="*/ 4 w 37"/>
                <a:gd name="T27" fmla="*/ 14 h 76"/>
                <a:gd name="T28" fmla="*/ 0 w 37"/>
                <a:gd name="T29" fmla="*/ 24 h 76"/>
                <a:gd name="T30" fmla="*/ 2 w 37"/>
                <a:gd name="T31" fmla="*/ 30 h 76"/>
                <a:gd name="T32" fmla="*/ 10 w 37"/>
                <a:gd name="T33" fmla="*/ 41 h 76"/>
                <a:gd name="T34" fmla="*/ 18 w 37"/>
                <a:gd name="T35" fmla="*/ 43 h 76"/>
                <a:gd name="T36" fmla="*/ 27 w 37"/>
                <a:gd name="T37" fmla="*/ 45 h 76"/>
                <a:gd name="T38" fmla="*/ 29 w 37"/>
                <a:gd name="T39" fmla="*/ 51 h 76"/>
                <a:gd name="T40" fmla="*/ 29 w 37"/>
                <a:gd name="T41" fmla="*/ 55 h 76"/>
                <a:gd name="T42" fmla="*/ 22 w 37"/>
                <a:gd name="T43" fmla="*/ 59 h 76"/>
                <a:gd name="T44" fmla="*/ 18 w 37"/>
                <a:gd name="T45" fmla="*/ 59 h 76"/>
                <a:gd name="T46" fmla="*/ 12 w 37"/>
                <a:gd name="T47" fmla="*/ 57 h 76"/>
                <a:gd name="T48" fmla="*/ 8 w 37"/>
                <a:gd name="T49" fmla="*/ 51 h 76"/>
                <a:gd name="T50" fmla="*/ 8 w 37"/>
                <a:gd name="T51" fmla="*/ 49 h 76"/>
                <a:gd name="T52" fmla="*/ 4 w 37"/>
                <a:gd name="T53" fmla="*/ 47 h 76"/>
                <a:gd name="T54" fmla="*/ 0 w 37"/>
                <a:gd name="T55" fmla="*/ 51 h 76"/>
                <a:gd name="T56" fmla="*/ 2 w 37"/>
                <a:gd name="T57" fmla="*/ 57 h 76"/>
                <a:gd name="T58" fmla="*/ 8 w 37"/>
                <a:gd name="T59" fmla="*/ 65 h 76"/>
                <a:gd name="T60" fmla="*/ 14 w 37"/>
                <a:gd name="T61" fmla="*/ 71 h 76"/>
                <a:gd name="T62" fmla="*/ 16 w 37"/>
                <a:gd name="T63" fmla="*/ 76 h 76"/>
                <a:gd name="T64" fmla="*/ 18 w 37"/>
                <a:gd name="T65" fmla="*/ 76 h 76"/>
                <a:gd name="T66" fmla="*/ 22 w 37"/>
                <a:gd name="T67" fmla="*/ 71 h 76"/>
                <a:gd name="T68" fmla="*/ 22 w 37"/>
                <a:gd name="T69" fmla="*/ 69 h 76"/>
                <a:gd name="T70" fmla="*/ 33 w 37"/>
                <a:gd name="T71" fmla="*/ 61 h 76"/>
                <a:gd name="T72" fmla="*/ 37 w 37"/>
                <a:gd name="T73" fmla="*/ 51 h 76"/>
                <a:gd name="T74" fmla="*/ 37 w 37"/>
                <a:gd name="T75" fmla="*/ 45 h 76"/>
                <a:gd name="T76" fmla="*/ 27 w 37"/>
                <a:gd name="T77" fmla="*/ 35 h 76"/>
                <a:gd name="T78" fmla="*/ 18 w 37"/>
                <a:gd name="T79" fmla="*/ 32 h 76"/>
                <a:gd name="T80" fmla="*/ 12 w 37"/>
                <a:gd name="T81" fmla="*/ 30 h 76"/>
                <a:gd name="T82" fmla="*/ 8 w 37"/>
                <a:gd name="T83" fmla="*/ 24 h 76"/>
                <a:gd name="T84" fmla="*/ 10 w 37"/>
                <a:gd name="T85" fmla="*/ 20 h 76"/>
                <a:gd name="T86" fmla="*/ 14 w 37"/>
                <a:gd name="T87" fmla="*/ 16 h 76"/>
                <a:gd name="T88" fmla="*/ 18 w 37"/>
                <a:gd name="T89" fmla="*/ 16 h 7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" h="76">
                  <a:moveTo>
                    <a:pt x="18" y="16"/>
                  </a:moveTo>
                  <a:lnTo>
                    <a:pt x="18" y="16"/>
                  </a:lnTo>
                  <a:lnTo>
                    <a:pt x="22" y="16"/>
                  </a:lnTo>
                  <a:lnTo>
                    <a:pt x="27" y="18"/>
                  </a:lnTo>
                  <a:lnTo>
                    <a:pt x="29" y="20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31" y="28"/>
                  </a:lnTo>
                  <a:lnTo>
                    <a:pt x="33" y="28"/>
                  </a:lnTo>
                  <a:lnTo>
                    <a:pt x="33" y="28"/>
                  </a:lnTo>
                  <a:lnTo>
                    <a:pt x="37" y="28"/>
                  </a:lnTo>
                  <a:lnTo>
                    <a:pt x="37" y="24"/>
                  </a:lnTo>
                  <a:lnTo>
                    <a:pt x="37" y="24"/>
                  </a:lnTo>
                  <a:lnTo>
                    <a:pt x="37" y="18"/>
                  </a:lnTo>
                  <a:lnTo>
                    <a:pt x="33" y="14"/>
                  </a:lnTo>
                  <a:lnTo>
                    <a:pt x="29" y="10"/>
                  </a:lnTo>
                  <a:lnTo>
                    <a:pt x="22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2"/>
                  </a:lnTo>
                  <a:lnTo>
                    <a:pt x="14" y="4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10"/>
                  </a:lnTo>
                  <a:lnTo>
                    <a:pt x="4" y="14"/>
                  </a:lnTo>
                  <a:lnTo>
                    <a:pt x="2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30"/>
                  </a:lnTo>
                  <a:lnTo>
                    <a:pt x="4" y="37"/>
                  </a:lnTo>
                  <a:lnTo>
                    <a:pt x="10" y="41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22" y="43"/>
                  </a:lnTo>
                  <a:lnTo>
                    <a:pt x="27" y="45"/>
                  </a:lnTo>
                  <a:lnTo>
                    <a:pt x="29" y="47"/>
                  </a:lnTo>
                  <a:lnTo>
                    <a:pt x="29" y="51"/>
                  </a:lnTo>
                  <a:lnTo>
                    <a:pt x="29" y="51"/>
                  </a:lnTo>
                  <a:lnTo>
                    <a:pt x="29" y="55"/>
                  </a:lnTo>
                  <a:lnTo>
                    <a:pt x="27" y="57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2" y="57"/>
                  </a:lnTo>
                  <a:lnTo>
                    <a:pt x="10" y="55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8" y="49"/>
                  </a:lnTo>
                  <a:lnTo>
                    <a:pt x="4" y="47"/>
                  </a:lnTo>
                  <a:lnTo>
                    <a:pt x="4" y="47"/>
                  </a:lnTo>
                  <a:lnTo>
                    <a:pt x="2" y="49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2" y="57"/>
                  </a:lnTo>
                  <a:lnTo>
                    <a:pt x="4" y="61"/>
                  </a:lnTo>
                  <a:lnTo>
                    <a:pt x="8" y="65"/>
                  </a:lnTo>
                  <a:lnTo>
                    <a:pt x="14" y="69"/>
                  </a:lnTo>
                  <a:lnTo>
                    <a:pt x="14" y="71"/>
                  </a:lnTo>
                  <a:lnTo>
                    <a:pt x="14" y="71"/>
                  </a:lnTo>
                  <a:lnTo>
                    <a:pt x="16" y="76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22" y="76"/>
                  </a:lnTo>
                  <a:lnTo>
                    <a:pt x="22" y="71"/>
                  </a:lnTo>
                  <a:lnTo>
                    <a:pt x="22" y="69"/>
                  </a:lnTo>
                  <a:lnTo>
                    <a:pt x="22" y="69"/>
                  </a:lnTo>
                  <a:lnTo>
                    <a:pt x="29" y="65"/>
                  </a:lnTo>
                  <a:lnTo>
                    <a:pt x="33" y="61"/>
                  </a:lnTo>
                  <a:lnTo>
                    <a:pt x="37" y="57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37" y="45"/>
                  </a:lnTo>
                  <a:lnTo>
                    <a:pt x="33" y="39"/>
                  </a:lnTo>
                  <a:lnTo>
                    <a:pt x="27" y="35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4" y="32"/>
                  </a:lnTo>
                  <a:lnTo>
                    <a:pt x="12" y="30"/>
                  </a:lnTo>
                  <a:lnTo>
                    <a:pt x="10" y="2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0"/>
                  </a:lnTo>
                  <a:lnTo>
                    <a:pt x="12" y="18"/>
                  </a:lnTo>
                  <a:lnTo>
                    <a:pt x="14" y="16"/>
                  </a:lnTo>
                  <a:lnTo>
                    <a:pt x="18" y="16"/>
                  </a:lnTo>
                  <a:lnTo>
                    <a:pt x="1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05" name="Freeform 77"/>
            <p:cNvSpPr>
              <a:spLocks noEditPoints="1"/>
            </p:cNvSpPr>
            <p:nvPr/>
          </p:nvSpPr>
          <p:spPr>
            <a:xfrm>
              <a:off x="8722519" y="3929063"/>
              <a:ext cx="47625" cy="49213"/>
            </a:xfrm>
            <a:custGeom>
              <a:avLst/>
              <a:gdLst>
                <a:gd name="T0" fmla="*/ 16 w 30"/>
                <a:gd name="T1" fmla="*/ 0 h 31"/>
                <a:gd name="T2" fmla="*/ 16 w 30"/>
                <a:gd name="T3" fmla="*/ 0 h 31"/>
                <a:gd name="T4" fmla="*/ 10 w 30"/>
                <a:gd name="T5" fmla="*/ 0 h 31"/>
                <a:gd name="T6" fmla="*/ 4 w 30"/>
                <a:gd name="T7" fmla="*/ 4 h 31"/>
                <a:gd name="T8" fmla="*/ 2 w 30"/>
                <a:gd name="T9" fmla="*/ 10 h 31"/>
                <a:gd name="T10" fmla="*/ 0 w 30"/>
                <a:gd name="T11" fmla="*/ 17 h 31"/>
                <a:gd name="T12" fmla="*/ 0 w 30"/>
                <a:gd name="T13" fmla="*/ 17 h 31"/>
                <a:gd name="T14" fmla="*/ 2 w 30"/>
                <a:gd name="T15" fmla="*/ 23 h 31"/>
                <a:gd name="T16" fmla="*/ 4 w 30"/>
                <a:gd name="T17" fmla="*/ 27 h 31"/>
                <a:gd name="T18" fmla="*/ 10 w 30"/>
                <a:gd name="T19" fmla="*/ 31 h 31"/>
                <a:gd name="T20" fmla="*/ 16 w 30"/>
                <a:gd name="T21" fmla="*/ 31 h 31"/>
                <a:gd name="T22" fmla="*/ 16 w 30"/>
                <a:gd name="T23" fmla="*/ 31 h 31"/>
                <a:gd name="T24" fmla="*/ 22 w 30"/>
                <a:gd name="T25" fmla="*/ 31 h 31"/>
                <a:gd name="T26" fmla="*/ 26 w 30"/>
                <a:gd name="T27" fmla="*/ 27 h 31"/>
                <a:gd name="T28" fmla="*/ 30 w 30"/>
                <a:gd name="T29" fmla="*/ 23 h 31"/>
                <a:gd name="T30" fmla="*/ 30 w 30"/>
                <a:gd name="T31" fmla="*/ 17 h 31"/>
                <a:gd name="T32" fmla="*/ 30 w 30"/>
                <a:gd name="T33" fmla="*/ 17 h 31"/>
                <a:gd name="T34" fmla="*/ 30 w 30"/>
                <a:gd name="T35" fmla="*/ 10 h 31"/>
                <a:gd name="T36" fmla="*/ 26 w 30"/>
                <a:gd name="T37" fmla="*/ 4 h 31"/>
                <a:gd name="T38" fmla="*/ 22 w 30"/>
                <a:gd name="T39" fmla="*/ 0 h 31"/>
                <a:gd name="T40" fmla="*/ 16 w 30"/>
                <a:gd name="T41" fmla="*/ 0 h 31"/>
                <a:gd name="T42" fmla="*/ 16 w 30"/>
                <a:gd name="T43" fmla="*/ 0 h 31"/>
                <a:gd name="T44" fmla="*/ 16 w 30"/>
                <a:gd name="T45" fmla="*/ 23 h 31"/>
                <a:gd name="T46" fmla="*/ 16 w 30"/>
                <a:gd name="T47" fmla="*/ 23 h 31"/>
                <a:gd name="T48" fmla="*/ 10 w 30"/>
                <a:gd name="T49" fmla="*/ 21 h 31"/>
                <a:gd name="T50" fmla="*/ 8 w 30"/>
                <a:gd name="T51" fmla="*/ 17 h 31"/>
                <a:gd name="T52" fmla="*/ 8 w 30"/>
                <a:gd name="T53" fmla="*/ 17 h 31"/>
                <a:gd name="T54" fmla="*/ 10 w 30"/>
                <a:gd name="T55" fmla="*/ 10 h 31"/>
                <a:gd name="T56" fmla="*/ 16 w 30"/>
                <a:gd name="T57" fmla="*/ 8 h 31"/>
                <a:gd name="T58" fmla="*/ 16 w 30"/>
                <a:gd name="T59" fmla="*/ 8 h 31"/>
                <a:gd name="T60" fmla="*/ 20 w 30"/>
                <a:gd name="T61" fmla="*/ 10 h 31"/>
                <a:gd name="T62" fmla="*/ 22 w 30"/>
                <a:gd name="T63" fmla="*/ 17 h 31"/>
                <a:gd name="T64" fmla="*/ 22 w 30"/>
                <a:gd name="T65" fmla="*/ 17 h 31"/>
                <a:gd name="T66" fmla="*/ 20 w 30"/>
                <a:gd name="T67" fmla="*/ 21 h 31"/>
                <a:gd name="T68" fmla="*/ 16 w 30"/>
                <a:gd name="T69" fmla="*/ 23 h 31"/>
                <a:gd name="T70" fmla="*/ 16 w 30"/>
                <a:gd name="T71" fmla="*/ 23 h 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31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2" y="23"/>
                  </a:lnTo>
                  <a:lnTo>
                    <a:pt x="4" y="27"/>
                  </a:lnTo>
                  <a:lnTo>
                    <a:pt x="10" y="31"/>
                  </a:lnTo>
                  <a:lnTo>
                    <a:pt x="16" y="31"/>
                  </a:lnTo>
                  <a:lnTo>
                    <a:pt x="16" y="31"/>
                  </a:lnTo>
                  <a:lnTo>
                    <a:pt x="22" y="31"/>
                  </a:lnTo>
                  <a:lnTo>
                    <a:pt x="26" y="27"/>
                  </a:lnTo>
                  <a:lnTo>
                    <a:pt x="30" y="23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0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6" y="0"/>
                  </a:lnTo>
                  <a:close/>
                  <a:moveTo>
                    <a:pt x="16" y="23"/>
                  </a:moveTo>
                  <a:lnTo>
                    <a:pt x="16" y="23"/>
                  </a:lnTo>
                  <a:lnTo>
                    <a:pt x="10" y="21"/>
                  </a:lnTo>
                  <a:lnTo>
                    <a:pt x="8" y="17"/>
                  </a:lnTo>
                  <a:lnTo>
                    <a:pt x="8" y="17"/>
                  </a:lnTo>
                  <a:lnTo>
                    <a:pt x="1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0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21"/>
                  </a:lnTo>
                  <a:lnTo>
                    <a:pt x="16" y="23"/>
                  </a:lnTo>
                  <a:lnTo>
                    <a:pt x="16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06" name="Freeform 78"/>
            <p:cNvSpPr>
              <a:spLocks noEditPoints="1"/>
            </p:cNvSpPr>
            <p:nvPr/>
          </p:nvSpPr>
          <p:spPr>
            <a:xfrm>
              <a:off x="8887619" y="3929063"/>
              <a:ext cx="49213" cy="49213"/>
            </a:xfrm>
            <a:custGeom>
              <a:avLst/>
              <a:gdLst>
                <a:gd name="T0" fmla="*/ 17 w 31"/>
                <a:gd name="T1" fmla="*/ 0 h 31"/>
                <a:gd name="T2" fmla="*/ 17 w 31"/>
                <a:gd name="T3" fmla="*/ 0 h 31"/>
                <a:gd name="T4" fmla="*/ 11 w 31"/>
                <a:gd name="T5" fmla="*/ 0 h 31"/>
                <a:gd name="T6" fmla="*/ 4 w 31"/>
                <a:gd name="T7" fmla="*/ 4 h 31"/>
                <a:gd name="T8" fmla="*/ 0 w 31"/>
                <a:gd name="T9" fmla="*/ 10 h 31"/>
                <a:gd name="T10" fmla="*/ 0 w 31"/>
                <a:gd name="T11" fmla="*/ 17 h 31"/>
                <a:gd name="T12" fmla="*/ 0 w 31"/>
                <a:gd name="T13" fmla="*/ 17 h 31"/>
                <a:gd name="T14" fmla="*/ 0 w 31"/>
                <a:gd name="T15" fmla="*/ 23 h 31"/>
                <a:gd name="T16" fmla="*/ 4 w 31"/>
                <a:gd name="T17" fmla="*/ 27 h 31"/>
                <a:gd name="T18" fmla="*/ 11 w 31"/>
                <a:gd name="T19" fmla="*/ 31 h 31"/>
                <a:gd name="T20" fmla="*/ 17 w 31"/>
                <a:gd name="T21" fmla="*/ 31 h 31"/>
                <a:gd name="T22" fmla="*/ 17 w 31"/>
                <a:gd name="T23" fmla="*/ 31 h 31"/>
                <a:gd name="T24" fmla="*/ 23 w 31"/>
                <a:gd name="T25" fmla="*/ 31 h 31"/>
                <a:gd name="T26" fmla="*/ 27 w 31"/>
                <a:gd name="T27" fmla="*/ 27 h 31"/>
                <a:gd name="T28" fmla="*/ 31 w 31"/>
                <a:gd name="T29" fmla="*/ 23 h 31"/>
                <a:gd name="T30" fmla="*/ 31 w 31"/>
                <a:gd name="T31" fmla="*/ 17 h 31"/>
                <a:gd name="T32" fmla="*/ 31 w 31"/>
                <a:gd name="T33" fmla="*/ 17 h 31"/>
                <a:gd name="T34" fmla="*/ 31 w 31"/>
                <a:gd name="T35" fmla="*/ 10 h 31"/>
                <a:gd name="T36" fmla="*/ 27 w 31"/>
                <a:gd name="T37" fmla="*/ 4 h 31"/>
                <a:gd name="T38" fmla="*/ 23 w 31"/>
                <a:gd name="T39" fmla="*/ 0 h 31"/>
                <a:gd name="T40" fmla="*/ 17 w 31"/>
                <a:gd name="T41" fmla="*/ 0 h 31"/>
                <a:gd name="T42" fmla="*/ 17 w 31"/>
                <a:gd name="T43" fmla="*/ 0 h 31"/>
                <a:gd name="T44" fmla="*/ 17 w 31"/>
                <a:gd name="T45" fmla="*/ 23 h 31"/>
                <a:gd name="T46" fmla="*/ 17 w 31"/>
                <a:gd name="T47" fmla="*/ 23 h 31"/>
                <a:gd name="T48" fmla="*/ 11 w 31"/>
                <a:gd name="T49" fmla="*/ 21 h 31"/>
                <a:gd name="T50" fmla="*/ 9 w 31"/>
                <a:gd name="T51" fmla="*/ 17 h 31"/>
                <a:gd name="T52" fmla="*/ 9 w 31"/>
                <a:gd name="T53" fmla="*/ 17 h 31"/>
                <a:gd name="T54" fmla="*/ 11 w 31"/>
                <a:gd name="T55" fmla="*/ 10 h 31"/>
                <a:gd name="T56" fmla="*/ 17 w 31"/>
                <a:gd name="T57" fmla="*/ 8 h 31"/>
                <a:gd name="T58" fmla="*/ 17 w 31"/>
                <a:gd name="T59" fmla="*/ 8 h 31"/>
                <a:gd name="T60" fmla="*/ 21 w 31"/>
                <a:gd name="T61" fmla="*/ 10 h 31"/>
                <a:gd name="T62" fmla="*/ 23 w 31"/>
                <a:gd name="T63" fmla="*/ 17 h 31"/>
                <a:gd name="T64" fmla="*/ 23 w 31"/>
                <a:gd name="T65" fmla="*/ 17 h 31"/>
                <a:gd name="T66" fmla="*/ 21 w 31"/>
                <a:gd name="T67" fmla="*/ 21 h 31"/>
                <a:gd name="T68" fmla="*/ 17 w 31"/>
                <a:gd name="T69" fmla="*/ 23 h 31"/>
                <a:gd name="T70" fmla="*/ 17 w 31"/>
                <a:gd name="T71" fmla="*/ 23 h 3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1">
                  <a:moveTo>
                    <a:pt x="17" y="0"/>
                  </a:moveTo>
                  <a:lnTo>
                    <a:pt x="17" y="0"/>
                  </a:lnTo>
                  <a:lnTo>
                    <a:pt x="11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4" y="27"/>
                  </a:lnTo>
                  <a:lnTo>
                    <a:pt x="11" y="31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3" y="31"/>
                  </a:lnTo>
                  <a:lnTo>
                    <a:pt x="27" y="27"/>
                  </a:lnTo>
                  <a:lnTo>
                    <a:pt x="31" y="23"/>
                  </a:lnTo>
                  <a:lnTo>
                    <a:pt x="31" y="17"/>
                  </a:lnTo>
                  <a:lnTo>
                    <a:pt x="31" y="17"/>
                  </a:lnTo>
                  <a:lnTo>
                    <a:pt x="31" y="10"/>
                  </a:lnTo>
                  <a:lnTo>
                    <a:pt x="27" y="4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0"/>
                  </a:lnTo>
                  <a:close/>
                  <a:moveTo>
                    <a:pt x="17" y="23"/>
                  </a:moveTo>
                  <a:lnTo>
                    <a:pt x="17" y="23"/>
                  </a:lnTo>
                  <a:lnTo>
                    <a:pt x="11" y="21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1" y="10"/>
                  </a:lnTo>
                  <a:lnTo>
                    <a:pt x="17" y="8"/>
                  </a:lnTo>
                  <a:lnTo>
                    <a:pt x="17" y="8"/>
                  </a:lnTo>
                  <a:lnTo>
                    <a:pt x="21" y="10"/>
                  </a:lnTo>
                  <a:lnTo>
                    <a:pt x="23" y="17"/>
                  </a:lnTo>
                  <a:lnTo>
                    <a:pt x="23" y="17"/>
                  </a:lnTo>
                  <a:lnTo>
                    <a:pt x="21" y="21"/>
                  </a:lnTo>
                  <a:lnTo>
                    <a:pt x="17" y="23"/>
                  </a:lnTo>
                  <a:lnTo>
                    <a:pt x="17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 rot="0">
            <a:off x="9803606" y="3414713"/>
            <a:ext cx="765175" cy="784225"/>
            <a:chOff x="9803606" y="3414713"/>
            <a:chExt cx="765175" cy="784225"/>
          </a:xfrm>
        </p:grpSpPr>
        <p:sp>
          <p:nvSpPr>
            <p:cNvPr id="7210" name="Freeform 42"/>
            <p:cNvSpPr/>
            <p:nvPr/>
          </p:nvSpPr>
          <p:spPr>
            <a:xfrm>
              <a:off x="9803606" y="3414713"/>
              <a:ext cx="765175" cy="784225"/>
            </a:xfrm>
            <a:custGeom>
              <a:avLst/>
              <a:gdLst>
                <a:gd name="T0" fmla="*/ 240 w 482"/>
                <a:gd name="T1" fmla="*/ 494 h 494"/>
                <a:gd name="T2" fmla="*/ 289 w 482"/>
                <a:gd name="T3" fmla="*/ 488 h 494"/>
                <a:gd name="T4" fmla="*/ 334 w 482"/>
                <a:gd name="T5" fmla="*/ 474 h 494"/>
                <a:gd name="T6" fmla="*/ 375 w 482"/>
                <a:gd name="T7" fmla="*/ 451 h 494"/>
                <a:gd name="T8" fmla="*/ 410 w 482"/>
                <a:gd name="T9" fmla="*/ 421 h 494"/>
                <a:gd name="T10" fmla="*/ 441 w 482"/>
                <a:gd name="T11" fmla="*/ 386 h 494"/>
                <a:gd name="T12" fmla="*/ 463 w 482"/>
                <a:gd name="T13" fmla="*/ 343 h 494"/>
                <a:gd name="T14" fmla="*/ 476 w 482"/>
                <a:gd name="T15" fmla="*/ 298 h 494"/>
                <a:gd name="T16" fmla="*/ 482 w 482"/>
                <a:gd name="T17" fmla="*/ 246 h 494"/>
                <a:gd name="T18" fmla="*/ 480 w 482"/>
                <a:gd name="T19" fmla="*/ 222 h 494"/>
                <a:gd name="T20" fmla="*/ 471 w 482"/>
                <a:gd name="T21" fmla="*/ 174 h 494"/>
                <a:gd name="T22" fmla="*/ 453 w 482"/>
                <a:gd name="T23" fmla="*/ 129 h 494"/>
                <a:gd name="T24" fmla="*/ 426 w 482"/>
                <a:gd name="T25" fmla="*/ 90 h 494"/>
                <a:gd name="T26" fmla="*/ 393 w 482"/>
                <a:gd name="T27" fmla="*/ 58 h 494"/>
                <a:gd name="T28" fmla="*/ 355 w 482"/>
                <a:gd name="T29" fmla="*/ 31 h 494"/>
                <a:gd name="T30" fmla="*/ 311 w 482"/>
                <a:gd name="T31" fmla="*/ 12 h 494"/>
                <a:gd name="T32" fmla="*/ 264 w 482"/>
                <a:gd name="T33" fmla="*/ 2 h 494"/>
                <a:gd name="T34" fmla="*/ 240 w 482"/>
                <a:gd name="T35" fmla="*/ 0 h 494"/>
                <a:gd name="T36" fmla="*/ 192 w 482"/>
                <a:gd name="T37" fmla="*/ 6 h 494"/>
                <a:gd name="T38" fmla="*/ 147 w 482"/>
                <a:gd name="T39" fmla="*/ 21 h 494"/>
                <a:gd name="T40" fmla="*/ 106 w 482"/>
                <a:gd name="T41" fmla="*/ 43 h 494"/>
                <a:gd name="T42" fmla="*/ 71 w 482"/>
                <a:gd name="T43" fmla="*/ 74 h 494"/>
                <a:gd name="T44" fmla="*/ 41 w 482"/>
                <a:gd name="T45" fmla="*/ 109 h 494"/>
                <a:gd name="T46" fmla="*/ 18 w 482"/>
                <a:gd name="T47" fmla="*/ 152 h 494"/>
                <a:gd name="T48" fmla="*/ 4 w 482"/>
                <a:gd name="T49" fmla="*/ 197 h 494"/>
                <a:gd name="T50" fmla="*/ 0 w 482"/>
                <a:gd name="T51" fmla="*/ 246 h 494"/>
                <a:gd name="T52" fmla="*/ 2 w 482"/>
                <a:gd name="T53" fmla="*/ 273 h 494"/>
                <a:gd name="T54" fmla="*/ 10 w 482"/>
                <a:gd name="T55" fmla="*/ 320 h 494"/>
                <a:gd name="T56" fmla="*/ 28 w 482"/>
                <a:gd name="T57" fmla="*/ 365 h 494"/>
                <a:gd name="T58" fmla="*/ 55 w 482"/>
                <a:gd name="T59" fmla="*/ 404 h 494"/>
                <a:gd name="T60" fmla="*/ 88 w 482"/>
                <a:gd name="T61" fmla="*/ 437 h 494"/>
                <a:gd name="T62" fmla="*/ 127 w 482"/>
                <a:gd name="T63" fmla="*/ 464 h 494"/>
                <a:gd name="T64" fmla="*/ 170 w 482"/>
                <a:gd name="T65" fmla="*/ 482 h 494"/>
                <a:gd name="T66" fmla="*/ 215 w 482"/>
                <a:gd name="T67" fmla="*/ 492 h 494"/>
                <a:gd name="T68" fmla="*/ 240 w 482"/>
                <a:gd name="T69" fmla="*/ 494 h 4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94">
                  <a:moveTo>
                    <a:pt x="240" y="494"/>
                  </a:moveTo>
                  <a:lnTo>
                    <a:pt x="240" y="494"/>
                  </a:lnTo>
                  <a:lnTo>
                    <a:pt x="264" y="492"/>
                  </a:lnTo>
                  <a:lnTo>
                    <a:pt x="289" y="488"/>
                  </a:lnTo>
                  <a:lnTo>
                    <a:pt x="311" y="482"/>
                  </a:lnTo>
                  <a:lnTo>
                    <a:pt x="334" y="474"/>
                  </a:lnTo>
                  <a:lnTo>
                    <a:pt x="355" y="464"/>
                  </a:lnTo>
                  <a:lnTo>
                    <a:pt x="375" y="451"/>
                  </a:lnTo>
                  <a:lnTo>
                    <a:pt x="393" y="437"/>
                  </a:lnTo>
                  <a:lnTo>
                    <a:pt x="410" y="421"/>
                  </a:lnTo>
                  <a:lnTo>
                    <a:pt x="426" y="404"/>
                  </a:lnTo>
                  <a:lnTo>
                    <a:pt x="441" y="386"/>
                  </a:lnTo>
                  <a:lnTo>
                    <a:pt x="453" y="365"/>
                  </a:lnTo>
                  <a:lnTo>
                    <a:pt x="463" y="343"/>
                  </a:lnTo>
                  <a:lnTo>
                    <a:pt x="471" y="320"/>
                  </a:lnTo>
                  <a:lnTo>
                    <a:pt x="476" y="298"/>
                  </a:lnTo>
                  <a:lnTo>
                    <a:pt x="480" y="273"/>
                  </a:lnTo>
                  <a:lnTo>
                    <a:pt x="482" y="246"/>
                  </a:lnTo>
                  <a:lnTo>
                    <a:pt x="482" y="246"/>
                  </a:lnTo>
                  <a:lnTo>
                    <a:pt x="480" y="222"/>
                  </a:lnTo>
                  <a:lnTo>
                    <a:pt x="476" y="197"/>
                  </a:lnTo>
                  <a:lnTo>
                    <a:pt x="471" y="174"/>
                  </a:lnTo>
                  <a:lnTo>
                    <a:pt x="463" y="152"/>
                  </a:lnTo>
                  <a:lnTo>
                    <a:pt x="453" y="129"/>
                  </a:lnTo>
                  <a:lnTo>
                    <a:pt x="441" y="109"/>
                  </a:lnTo>
                  <a:lnTo>
                    <a:pt x="426" y="90"/>
                  </a:lnTo>
                  <a:lnTo>
                    <a:pt x="410" y="74"/>
                  </a:lnTo>
                  <a:lnTo>
                    <a:pt x="393" y="58"/>
                  </a:lnTo>
                  <a:lnTo>
                    <a:pt x="375" y="43"/>
                  </a:lnTo>
                  <a:lnTo>
                    <a:pt x="355" y="31"/>
                  </a:lnTo>
                  <a:lnTo>
                    <a:pt x="334" y="21"/>
                  </a:lnTo>
                  <a:lnTo>
                    <a:pt x="311" y="12"/>
                  </a:lnTo>
                  <a:lnTo>
                    <a:pt x="289" y="6"/>
                  </a:lnTo>
                  <a:lnTo>
                    <a:pt x="264" y="2"/>
                  </a:lnTo>
                  <a:lnTo>
                    <a:pt x="240" y="0"/>
                  </a:lnTo>
                  <a:lnTo>
                    <a:pt x="240" y="0"/>
                  </a:lnTo>
                  <a:lnTo>
                    <a:pt x="215" y="2"/>
                  </a:lnTo>
                  <a:lnTo>
                    <a:pt x="192" y="6"/>
                  </a:lnTo>
                  <a:lnTo>
                    <a:pt x="170" y="12"/>
                  </a:lnTo>
                  <a:lnTo>
                    <a:pt x="147" y="21"/>
                  </a:lnTo>
                  <a:lnTo>
                    <a:pt x="127" y="31"/>
                  </a:lnTo>
                  <a:lnTo>
                    <a:pt x="106" y="43"/>
                  </a:lnTo>
                  <a:lnTo>
                    <a:pt x="88" y="58"/>
                  </a:lnTo>
                  <a:lnTo>
                    <a:pt x="71" y="74"/>
                  </a:lnTo>
                  <a:lnTo>
                    <a:pt x="55" y="90"/>
                  </a:lnTo>
                  <a:lnTo>
                    <a:pt x="41" y="109"/>
                  </a:lnTo>
                  <a:lnTo>
                    <a:pt x="28" y="129"/>
                  </a:lnTo>
                  <a:lnTo>
                    <a:pt x="18" y="152"/>
                  </a:lnTo>
                  <a:lnTo>
                    <a:pt x="10" y="174"/>
                  </a:lnTo>
                  <a:lnTo>
                    <a:pt x="4" y="197"/>
                  </a:lnTo>
                  <a:lnTo>
                    <a:pt x="2" y="222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2" y="273"/>
                  </a:lnTo>
                  <a:lnTo>
                    <a:pt x="4" y="298"/>
                  </a:lnTo>
                  <a:lnTo>
                    <a:pt x="10" y="320"/>
                  </a:lnTo>
                  <a:lnTo>
                    <a:pt x="18" y="343"/>
                  </a:lnTo>
                  <a:lnTo>
                    <a:pt x="28" y="365"/>
                  </a:lnTo>
                  <a:lnTo>
                    <a:pt x="41" y="386"/>
                  </a:lnTo>
                  <a:lnTo>
                    <a:pt x="55" y="404"/>
                  </a:lnTo>
                  <a:lnTo>
                    <a:pt x="71" y="421"/>
                  </a:lnTo>
                  <a:lnTo>
                    <a:pt x="88" y="437"/>
                  </a:lnTo>
                  <a:lnTo>
                    <a:pt x="106" y="451"/>
                  </a:lnTo>
                  <a:lnTo>
                    <a:pt x="127" y="464"/>
                  </a:lnTo>
                  <a:lnTo>
                    <a:pt x="147" y="474"/>
                  </a:lnTo>
                  <a:lnTo>
                    <a:pt x="170" y="482"/>
                  </a:lnTo>
                  <a:lnTo>
                    <a:pt x="192" y="488"/>
                  </a:lnTo>
                  <a:lnTo>
                    <a:pt x="215" y="492"/>
                  </a:lnTo>
                  <a:lnTo>
                    <a:pt x="240" y="494"/>
                  </a:lnTo>
                  <a:lnTo>
                    <a:pt x="240" y="494"/>
                  </a:lnTo>
                  <a:close/>
                </a:path>
              </a:pathLst>
            </a:custGeom>
            <a:solidFill>
              <a:srgbClr val="e7d22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07" name="Freeform 79"/>
            <p:cNvSpPr>
              <a:spLocks noEditPoints="1"/>
            </p:cNvSpPr>
            <p:nvPr/>
          </p:nvSpPr>
          <p:spPr>
            <a:xfrm>
              <a:off x="9956006" y="3544888"/>
              <a:ext cx="458788" cy="469900"/>
            </a:xfrm>
            <a:custGeom>
              <a:avLst/>
              <a:gdLst>
                <a:gd name="T0" fmla="*/ 115 w 289"/>
                <a:gd name="T1" fmla="*/ 2 h 296"/>
                <a:gd name="T2" fmla="*/ 64 w 289"/>
                <a:gd name="T3" fmla="*/ 29 h 296"/>
                <a:gd name="T4" fmla="*/ 25 w 289"/>
                <a:gd name="T5" fmla="*/ 76 h 296"/>
                <a:gd name="T6" fmla="*/ 2 w 289"/>
                <a:gd name="T7" fmla="*/ 136 h 296"/>
                <a:gd name="T8" fmla="*/ 0 w 289"/>
                <a:gd name="T9" fmla="*/ 172 h 296"/>
                <a:gd name="T10" fmla="*/ 8 w 289"/>
                <a:gd name="T11" fmla="*/ 175 h 296"/>
                <a:gd name="T12" fmla="*/ 31 w 289"/>
                <a:gd name="T13" fmla="*/ 273 h 296"/>
                <a:gd name="T14" fmla="*/ 51 w 289"/>
                <a:gd name="T15" fmla="*/ 279 h 296"/>
                <a:gd name="T16" fmla="*/ 47 w 289"/>
                <a:gd name="T17" fmla="*/ 294 h 296"/>
                <a:gd name="T18" fmla="*/ 111 w 289"/>
                <a:gd name="T19" fmla="*/ 294 h 296"/>
                <a:gd name="T20" fmla="*/ 254 w 289"/>
                <a:gd name="T21" fmla="*/ 279 h 296"/>
                <a:gd name="T22" fmla="*/ 259 w 289"/>
                <a:gd name="T23" fmla="*/ 156 h 296"/>
                <a:gd name="T24" fmla="*/ 281 w 289"/>
                <a:gd name="T25" fmla="*/ 175 h 296"/>
                <a:gd name="T26" fmla="*/ 287 w 289"/>
                <a:gd name="T27" fmla="*/ 175 h 296"/>
                <a:gd name="T28" fmla="*/ 289 w 289"/>
                <a:gd name="T29" fmla="*/ 154 h 296"/>
                <a:gd name="T30" fmla="*/ 273 w 289"/>
                <a:gd name="T31" fmla="*/ 88 h 296"/>
                <a:gd name="T32" fmla="*/ 236 w 289"/>
                <a:gd name="T33" fmla="*/ 39 h 296"/>
                <a:gd name="T34" fmla="*/ 187 w 289"/>
                <a:gd name="T35" fmla="*/ 6 h 296"/>
                <a:gd name="T36" fmla="*/ 144 w 289"/>
                <a:gd name="T37" fmla="*/ 0 h 296"/>
                <a:gd name="T38" fmla="*/ 170 w 289"/>
                <a:gd name="T39" fmla="*/ 146 h 296"/>
                <a:gd name="T40" fmla="*/ 131 w 289"/>
                <a:gd name="T41" fmla="*/ 142 h 296"/>
                <a:gd name="T42" fmla="*/ 96 w 289"/>
                <a:gd name="T43" fmla="*/ 160 h 296"/>
                <a:gd name="T44" fmla="*/ 113 w 289"/>
                <a:gd name="T45" fmla="*/ 49 h 296"/>
                <a:gd name="T46" fmla="*/ 140 w 289"/>
                <a:gd name="T47" fmla="*/ 8 h 296"/>
                <a:gd name="T48" fmla="*/ 154 w 289"/>
                <a:gd name="T49" fmla="*/ 10 h 296"/>
                <a:gd name="T50" fmla="*/ 183 w 289"/>
                <a:gd name="T51" fmla="*/ 72 h 296"/>
                <a:gd name="T52" fmla="*/ 193 w 289"/>
                <a:gd name="T53" fmla="*/ 160 h 296"/>
                <a:gd name="T54" fmla="*/ 21 w 289"/>
                <a:gd name="T55" fmla="*/ 107 h 296"/>
                <a:gd name="T56" fmla="*/ 80 w 289"/>
                <a:gd name="T57" fmla="*/ 27 h 296"/>
                <a:gd name="T58" fmla="*/ 117 w 289"/>
                <a:gd name="T59" fmla="*/ 21 h 296"/>
                <a:gd name="T60" fmla="*/ 90 w 289"/>
                <a:gd name="T61" fmla="*/ 113 h 296"/>
                <a:gd name="T62" fmla="*/ 70 w 289"/>
                <a:gd name="T63" fmla="*/ 148 h 296"/>
                <a:gd name="T64" fmla="*/ 37 w 289"/>
                <a:gd name="T65" fmla="*/ 146 h 296"/>
                <a:gd name="T66" fmla="*/ 8 w 289"/>
                <a:gd name="T67" fmla="*/ 160 h 296"/>
                <a:gd name="T68" fmla="*/ 64 w 289"/>
                <a:gd name="T69" fmla="*/ 199 h 296"/>
                <a:gd name="T70" fmla="*/ 88 w 289"/>
                <a:gd name="T71" fmla="*/ 193 h 296"/>
                <a:gd name="T72" fmla="*/ 58 w 289"/>
                <a:gd name="T73" fmla="*/ 287 h 296"/>
                <a:gd name="T74" fmla="*/ 58 w 289"/>
                <a:gd name="T75" fmla="*/ 287 h 296"/>
                <a:gd name="T76" fmla="*/ 103 w 289"/>
                <a:gd name="T77" fmla="*/ 199 h 296"/>
                <a:gd name="T78" fmla="*/ 88 w 289"/>
                <a:gd name="T79" fmla="*/ 183 h 296"/>
                <a:gd name="T80" fmla="*/ 60 w 289"/>
                <a:gd name="T81" fmla="*/ 189 h 296"/>
                <a:gd name="T82" fmla="*/ 39 w 289"/>
                <a:gd name="T83" fmla="*/ 269 h 296"/>
                <a:gd name="T84" fmla="*/ 47 w 289"/>
                <a:gd name="T85" fmla="*/ 154 h 296"/>
                <a:gd name="T86" fmla="*/ 88 w 289"/>
                <a:gd name="T87" fmla="*/ 175 h 296"/>
                <a:gd name="T88" fmla="*/ 92 w 289"/>
                <a:gd name="T89" fmla="*/ 175 h 296"/>
                <a:gd name="T90" fmla="*/ 94 w 289"/>
                <a:gd name="T91" fmla="*/ 175 h 296"/>
                <a:gd name="T92" fmla="*/ 131 w 289"/>
                <a:gd name="T93" fmla="*/ 152 h 296"/>
                <a:gd name="T94" fmla="*/ 170 w 289"/>
                <a:gd name="T95" fmla="*/ 156 h 296"/>
                <a:gd name="T96" fmla="*/ 195 w 289"/>
                <a:gd name="T97" fmla="*/ 175 h 296"/>
                <a:gd name="T98" fmla="*/ 195 w 289"/>
                <a:gd name="T99" fmla="*/ 175 h 296"/>
                <a:gd name="T100" fmla="*/ 195 w 289"/>
                <a:gd name="T101" fmla="*/ 175 h 296"/>
                <a:gd name="T102" fmla="*/ 197 w 289"/>
                <a:gd name="T103" fmla="*/ 175 h 296"/>
                <a:gd name="T104" fmla="*/ 199 w 289"/>
                <a:gd name="T105" fmla="*/ 175 h 296"/>
                <a:gd name="T106" fmla="*/ 201 w 289"/>
                <a:gd name="T107" fmla="*/ 175 h 296"/>
                <a:gd name="T108" fmla="*/ 209 w 289"/>
                <a:gd name="T109" fmla="*/ 164 h 296"/>
                <a:gd name="T110" fmla="*/ 242 w 289"/>
                <a:gd name="T111" fmla="*/ 154 h 296"/>
                <a:gd name="T112" fmla="*/ 242 w 289"/>
                <a:gd name="T113" fmla="*/ 144 h 296"/>
                <a:gd name="T114" fmla="*/ 201 w 289"/>
                <a:gd name="T115" fmla="*/ 160 h 296"/>
                <a:gd name="T116" fmla="*/ 187 w 289"/>
                <a:gd name="T117" fmla="*/ 51 h 296"/>
                <a:gd name="T118" fmla="*/ 166 w 289"/>
                <a:gd name="T119" fmla="*/ 10 h 296"/>
                <a:gd name="T120" fmla="*/ 244 w 289"/>
                <a:gd name="T121" fmla="*/ 62 h 296"/>
                <a:gd name="T122" fmla="*/ 281 w 289"/>
                <a:gd name="T123" fmla="*/ 160 h 296"/>
                <a:gd name="T124" fmla="*/ 252 w 289"/>
                <a:gd name="T125" fmla="*/ 146 h 29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9" h="296">
                  <a:moveTo>
                    <a:pt x="144" y="0"/>
                  </a:moveTo>
                  <a:lnTo>
                    <a:pt x="144" y="0"/>
                  </a:lnTo>
                  <a:lnTo>
                    <a:pt x="129" y="0"/>
                  </a:lnTo>
                  <a:lnTo>
                    <a:pt x="115" y="2"/>
                  </a:lnTo>
                  <a:lnTo>
                    <a:pt x="101" y="6"/>
                  </a:lnTo>
                  <a:lnTo>
                    <a:pt x="88" y="12"/>
                  </a:lnTo>
                  <a:lnTo>
                    <a:pt x="76" y="21"/>
                  </a:lnTo>
                  <a:lnTo>
                    <a:pt x="64" y="29"/>
                  </a:lnTo>
                  <a:lnTo>
                    <a:pt x="53" y="39"/>
                  </a:lnTo>
                  <a:lnTo>
                    <a:pt x="41" y="49"/>
                  </a:lnTo>
                  <a:lnTo>
                    <a:pt x="33" y="62"/>
                  </a:lnTo>
                  <a:lnTo>
                    <a:pt x="25" y="76"/>
                  </a:lnTo>
                  <a:lnTo>
                    <a:pt x="16" y="88"/>
                  </a:lnTo>
                  <a:lnTo>
                    <a:pt x="10" y="105"/>
                  </a:lnTo>
                  <a:lnTo>
                    <a:pt x="6" y="119"/>
                  </a:lnTo>
                  <a:lnTo>
                    <a:pt x="2" y="136"/>
                  </a:lnTo>
                  <a:lnTo>
                    <a:pt x="0" y="154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0" y="172"/>
                  </a:lnTo>
                  <a:lnTo>
                    <a:pt x="2" y="175"/>
                  </a:lnTo>
                  <a:lnTo>
                    <a:pt x="2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5"/>
                  </a:lnTo>
                  <a:lnTo>
                    <a:pt x="19" y="164"/>
                  </a:lnTo>
                  <a:lnTo>
                    <a:pt x="31" y="156"/>
                  </a:lnTo>
                  <a:lnTo>
                    <a:pt x="31" y="273"/>
                  </a:lnTo>
                  <a:lnTo>
                    <a:pt x="31" y="273"/>
                  </a:lnTo>
                  <a:lnTo>
                    <a:pt x="31" y="277"/>
                  </a:lnTo>
                  <a:lnTo>
                    <a:pt x="35" y="279"/>
                  </a:lnTo>
                  <a:lnTo>
                    <a:pt x="51" y="279"/>
                  </a:lnTo>
                  <a:lnTo>
                    <a:pt x="45" y="289"/>
                  </a:lnTo>
                  <a:lnTo>
                    <a:pt x="45" y="289"/>
                  </a:lnTo>
                  <a:lnTo>
                    <a:pt x="47" y="294"/>
                  </a:lnTo>
                  <a:lnTo>
                    <a:pt x="47" y="294"/>
                  </a:lnTo>
                  <a:lnTo>
                    <a:pt x="49" y="296"/>
                  </a:lnTo>
                  <a:lnTo>
                    <a:pt x="107" y="296"/>
                  </a:lnTo>
                  <a:lnTo>
                    <a:pt x="107" y="296"/>
                  </a:lnTo>
                  <a:lnTo>
                    <a:pt x="111" y="294"/>
                  </a:lnTo>
                  <a:lnTo>
                    <a:pt x="111" y="294"/>
                  </a:lnTo>
                  <a:lnTo>
                    <a:pt x="111" y="289"/>
                  </a:lnTo>
                  <a:lnTo>
                    <a:pt x="105" y="279"/>
                  </a:lnTo>
                  <a:lnTo>
                    <a:pt x="254" y="279"/>
                  </a:lnTo>
                  <a:lnTo>
                    <a:pt x="254" y="279"/>
                  </a:lnTo>
                  <a:lnTo>
                    <a:pt x="259" y="277"/>
                  </a:lnTo>
                  <a:lnTo>
                    <a:pt x="259" y="273"/>
                  </a:lnTo>
                  <a:lnTo>
                    <a:pt x="259" y="156"/>
                  </a:lnTo>
                  <a:lnTo>
                    <a:pt x="259" y="156"/>
                  </a:lnTo>
                  <a:lnTo>
                    <a:pt x="271" y="164"/>
                  </a:lnTo>
                  <a:lnTo>
                    <a:pt x="281" y="175"/>
                  </a:lnTo>
                  <a:lnTo>
                    <a:pt x="281" y="175"/>
                  </a:lnTo>
                  <a:lnTo>
                    <a:pt x="285" y="175"/>
                  </a:lnTo>
                  <a:lnTo>
                    <a:pt x="285" y="175"/>
                  </a:lnTo>
                  <a:lnTo>
                    <a:pt x="287" y="175"/>
                  </a:lnTo>
                  <a:lnTo>
                    <a:pt x="287" y="175"/>
                  </a:lnTo>
                  <a:lnTo>
                    <a:pt x="289" y="172"/>
                  </a:lnTo>
                  <a:lnTo>
                    <a:pt x="289" y="170"/>
                  </a:lnTo>
                  <a:lnTo>
                    <a:pt x="289" y="170"/>
                  </a:lnTo>
                  <a:lnTo>
                    <a:pt x="289" y="154"/>
                  </a:lnTo>
                  <a:lnTo>
                    <a:pt x="287" y="136"/>
                  </a:lnTo>
                  <a:lnTo>
                    <a:pt x="283" y="119"/>
                  </a:lnTo>
                  <a:lnTo>
                    <a:pt x="279" y="105"/>
                  </a:lnTo>
                  <a:lnTo>
                    <a:pt x="273" y="88"/>
                  </a:lnTo>
                  <a:lnTo>
                    <a:pt x="265" y="76"/>
                  </a:lnTo>
                  <a:lnTo>
                    <a:pt x="256" y="62"/>
                  </a:lnTo>
                  <a:lnTo>
                    <a:pt x="246" y="49"/>
                  </a:lnTo>
                  <a:lnTo>
                    <a:pt x="236" y="39"/>
                  </a:lnTo>
                  <a:lnTo>
                    <a:pt x="226" y="29"/>
                  </a:lnTo>
                  <a:lnTo>
                    <a:pt x="213" y="21"/>
                  </a:lnTo>
                  <a:lnTo>
                    <a:pt x="201" y="12"/>
                  </a:lnTo>
                  <a:lnTo>
                    <a:pt x="187" y="6"/>
                  </a:lnTo>
                  <a:lnTo>
                    <a:pt x="174" y="2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0"/>
                  </a:lnTo>
                  <a:close/>
                  <a:moveTo>
                    <a:pt x="193" y="160"/>
                  </a:moveTo>
                  <a:lnTo>
                    <a:pt x="193" y="160"/>
                  </a:lnTo>
                  <a:lnTo>
                    <a:pt x="183" y="152"/>
                  </a:lnTo>
                  <a:lnTo>
                    <a:pt x="170" y="146"/>
                  </a:lnTo>
                  <a:lnTo>
                    <a:pt x="158" y="142"/>
                  </a:lnTo>
                  <a:lnTo>
                    <a:pt x="144" y="140"/>
                  </a:lnTo>
                  <a:lnTo>
                    <a:pt x="144" y="140"/>
                  </a:lnTo>
                  <a:lnTo>
                    <a:pt x="131" y="142"/>
                  </a:lnTo>
                  <a:lnTo>
                    <a:pt x="119" y="146"/>
                  </a:lnTo>
                  <a:lnTo>
                    <a:pt x="107" y="152"/>
                  </a:lnTo>
                  <a:lnTo>
                    <a:pt x="96" y="160"/>
                  </a:lnTo>
                  <a:lnTo>
                    <a:pt x="96" y="160"/>
                  </a:lnTo>
                  <a:lnTo>
                    <a:pt x="99" y="127"/>
                  </a:lnTo>
                  <a:lnTo>
                    <a:pt x="101" y="99"/>
                  </a:lnTo>
                  <a:lnTo>
                    <a:pt x="107" y="72"/>
                  </a:lnTo>
                  <a:lnTo>
                    <a:pt x="113" y="49"/>
                  </a:lnTo>
                  <a:lnTo>
                    <a:pt x="119" y="33"/>
                  </a:lnTo>
                  <a:lnTo>
                    <a:pt x="127" y="19"/>
                  </a:lnTo>
                  <a:lnTo>
                    <a:pt x="135" y="10"/>
                  </a:lnTo>
                  <a:lnTo>
                    <a:pt x="140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0" y="8"/>
                  </a:lnTo>
                  <a:lnTo>
                    <a:pt x="154" y="10"/>
                  </a:lnTo>
                  <a:lnTo>
                    <a:pt x="162" y="19"/>
                  </a:lnTo>
                  <a:lnTo>
                    <a:pt x="168" y="33"/>
                  </a:lnTo>
                  <a:lnTo>
                    <a:pt x="176" y="49"/>
                  </a:lnTo>
                  <a:lnTo>
                    <a:pt x="183" y="72"/>
                  </a:lnTo>
                  <a:lnTo>
                    <a:pt x="187" y="99"/>
                  </a:lnTo>
                  <a:lnTo>
                    <a:pt x="191" y="127"/>
                  </a:lnTo>
                  <a:lnTo>
                    <a:pt x="193" y="160"/>
                  </a:lnTo>
                  <a:lnTo>
                    <a:pt x="193" y="160"/>
                  </a:lnTo>
                  <a:close/>
                  <a:moveTo>
                    <a:pt x="8" y="160"/>
                  </a:moveTo>
                  <a:lnTo>
                    <a:pt x="8" y="160"/>
                  </a:lnTo>
                  <a:lnTo>
                    <a:pt x="12" y="131"/>
                  </a:lnTo>
                  <a:lnTo>
                    <a:pt x="21" y="107"/>
                  </a:lnTo>
                  <a:lnTo>
                    <a:pt x="31" y="82"/>
                  </a:lnTo>
                  <a:lnTo>
                    <a:pt x="45" y="62"/>
                  </a:lnTo>
                  <a:lnTo>
                    <a:pt x="62" y="43"/>
                  </a:lnTo>
                  <a:lnTo>
                    <a:pt x="80" y="27"/>
                  </a:lnTo>
                  <a:lnTo>
                    <a:pt x="101" y="17"/>
                  </a:lnTo>
                  <a:lnTo>
                    <a:pt x="123" y="10"/>
                  </a:lnTo>
                  <a:lnTo>
                    <a:pt x="123" y="10"/>
                  </a:lnTo>
                  <a:lnTo>
                    <a:pt x="117" y="21"/>
                  </a:lnTo>
                  <a:lnTo>
                    <a:pt x="109" y="35"/>
                  </a:lnTo>
                  <a:lnTo>
                    <a:pt x="103" y="51"/>
                  </a:lnTo>
                  <a:lnTo>
                    <a:pt x="99" y="70"/>
                  </a:lnTo>
                  <a:lnTo>
                    <a:pt x="90" y="113"/>
                  </a:lnTo>
                  <a:lnTo>
                    <a:pt x="88" y="160"/>
                  </a:lnTo>
                  <a:lnTo>
                    <a:pt x="88" y="160"/>
                  </a:lnTo>
                  <a:lnTo>
                    <a:pt x="78" y="154"/>
                  </a:lnTo>
                  <a:lnTo>
                    <a:pt x="70" y="148"/>
                  </a:lnTo>
                  <a:lnTo>
                    <a:pt x="60" y="146"/>
                  </a:lnTo>
                  <a:lnTo>
                    <a:pt x="47" y="144"/>
                  </a:lnTo>
                  <a:lnTo>
                    <a:pt x="47" y="144"/>
                  </a:lnTo>
                  <a:lnTo>
                    <a:pt x="37" y="146"/>
                  </a:lnTo>
                  <a:lnTo>
                    <a:pt x="27" y="148"/>
                  </a:lnTo>
                  <a:lnTo>
                    <a:pt x="19" y="154"/>
                  </a:lnTo>
                  <a:lnTo>
                    <a:pt x="8" y="160"/>
                  </a:lnTo>
                  <a:lnTo>
                    <a:pt x="8" y="160"/>
                  </a:lnTo>
                  <a:close/>
                  <a:moveTo>
                    <a:pt x="94" y="269"/>
                  </a:moveTo>
                  <a:lnTo>
                    <a:pt x="64" y="269"/>
                  </a:lnTo>
                  <a:lnTo>
                    <a:pt x="64" y="199"/>
                  </a:lnTo>
                  <a:lnTo>
                    <a:pt x="64" y="199"/>
                  </a:lnTo>
                  <a:lnTo>
                    <a:pt x="66" y="195"/>
                  </a:lnTo>
                  <a:lnTo>
                    <a:pt x="70" y="193"/>
                  </a:lnTo>
                  <a:lnTo>
                    <a:pt x="88" y="193"/>
                  </a:lnTo>
                  <a:lnTo>
                    <a:pt x="88" y="193"/>
                  </a:lnTo>
                  <a:lnTo>
                    <a:pt x="92" y="195"/>
                  </a:lnTo>
                  <a:lnTo>
                    <a:pt x="94" y="199"/>
                  </a:lnTo>
                  <a:lnTo>
                    <a:pt x="94" y="269"/>
                  </a:lnTo>
                  <a:close/>
                  <a:moveTo>
                    <a:pt x="58" y="287"/>
                  </a:moveTo>
                  <a:lnTo>
                    <a:pt x="62" y="279"/>
                  </a:lnTo>
                  <a:lnTo>
                    <a:pt x="96" y="279"/>
                  </a:lnTo>
                  <a:lnTo>
                    <a:pt x="101" y="287"/>
                  </a:lnTo>
                  <a:lnTo>
                    <a:pt x="58" y="287"/>
                  </a:lnTo>
                  <a:close/>
                  <a:moveTo>
                    <a:pt x="250" y="269"/>
                  </a:moveTo>
                  <a:lnTo>
                    <a:pt x="103" y="269"/>
                  </a:lnTo>
                  <a:lnTo>
                    <a:pt x="103" y="199"/>
                  </a:lnTo>
                  <a:lnTo>
                    <a:pt x="103" y="199"/>
                  </a:lnTo>
                  <a:lnTo>
                    <a:pt x="103" y="193"/>
                  </a:lnTo>
                  <a:lnTo>
                    <a:pt x="99" y="189"/>
                  </a:lnTo>
                  <a:lnTo>
                    <a:pt x="94" y="185"/>
                  </a:lnTo>
                  <a:lnTo>
                    <a:pt x="88" y="183"/>
                  </a:lnTo>
                  <a:lnTo>
                    <a:pt x="70" y="183"/>
                  </a:lnTo>
                  <a:lnTo>
                    <a:pt x="70" y="183"/>
                  </a:lnTo>
                  <a:lnTo>
                    <a:pt x="64" y="185"/>
                  </a:lnTo>
                  <a:lnTo>
                    <a:pt x="60" y="189"/>
                  </a:lnTo>
                  <a:lnTo>
                    <a:pt x="55" y="193"/>
                  </a:lnTo>
                  <a:lnTo>
                    <a:pt x="55" y="199"/>
                  </a:lnTo>
                  <a:lnTo>
                    <a:pt x="55" y="269"/>
                  </a:lnTo>
                  <a:lnTo>
                    <a:pt x="39" y="269"/>
                  </a:lnTo>
                  <a:lnTo>
                    <a:pt x="39" y="154"/>
                  </a:lnTo>
                  <a:lnTo>
                    <a:pt x="39" y="154"/>
                  </a:lnTo>
                  <a:lnTo>
                    <a:pt x="47" y="154"/>
                  </a:lnTo>
                  <a:lnTo>
                    <a:pt x="47" y="154"/>
                  </a:lnTo>
                  <a:lnTo>
                    <a:pt x="60" y="154"/>
                  </a:lnTo>
                  <a:lnTo>
                    <a:pt x="70" y="158"/>
                  </a:lnTo>
                  <a:lnTo>
                    <a:pt x="80" y="164"/>
                  </a:lnTo>
                  <a:lnTo>
                    <a:pt x="88" y="175"/>
                  </a:lnTo>
                  <a:lnTo>
                    <a:pt x="88" y="175"/>
                  </a:lnTo>
                  <a:lnTo>
                    <a:pt x="88" y="175"/>
                  </a:lnTo>
                  <a:lnTo>
                    <a:pt x="88" y="175"/>
                  </a:lnTo>
                  <a:lnTo>
                    <a:pt x="92" y="175"/>
                  </a:lnTo>
                  <a:lnTo>
                    <a:pt x="92" y="175"/>
                  </a:lnTo>
                  <a:lnTo>
                    <a:pt x="94" y="175"/>
                  </a:lnTo>
                  <a:lnTo>
                    <a:pt x="94" y="175"/>
                  </a:lnTo>
                  <a:lnTo>
                    <a:pt x="94" y="175"/>
                  </a:lnTo>
                  <a:lnTo>
                    <a:pt x="94" y="175"/>
                  </a:lnTo>
                  <a:lnTo>
                    <a:pt x="107" y="164"/>
                  </a:lnTo>
                  <a:lnTo>
                    <a:pt x="117" y="156"/>
                  </a:lnTo>
                  <a:lnTo>
                    <a:pt x="131" y="152"/>
                  </a:lnTo>
                  <a:lnTo>
                    <a:pt x="144" y="150"/>
                  </a:lnTo>
                  <a:lnTo>
                    <a:pt x="144" y="150"/>
                  </a:lnTo>
                  <a:lnTo>
                    <a:pt x="158" y="150"/>
                  </a:lnTo>
                  <a:lnTo>
                    <a:pt x="170" y="156"/>
                  </a:lnTo>
                  <a:lnTo>
                    <a:pt x="183" y="162"/>
                  </a:lnTo>
                  <a:lnTo>
                    <a:pt x="193" y="172"/>
                  </a:lnTo>
                  <a:lnTo>
                    <a:pt x="193" y="172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5" y="175"/>
                  </a:lnTo>
                  <a:lnTo>
                    <a:pt x="197" y="175"/>
                  </a:lnTo>
                  <a:lnTo>
                    <a:pt x="197" y="175"/>
                  </a:lnTo>
                  <a:lnTo>
                    <a:pt x="197" y="175"/>
                  </a:lnTo>
                  <a:lnTo>
                    <a:pt x="199" y="175"/>
                  </a:lnTo>
                  <a:lnTo>
                    <a:pt x="199" y="175"/>
                  </a:lnTo>
                  <a:lnTo>
                    <a:pt x="199" y="175"/>
                  </a:lnTo>
                  <a:lnTo>
                    <a:pt x="199" y="175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5"/>
                  </a:lnTo>
                  <a:lnTo>
                    <a:pt x="201" y="172"/>
                  </a:lnTo>
                  <a:lnTo>
                    <a:pt x="201" y="172"/>
                  </a:lnTo>
                  <a:lnTo>
                    <a:pt x="209" y="164"/>
                  </a:lnTo>
                  <a:lnTo>
                    <a:pt x="220" y="158"/>
                  </a:lnTo>
                  <a:lnTo>
                    <a:pt x="230" y="154"/>
                  </a:lnTo>
                  <a:lnTo>
                    <a:pt x="242" y="154"/>
                  </a:lnTo>
                  <a:lnTo>
                    <a:pt x="242" y="154"/>
                  </a:lnTo>
                  <a:lnTo>
                    <a:pt x="250" y="154"/>
                  </a:lnTo>
                  <a:lnTo>
                    <a:pt x="250" y="269"/>
                  </a:lnTo>
                  <a:close/>
                  <a:moveTo>
                    <a:pt x="242" y="144"/>
                  </a:moveTo>
                  <a:lnTo>
                    <a:pt x="242" y="144"/>
                  </a:lnTo>
                  <a:lnTo>
                    <a:pt x="230" y="146"/>
                  </a:lnTo>
                  <a:lnTo>
                    <a:pt x="220" y="148"/>
                  </a:lnTo>
                  <a:lnTo>
                    <a:pt x="211" y="154"/>
                  </a:lnTo>
                  <a:lnTo>
                    <a:pt x="201" y="160"/>
                  </a:lnTo>
                  <a:lnTo>
                    <a:pt x="201" y="160"/>
                  </a:lnTo>
                  <a:lnTo>
                    <a:pt x="199" y="113"/>
                  </a:lnTo>
                  <a:lnTo>
                    <a:pt x="191" y="70"/>
                  </a:lnTo>
                  <a:lnTo>
                    <a:pt x="187" y="51"/>
                  </a:lnTo>
                  <a:lnTo>
                    <a:pt x="181" y="35"/>
                  </a:lnTo>
                  <a:lnTo>
                    <a:pt x="172" y="21"/>
                  </a:lnTo>
                  <a:lnTo>
                    <a:pt x="166" y="10"/>
                  </a:lnTo>
                  <a:lnTo>
                    <a:pt x="166" y="10"/>
                  </a:lnTo>
                  <a:lnTo>
                    <a:pt x="189" y="17"/>
                  </a:lnTo>
                  <a:lnTo>
                    <a:pt x="209" y="27"/>
                  </a:lnTo>
                  <a:lnTo>
                    <a:pt x="228" y="43"/>
                  </a:lnTo>
                  <a:lnTo>
                    <a:pt x="244" y="62"/>
                  </a:lnTo>
                  <a:lnTo>
                    <a:pt x="259" y="82"/>
                  </a:lnTo>
                  <a:lnTo>
                    <a:pt x="269" y="107"/>
                  </a:lnTo>
                  <a:lnTo>
                    <a:pt x="277" y="131"/>
                  </a:lnTo>
                  <a:lnTo>
                    <a:pt x="281" y="160"/>
                  </a:lnTo>
                  <a:lnTo>
                    <a:pt x="281" y="160"/>
                  </a:lnTo>
                  <a:lnTo>
                    <a:pt x="271" y="154"/>
                  </a:lnTo>
                  <a:lnTo>
                    <a:pt x="263" y="148"/>
                  </a:lnTo>
                  <a:lnTo>
                    <a:pt x="252" y="146"/>
                  </a:lnTo>
                  <a:lnTo>
                    <a:pt x="242" y="144"/>
                  </a:lnTo>
                  <a:lnTo>
                    <a:pt x="242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08" name="Freeform 80"/>
            <p:cNvSpPr>
              <a:spLocks noEditPoints="1"/>
            </p:cNvSpPr>
            <p:nvPr/>
          </p:nvSpPr>
          <p:spPr>
            <a:xfrm>
              <a:off x="10148094" y="3835401"/>
              <a:ext cx="74613" cy="106363"/>
            </a:xfrm>
            <a:custGeom>
              <a:avLst/>
              <a:gdLst>
                <a:gd name="T0" fmla="*/ 23 w 47"/>
                <a:gd name="T1" fmla="*/ 0 h 67"/>
                <a:gd name="T2" fmla="*/ 23 w 47"/>
                <a:gd name="T3" fmla="*/ 0 h 67"/>
                <a:gd name="T4" fmla="*/ 14 w 47"/>
                <a:gd name="T5" fmla="*/ 2 h 67"/>
                <a:gd name="T6" fmla="*/ 6 w 47"/>
                <a:gd name="T7" fmla="*/ 6 h 67"/>
                <a:gd name="T8" fmla="*/ 2 w 47"/>
                <a:gd name="T9" fmla="*/ 14 h 67"/>
                <a:gd name="T10" fmla="*/ 0 w 47"/>
                <a:gd name="T11" fmla="*/ 24 h 67"/>
                <a:gd name="T12" fmla="*/ 0 w 47"/>
                <a:gd name="T13" fmla="*/ 63 h 67"/>
                <a:gd name="T14" fmla="*/ 0 w 47"/>
                <a:gd name="T15" fmla="*/ 63 h 67"/>
                <a:gd name="T16" fmla="*/ 0 w 47"/>
                <a:gd name="T17" fmla="*/ 67 h 67"/>
                <a:gd name="T18" fmla="*/ 4 w 47"/>
                <a:gd name="T19" fmla="*/ 67 h 67"/>
                <a:gd name="T20" fmla="*/ 43 w 47"/>
                <a:gd name="T21" fmla="*/ 67 h 67"/>
                <a:gd name="T22" fmla="*/ 43 w 47"/>
                <a:gd name="T23" fmla="*/ 67 h 67"/>
                <a:gd name="T24" fmla="*/ 47 w 47"/>
                <a:gd name="T25" fmla="*/ 67 h 67"/>
                <a:gd name="T26" fmla="*/ 47 w 47"/>
                <a:gd name="T27" fmla="*/ 63 h 67"/>
                <a:gd name="T28" fmla="*/ 47 w 47"/>
                <a:gd name="T29" fmla="*/ 24 h 67"/>
                <a:gd name="T30" fmla="*/ 47 w 47"/>
                <a:gd name="T31" fmla="*/ 24 h 67"/>
                <a:gd name="T32" fmla="*/ 45 w 47"/>
                <a:gd name="T33" fmla="*/ 14 h 67"/>
                <a:gd name="T34" fmla="*/ 41 w 47"/>
                <a:gd name="T35" fmla="*/ 6 h 67"/>
                <a:gd name="T36" fmla="*/ 33 w 47"/>
                <a:gd name="T37" fmla="*/ 2 h 67"/>
                <a:gd name="T38" fmla="*/ 23 w 47"/>
                <a:gd name="T39" fmla="*/ 0 h 67"/>
                <a:gd name="T40" fmla="*/ 23 w 47"/>
                <a:gd name="T41" fmla="*/ 0 h 67"/>
                <a:gd name="T42" fmla="*/ 23 w 47"/>
                <a:gd name="T43" fmla="*/ 8 h 67"/>
                <a:gd name="T44" fmla="*/ 23 w 47"/>
                <a:gd name="T45" fmla="*/ 8 h 67"/>
                <a:gd name="T46" fmla="*/ 29 w 47"/>
                <a:gd name="T47" fmla="*/ 10 h 67"/>
                <a:gd name="T48" fmla="*/ 35 w 47"/>
                <a:gd name="T49" fmla="*/ 12 h 67"/>
                <a:gd name="T50" fmla="*/ 37 w 47"/>
                <a:gd name="T51" fmla="*/ 18 h 67"/>
                <a:gd name="T52" fmla="*/ 39 w 47"/>
                <a:gd name="T53" fmla="*/ 24 h 67"/>
                <a:gd name="T54" fmla="*/ 39 w 47"/>
                <a:gd name="T55" fmla="*/ 37 h 67"/>
                <a:gd name="T56" fmla="*/ 8 w 47"/>
                <a:gd name="T57" fmla="*/ 37 h 67"/>
                <a:gd name="T58" fmla="*/ 8 w 47"/>
                <a:gd name="T59" fmla="*/ 24 h 67"/>
                <a:gd name="T60" fmla="*/ 8 w 47"/>
                <a:gd name="T61" fmla="*/ 24 h 67"/>
                <a:gd name="T62" fmla="*/ 10 w 47"/>
                <a:gd name="T63" fmla="*/ 18 h 67"/>
                <a:gd name="T64" fmla="*/ 12 w 47"/>
                <a:gd name="T65" fmla="*/ 12 h 67"/>
                <a:gd name="T66" fmla="*/ 19 w 47"/>
                <a:gd name="T67" fmla="*/ 10 h 67"/>
                <a:gd name="T68" fmla="*/ 23 w 47"/>
                <a:gd name="T69" fmla="*/ 8 h 67"/>
                <a:gd name="T70" fmla="*/ 23 w 47"/>
                <a:gd name="T71" fmla="*/ 8 h 67"/>
                <a:gd name="T72" fmla="*/ 8 w 47"/>
                <a:gd name="T73" fmla="*/ 59 h 67"/>
                <a:gd name="T74" fmla="*/ 8 w 47"/>
                <a:gd name="T75" fmla="*/ 45 h 67"/>
                <a:gd name="T76" fmla="*/ 39 w 47"/>
                <a:gd name="T77" fmla="*/ 45 h 67"/>
                <a:gd name="T78" fmla="*/ 39 w 47"/>
                <a:gd name="T79" fmla="*/ 59 h 67"/>
                <a:gd name="T80" fmla="*/ 8 w 47"/>
                <a:gd name="T81" fmla="*/ 59 h 6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" h="67">
                  <a:moveTo>
                    <a:pt x="23" y="0"/>
                  </a:moveTo>
                  <a:lnTo>
                    <a:pt x="23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4" y="67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47" y="67"/>
                  </a:lnTo>
                  <a:lnTo>
                    <a:pt x="47" y="63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5" y="14"/>
                  </a:lnTo>
                  <a:lnTo>
                    <a:pt x="41" y="6"/>
                  </a:lnTo>
                  <a:lnTo>
                    <a:pt x="33" y="2"/>
                  </a:lnTo>
                  <a:lnTo>
                    <a:pt x="23" y="0"/>
                  </a:lnTo>
                  <a:lnTo>
                    <a:pt x="23" y="0"/>
                  </a:lnTo>
                  <a:close/>
                  <a:moveTo>
                    <a:pt x="23" y="8"/>
                  </a:moveTo>
                  <a:lnTo>
                    <a:pt x="23" y="8"/>
                  </a:lnTo>
                  <a:lnTo>
                    <a:pt x="29" y="10"/>
                  </a:lnTo>
                  <a:lnTo>
                    <a:pt x="35" y="12"/>
                  </a:lnTo>
                  <a:lnTo>
                    <a:pt x="37" y="18"/>
                  </a:lnTo>
                  <a:lnTo>
                    <a:pt x="39" y="24"/>
                  </a:lnTo>
                  <a:lnTo>
                    <a:pt x="39" y="37"/>
                  </a:lnTo>
                  <a:lnTo>
                    <a:pt x="8" y="37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18"/>
                  </a:lnTo>
                  <a:lnTo>
                    <a:pt x="12" y="12"/>
                  </a:lnTo>
                  <a:lnTo>
                    <a:pt x="19" y="10"/>
                  </a:lnTo>
                  <a:lnTo>
                    <a:pt x="23" y="8"/>
                  </a:lnTo>
                  <a:lnTo>
                    <a:pt x="23" y="8"/>
                  </a:lnTo>
                  <a:close/>
                  <a:moveTo>
                    <a:pt x="8" y="59"/>
                  </a:moveTo>
                  <a:lnTo>
                    <a:pt x="8" y="45"/>
                  </a:lnTo>
                  <a:lnTo>
                    <a:pt x="39" y="45"/>
                  </a:lnTo>
                  <a:lnTo>
                    <a:pt x="39" y="59"/>
                  </a:lnTo>
                  <a:lnTo>
                    <a:pt x="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09" name="Freeform 81"/>
            <p:cNvSpPr>
              <a:spLocks noEditPoints="1"/>
            </p:cNvSpPr>
            <p:nvPr/>
          </p:nvSpPr>
          <p:spPr>
            <a:xfrm>
              <a:off x="10252869" y="3835401"/>
              <a:ext cx="74613" cy="106363"/>
            </a:xfrm>
            <a:custGeom>
              <a:avLst/>
              <a:gdLst>
                <a:gd name="T0" fmla="*/ 24 w 47"/>
                <a:gd name="T1" fmla="*/ 0 h 67"/>
                <a:gd name="T2" fmla="*/ 24 w 47"/>
                <a:gd name="T3" fmla="*/ 0 h 67"/>
                <a:gd name="T4" fmla="*/ 24 w 47"/>
                <a:gd name="T5" fmla="*/ 0 h 67"/>
                <a:gd name="T6" fmla="*/ 14 w 47"/>
                <a:gd name="T7" fmla="*/ 2 h 67"/>
                <a:gd name="T8" fmla="*/ 6 w 47"/>
                <a:gd name="T9" fmla="*/ 6 h 67"/>
                <a:gd name="T10" fmla="*/ 2 w 47"/>
                <a:gd name="T11" fmla="*/ 14 h 67"/>
                <a:gd name="T12" fmla="*/ 0 w 47"/>
                <a:gd name="T13" fmla="*/ 24 h 67"/>
                <a:gd name="T14" fmla="*/ 0 w 47"/>
                <a:gd name="T15" fmla="*/ 63 h 67"/>
                <a:gd name="T16" fmla="*/ 0 w 47"/>
                <a:gd name="T17" fmla="*/ 63 h 67"/>
                <a:gd name="T18" fmla="*/ 0 w 47"/>
                <a:gd name="T19" fmla="*/ 67 h 67"/>
                <a:gd name="T20" fmla="*/ 4 w 47"/>
                <a:gd name="T21" fmla="*/ 67 h 67"/>
                <a:gd name="T22" fmla="*/ 43 w 47"/>
                <a:gd name="T23" fmla="*/ 67 h 67"/>
                <a:gd name="T24" fmla="*/ 43 w 47"/>
                <a:gd name="T25" fmla="*/ 67 h 67"/>
                <a:gd name="T26" fmla="*/ 47 w 47"/>
                <a:gd name="T27" fmla="*/ 67 h 67"/>
                <a:gd name="T28" fmla="*/ 47 w 47"/>
                <a:gd name="T29" fmla="*/ 63 h 67"/>
                <a:gd name="T30" fmla="*/ 47 w 47"/>
                <a:gd name="T31" fmla="*/ 24 h 67"/>
                <a:gd name="T32" fmla="*/ 47 w 47"/>
                <a:gd name="T33" fmla="*/ 24 h 67"/>
                <a:gd name="T34" fmla="*/ 45 w 47"/>
                <a:gd name="T35" fmla="*/ 14 h 67"/>
                <a:gd name="T36" fmla="*/ 41 w 47"/>
                <a:gd name="T37" fmla="*/ 6 h 67"/>
                <a:gd name="T38" fmla="*/ 33 w 47"/>
                <a:gd name="T39" fmla="*/ 2 h 67"/>
                <a:gd name="T40" fmla="*/ 24 w 47"/>
                <a:gd name="T41" fmla="*/ 0 h 67"/>
                <a:gd name="T42" fmla="*/ 24 w 47"/>
                <a:gd name="T43" fmla="*/ 0 h 67"/>
                <a:gd name="T44" fmla="*/ 24 w 47"/>
                <a:gd name="T45" fmla="*/ 8 h 67"/>
                <a:gd name="T46" fmla="*/ 24 w 47"/>
                <a:gd name="T47" fmla="*/ 8 h 67"/>
                <a:gd name="T48" fmla="*/ 30 w 47"/>
                <a:gd name="T49" fmla="*/ 10 h 67"/>
                <a:gd name="T50" fmla="*/ 35 w 47"/>
                <a:gd name="T51" fmla="*/ 12 h 67"/>
                <a:gd name="T52" fmla="*/ 39 w 47"/>
                <a:gd name="T53" fmla="*/ 18 h 67"/>
                <a:gd name="T54" fmla="*/ 39 w 47"/>
                <a:gd name="T55" fmla="*/ 24 h 67"/>
                <a:gd name="T56" fmla="*/ 39 w 47"/>
                <a:gd name="T57" fmla="*/ 37 h 67"/>
                <a:gd name="T58" fmla="*/ 8 w 47"/>
                <a:gd name="T59" fmla="*/ 37 h 67"/>
                <a:gd name="T60" fmla="*/ 8 w 47"/>
                <a:gd name="T61" fmla="*/ 24 h 67"/>
                <a:gd name="T62" fmla="*/ 8 w 47"/>
                <a:gd name="T63" fmla="*/ 24 h 67"/>
                <a:gd name="T64" fmla="*/ 10 w 47"/>
                <a:gd name="T65" fmla="*/ 18 h 67"/>
                <a:gd name="T66" fmla="*/ 12 w 47"/>
                <a:gd name="T67" fmla="*/ 12 h 67"/>
                <a:gd name="T68" fmla="*/ 18 w 47"/>
                <a:gd name="T69" fmla="*/ 10 h 67"/>
                <a:gd name="T70" fmla="*/ 24 w 47"/>
                <a:gd name="T71" fmla="*/ 8 h 67"/>
                <a:gd name="T72" fmla="*/ 24 w 47"/>
                <a:gd name="T73" fmla="*/ 8 h 67"/>
                <a:gd name="T74" fmla="*/ 8 w 47"/>
                <a:gd name="T75" fmla="*/ 59 h 67"/>
                <a:gd name="T76" fmla="*/ 8 w 47"/>
                <a:gd name="T77" fmla="*/ 45 h 67"/>
                <a:gd name="T78" fmla="*/ 39 w 47"/>
                <a:gd name="T79" fmla="*/ 45 h 67"/>
                <a:gd name="T80" fmla="*/ 39 w 47"/>
                <a:gd name="T81" fmla="*/ 59 h 67"/>
                <a:gd name="T82" fmla="*/ 8 w 47"/>
                <a:gd name="T83" fmla="*/ 59 h 6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" h="67">
                  <a:moveTo>
                    <a:pt x="24" y="0"/>
                  </a:move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4" y="67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47" y="67"/>
                  </a:lnTo>
                  <a:lnTo>
                    <a:pt x="47" y="63"/>
                  </a:lnTo>
                  <a:lnTo>
                    <a:pt x="47" y="24"/>
                  </a:lnTo>
                  <a:lnTo>
                    <a:pt x="47" y="24"/>
                  </a:lnTo>
                  <a:lnTo>
                    <a:pt x="45" y="14"/>
                  </a:lnTo>
                  <a:lnTo>
                    <a:pt x="41" y="6"/>
                  </a:lnTo>
                  <a:lnTo>
                    <a:pt x="33" y="2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24" y="8"/>
                  </a:moveTo>
                  <a:lnTo>
                    <a:pt x="24" y="8"/>
                  </a:lnTo>
                  <a:lnTo>
                    <a:pt x="30" y="10"/>
                  </a:lnTo>
                  <a:lnTo>
                    <a:pt x="35" y="12"/>
                  </a:lnTo>
                  <a:lnTo>
                    <a:pt x="39" y="18"/>
                  </a:lnTo>
                  <a:lnTo>
                    <a:pt x="39" y="24"/>
                  </a:lnTo>
                  <a:lnTo>
                    <a:pt x="39" y="37"/>
                  </a:lnTo>
                  <a:lnTo>
                    <a:pt x="8" y="37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18"/>
                  </a:lnTo>
                  <a:lnTo>
                    <a:pt x="12" y="12"/>
                  </a:lnTo>
                  <a:lnTo>
                    <a:pt x="18" y="10"/>
                  </a:lnTo>
                  <a:lnTo>
                    <a:pt x="24" y="8"/>
                  </a:lnTo>
                  <a:lnTo>
                    <a:pt x="24" y="8"/>
                  </a:lnTo>
                  <a:close/>
                  <a:moveTo>
                    <a:pt x="8" y="59"/>
                  </a:moveTo>
                  <a:lnTo>
                    <a:pt x="8" y="45"/>
                  </a:lnTo>
                  <a:lnTo>
                    <a:pt x="39" y="45"/>
                  </a:lnTo>
                  <a:lnTo>
                    <a:pt x="39" y="59"/>
                  </a:lnTo>
                  <a:lnTo>
                    <a:pt x="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8210" name="Freeform 82"/>
            <p:cNvSpPr/>
            <p:nvPr/>
          </p:nvSpPr>
          <p:spPr>
            <a:xfrm>
              <a:off x="10086181" y="3929063"/>
              <a:ext cx="12700" cy="12700"/>
            </a:xfrm>
            <a:custGeom>
              <a:avLst/>
              <a:gdLst>
                <a:gd name="T0" fmla="*/ 4 w 8"/>
                <a:gd name="T1" fmla="*/ 0 h 8"/>
                <a:gd name="T2" fmla="*/ 4 w 8"/>
                <a:gd name="T3" fmla="*/ 0 h 8"/>
                <a:gd name="T4" fmla="*/ 2 w 8"/>
                <a:gd name="T5" fmla="*/ 2 h 8"/>
                <a:gd name="T6" fmla="*/ 0 w 8"/>
                <a:gd name="T7" fmla="*/ 4 h 8"/>
                <a:gd name="T8" fmla="*/ 0 w 8"/>
                <a:gd name="T9" fmla="*/ 4 h 8"/>
                <a:gd name="T10" fmla="*/ 2 w 8"/>
                <a:gd name="T11" fmla="*/ 8 h 8"/>
                <a:gd name="T12" fmla="*/ 4 w 8"/>
                <a:gd name="T13" fmla="*/ 8 h 8"/>
                <a:gd name="T14" fmla="*/ 4 w 8"/>
                <a:gd name="T15" fmla="*/ 8 h 8"/>
                <a:gd name="T16" fmla="*/ 8 w 8"/>
                <a:gd name="T17" fmla="*/ 8 h 8"/>
                <a:gd name="T18" fmla="*/ 8 w 8"/>
                <a:gd name="T19" fmla="*/ 4 h 8"/>
                <a:gd name="T20" fmla="*/ 8 w 8"/>
                <a:gd name="T21" fmla="*/ 4 h 8"/>
                <a:gd name="T22" fmla="*/ 8 w 8"/>
                <a:gd name="T23" fmla="*/ 2 h 8"/>
                <a:gd name="T24" fmla="*/ 4 w 8"/>
                <a:gd name="T25" fmla="*/ 0 h 8"/>
                <a:gd name="T26" fmla="*/ 4 w 8"/>
                <a:gd name="T27" fmla="*/ 0 h 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8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8211" name="Rectangle 83"/>
          <p:cNvSpPr>
            <a:spLocks noChangeArrowheads="1"/>
          </p:cNvSpPr>
          <p:nvPr/>
        </p:nvSpPr>
        <p:spPr>
          <a:xfrm>
            <a:off x="5029994" y="384176"/>
            <a:ext cx="1970880" cy="89217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5900" b="0" i="0" u="none" strike="noStrike" cap="none" normalizeH="0" baseline="0">
                <a:solidFill>
                  <a:srgbClr val="ffffff"/>
                </a:solidFill>
                <a:effectLst/>
                <a:latin typeface="에스코어 드림 6 Bold"/>
                <a:ea typeface="에스코어 드림 6 Bold"/>
              </a:rPr>
              <a:t>PLAN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8212" name="Rectangle 84"/>
          <p:cNvSpPr>
            <a:spLocks noChangeArrowheads="1"/>
          </p:cNvSpPr>
          <p:nvPr/>
        </p:nvSpPr>
        <p:spPr>
          <a:xfrm>
            <a:off x="7192169" y="6527801"/>
            <a:ext cx="2493963" cy="312738"/>
          </a:xfrm>
          <a:prstGeom prst="rect">
            <a:avLst/>
          </a:prstGeom>
          <a:solidFill>
            <a:srgbClr val="1c54a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14" name="Rectangle 86"/>
          <p:cNvSpPr>
            <a:spLocks noChangeArrowheads="1"/>
          </p:cNvSpPr>
          <p:nvPr/>
        </p:nvSpPr>
        <p:spPr>
          <a:xfrm>
            <a:off x="1493044" y="2954338"/>
            <a:ext cx="373856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600" b="0" i="0" u="none" strike="noStrike" cap="none" normalizeH="0" baseline="0">
                <a:solidFill>
                  <a:srgbClr val="1c54a5"/>
                </a:solidFill>
                <a:effectLst/>
                <a:latin typeface="에스코어 드림 4 Regular"/>
                <a:ea typeface="에스코어 드림 4 Regular"/>
              </a:rPr>
              <a:t>01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8219" name="Rectangle 87"/>
          <p:cNvSpPr>
            <a:spLocks noChangeArrowheads="1"/>
          </p:cNvSpPr>
          <p:nvPr/>
        </p:nvSpPr>
        <p:spPr>
          <a:xfrm>
            <a:off x="2896394" y="4406901"/>
            <a:ext cx="380206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600" b="0" i="0" u="none" strike="noStrike" cap="none" normalizeH="0" baseline="0">
                <a:solidFill>
                  <a:srgbClr val="1c54a5"/>
                </a:solidFill>
                <a:effectLst/>
                <a:latin typeface="에스코어 드림 4 Regular"/>
                <a:ea typeface="에스코어 드림 4 Regular"/>
              </a:rPr>
              <a:t>02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8220" name="Rectangle 88"/>
          <p:cNvSpPr>
            <a:spLocks noChangeArrowheads="1"/>
          </p:cNvSpPr>
          <p:nvPr/>
        </p:nvSpPr>
        <p:spPr>
          <a:xfrm>
            <a:off x="5765006" y="4406901"/>
            <a:ext cx="378619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600" b="0" i="0" u="none" strike="noStrike" cap="none" normalizeH="0" baseline="0">
                <a:solidFill>
                  <a:srgbClr val="1c54a5"/>
                </a:solidFill>
                <a:effectLst/>
                <a:latin typeface="에스코어 드림 4 Regular"/>
                <a:ea typeface="에스코어 드림 4 Regular"/>
              </a:rPr>
              <a:t>04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8221" name="Rectangle 89"/>
          <p:cNvSpPr>
            <a:spLocks noChangeArrowheads="1"/>
          </p:cNvSpPr>
          <p:nvPr/>
        </p:nvSpPr>
        <p:spPr>
          <a:xfrm>
            <a:off x="8633619" y="4406901"/>
            <a:ext cx="377031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600" b="0" i="0" u="none" strike="noStrike" cap="none" normalizeH="0" baseline="0">
                <a:solidFill>
                  <a:srgbClr val="1c54a5"/>
                </a:solidFill>
                <a:effectLst/>
                <a:latin typeface="에스코어 드림 4 Regular"/>
                <a:ea typeface="에스코어 드림 4 Regular"/>
              </a:rPr>
              <a:t>06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8222" name="Rectangle 90"/>
          <p:cNvSpPr>
            <a:spLocks noChangeArrowheads="1"/>
          </p:cNvSpPr>
          <p:nvPr/>
        </p:nvSpPr>
        <p:spPr>
          <a:xfrm>
            <a:off x="4296569" y="2954338"/>
            <a:ext cx="380206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600" b="0" i="0" u="none" strike="noStrike" cap="none" normalizeH="0" baseline="0">
                <a:solidFill>
                  <a:srgbClr val="1c54a5"/>
                </a:solidFill>
                <a:effectLst/>
                <a:latin typeface="에스코어 드림 4 Regular"/>
                <a:ea typeface="에스코어 드림 4 Regular"/>
              </a:rPr>
              <a:t>03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8223" name="Rectangle 91"/>
          <p:cNvSpPr>
            <a:spLocks noChangeArrowheads="1"/>
          </p:cNvSpPr>
          <p:nvPr/>
        </p:nvSpPr>
        <p:spPr>
          <a:xfrm>
            <a:off x="7177881" y="2954338"/>
            <a:ext cx="375444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600" b="0" i="0" u="none" strike="noStrike" cap="none" normalizeH="0" baseline="0">
                <a:solidFill>
                  <a:srgbClr val="1c54a5"/>
                </a:solidFill>
                <a:effectLst/>
                <a:latin typeface="에스코어 드림 4 Regular"/>
                <a:ea typeface="에스코어 드림 4 Regular"/>
              </a:rPr>
              <a:t>05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8224" name="Rectangle 92"/>
          <p:cNvSpPr>
            <a:spLocks noChangeArrowheads="1"/>
          </p:cNvSpPr>
          <p:nvPr/>
        </p:nvSpPr>
        <p:spPr>
          <a:xfrm>
            <a:off x="10043319" y="2954338"/>
            <a:ext cx="377031" cy="40011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600" b="0" i="0" u="none" strike="noStrike" cap="none" normalizeH="0" baseline="0">
                <a:solidFill>
                  <a:srgbClr val="1c54a5"/>
                </a:solidFill>
                <a:effectLst/>
                <a:latin typeface="에스코어 드림 4 Regular"/>
                <a:ea typeface="에스코어 드림 4 Regular"/>
              </a:rPr>
              <a:t>07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1248569" y="3389313"/>
            <a:ext cx="765175" cy="784225"/>
            <a:chOff x="1248569" y="3389313"/>
            <a:chExt cx="765175" cy="784225"/>
          </a:xfrm>
        </p:grpSpPr>
        <p:sp>
          <p:nvSpPr>
            <p:cNvPr id="7204" name="Freeform 36"/>
            <p:cNvSpPr/>
            <p:nvPr/>
          </p:nvSpPr>
          <p:spPr>
            <a:xfrm>
              <a:off x="1248569" y="3389313"/>
              <a:ext cx="765175" cy="784225"/>
            </a:xfrm>
            <a:custGeom>
              <a:avLst/>
              <a:gdLst>
                <a:gd name="T0" fmla="*/ 242 w 482"/>
                <a:gd name="T1" fmla="*/ 494 h 494"/>
                <a:gd name="T2" fmla="*/ 290 w 482"/>
                <a:gd name="T3" fmla="*/ 488 h 494"/>
                <a:gd name="T4" fmla="*/ 335 w 482"/>
                <a:gd name="T5" fmla="*/ 474 h 494"/>
                <a:gd name="T6" fmla="*/ 376 w 482"/>
                <a:gd name="T7" fmla="*/ 451 h 494"/>
                <a:gd name="T8" fmla="*/ 413 w 482"/>
                <a:gd name="T9" fmla="*/ 420 h 494"/>
                <a:gd name="T10" fmla="*/ 441 w 482"/>
                <a:gd name="T11" fmla="*/ 385 h 494"/>
                <a:gd name="T12" fmla="*/ 464 w 482"/>
                <a:gd name="T13" fmla="*/ 342 h 494"/>
                <a:gd name="T14" fmla="*/ 478 w 482"/>
                <a:gd name="T15" fmla="*/ 297 h 494"/>
                <a:gd name="T16" fmla="*/ 482 w 482"/>
                <a:gd name="T17" fmla="*/ 248 h 494"/>
                <a:gd name="T18" fmla="*/ 482 w 482"/>
                <a:gd name="T19" fmla="*/ 221 h 494"/>
                <a:gd name="T20" fmla="*/ 472 w 482"/>
                <a:gd name="T21" fmla="*/ 174 h 494"/>
                <a:gd name="T22" fmla="*/ 454 w 482"/>
                <a:gd name="T23" fmla="*/ 129 h 494"/>
                <a:gd name="T24" fmla="*/ 427 w 482"/>
                <a:gd name="T25" fmla="*/ 90 h 494"/>
                <a:gd name="T26" fmla="*/ 394 w 482"/>
                <a:gd name="T27" fmla="*/ 57 h 494"/>
                <a:gd name="T28" fmla="*/ 357 w 482"/>
                <a:gd name="T29" fmla="*/ 30 h 494"/>
                <a:gd name="T30" fmla="*/ 314 w 482"/>
                <a:gd name="T31" fmla="*/ 12 h 494"/>
                <a:gd name="T32" fmla="*/ 267 w 482"/>
                <a:gd name="T33" fmla="*/ 2 h 494"/>
                <a:gd name="T34" fmla="*/ 242 w 482"/>
                <a:gd name="T35" fmla="*/ 0 h 494"/>
                <a:gd name="T36" fmla="*/ 193 w 482"/>
                <a:gd name="T37" fmla="*/ 6 h 494"/>
                <a:gd name="T38" fmla="*/ 148 w 482"/>
                <a:gd name="T39" fmla="*/ 20 h 494"/>
                <a:gd name="T40" fmla="*/ 107 w 482"/>
                <a:gd name="T41" fmla="*/ 43 h 494"/>
                <a:gd name="T42" fmla="*/ 72 w 482"/>
                <a:gd name="T43" fmla="*/ 74 h 494"/>
                <a:gd name="T44" fmla="*/ 41 w 482"/>
                <a:gd name="T45" fmla="*/ 108 h 494"/>
                <a:gd name="T46" fmla="*/ 21 w 482"/>
                <a:gd name="T47" fmla="*/ 152 h 494"/>
                <a:gd name="T48" fmla="*/ 6 w 482"/>
                <a:gd name="T49" fmla="*/ 197 h 494"/>
                <a:gd name="T50" fmla="*/ 0 w 482"/>
                <a:gd name="T51" fmla="*/ 248 h 494"/>
                <a:gd name="T52" fmla="*/ 2 w 482"/>
                <a:gd name="T53" fmla="*/ 273 h 494"/>
                <a:gd name="T54" fmla="*/ 13 w 482"/>
                <a:gd name="T55" fmla="*/ 320 h 494"/>
                <a:gd name="T56" fmla="*/ 31 w 482"/>
                <a:gd name="T57" fmla="*/ 365 h 494"/>
                <a:gd name="T58" fmla="*/ 56 w 482"/>
                <a:gd name="T59" fmla="*/ 404 h 494"/>
                <a:gd name="T60" fmla="*/ 89 w 482"/>
                <a:gd name="T61" fmla="*/ 437 h 494"/>
                <a:gd name="T62" fmla="*/ 128 w 482"/>
                <a:gd name="T63" fmla="*/ 463 h 494"/>
                <a:gd name="T64" fmla="*/ 171 w 482"/>
                <a:gd name="T65" fmla="*/ 482 h 494"/>
                <a:gd name="T66" fmla="*/ 218 w 482"/>
                <a:gd name="T67" fmla="*/ 492 h 494"/>
                <a:gd name="T68" fmla="*/ 242 w 482"/>
                <a:gd name="T69" fmla="*/ 494 h 49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82" h="494">
                  <a:moveTo>
                    <a:pt x="242" y="494"/>
                  </a:moveTo>
                  <a:lnTo>
                    <a:pt x="242" y="494"/>
                  </a:lnTo>
                  <a:lnTo>
                    <a:pt x="267" y="492"/>
                  </a:lnTo>
                  <a:lnTo>
                    <a:pt x="290" y="488"/>
                  </a:lnTo>
                  <a:lnTo>
                    <a:pt x="314" y="482"/>
                  </a:lnTo>
                  <a:lnTo>
                    <a:pt x="335" y="474"/>
                  </a:lnTo>
                  <a:lnTo>
                    <a:pt x="357" y="463"/>
                  </a:lnTo>
                  <a:lnTo>
                    <a:pt x="376" y="451"/>
                  </a:lnTo>
                  <a:lnTo>
                    <a:pt x="394" y="437"/>
                  </a:lnTo>
                  <a:lnTo>
                    <a:pt x="413" y="420"/>
                  </a:lnTo>
                  <a:lnTo>
                    <a:pt x="427" y="404"/>
                  </a:lnTo>
                  <a:lnTo>
                    <a:pt x="441" y="385"/>
                  </a:lnTo>
                  <a:lnTo>
                    <a:pt x="454" y="365"/>
                  </a:lnTo>
                  <a:lnTo>
                    <a:pt x="464" y="342"/>
                  </a:lnTo>
                  <a:lnTo>
                    <a:pt x="472" y="320"/>
                  </a:lnTo>
                  <a:lnTo>
                    <a:pt x="478" y="297"/>
                  </a:lnTo>
                  <a:lnTo>
                    <a:pt x="482" y="273"/>
                  </a:lnTo>
                  <a:lnTo>
                    <a:pt x="482" y="248"/>
                  </a:lnTo>
                  <a:lnTo>
                    <a:pt x="482" y="248"/>
                  </a:lnTo>
                  <a:lnTo>
                    <a:pt x="482" y="221"/>
                  </a:lnTo>
                  <a:lnTo>
                    <a:pt x="478" y="197"/>
                  </a:lnTo>
                  <a:lnTo>
                    <a:pt x="472" y="174"/>
                  </a:lnTo>
                  <a:lnTo>
                    <a:pt x="464" y="152"/>
                  </a:lnTo>
                  <a:lnTo>
                    <a:pt x="454" y="129"/>
                  </a:lnTo>
                  <a:lnTo>
                    <a:pt x="441" y="108"/>
                  </a:lnTo>
                  <a:lnTo>
                    <a:pt x="427" y="90"/>
                  </a:lnTo>
                  <a:lnTo>
                    <a:pt x="413" y="74"/>
                  </a:lnTo>
                  <a:lnTo>
                    <a:pt x="394" y="57"/>
                  </a:lnTo>
                  <a:lnTo>
                    <a:pt x="376" y="43"/>
                  </a:lnTo>
                  <a:lnTo>
                    <a:pt x="357" y="30"/>
                  </a:lnTo>
                  <a:lnTo>
                    <a:pt x="335" y="20"/>
                  </a:lnTo>
                  <a:lnTo>
                    <a:pt x="314" y="12"/>
                  </a:lnTo>
                  <a:lnTo>
                    <a:pt x="290" y="6"/>
                  </a:lnTo>
                  <a:lnTo>
                    <a:pt x="267" y="2"/>
                  </a:lnTo>
                  <a:lnTo>
                    <a:pt x="242" y="0"/>
                  </a:lnTo>
                  <a:lnTo>
                    <a:pt x="242" y="0"/>
                  </a:lnTo>
                  <a:lnTo>
                    <a:pt x="218" y="2"/>
                  </a:lnTo>
                  <a:lnTo>
                    <a:pt x="193" y="6"/>
                  </a:lnTo>
                  <a:lnTo>
                    <a:pt x="171" y="12"/>
                  </a:lnTo>
                  <a:lnTo>
                    <a:pt x="148" y="20"/>
                  </a:lnTo>
                  <a:lnTo>
                    <a:pt x="128" y="30"/>
                  </a:lnTo>
                  <a:lnTo>
                    <a:pt x="107" y="43"/>
                  </a:lnTo>
                  <a:lnTo>
                    <a:pt x="89" y="57"/>
                  </a:lnTo>
                  <a:lnTo>
                    <a:pt x="72" y="74"/>
                  </a:lnTo>
                  <a:lnTo>
                    <a:pt x="56" y="90"/>
                  </a:lnTo>
                  <a:lnTo>
                    <a:pt x="41" y="108"/>
                  </a:lnTo>
                  <a:lnTo>
                    <a:pt x="31" y="129"/>
                  </a:lnTo>
                  <a:lnTo>
                    <a:pt x="21" y="152"/>
                  </a:lnTo>
                  <a:lnTo>
                    <a:pt x="13" y="174"/>
                  </a:lnTo>
                  <a:lnTo>
                    <a:pt x="6" y="197"/>
                  </a:lnTo>
                  <a:lnTo>
                    <a:pt x="2" y="221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2" y="273"/>
                  </a:lnTo>
                  <a:lnTo>
                    <a:pt x="6" y="297"/>
                  </a:lnTo>
                  <a:lnTo>
                    <a:pt x="13" y="320"/>
                  </a:lnTo>
                  <a:lnTo>
                    <a:pt x="21" y="342"/>
                  </a:lnTo>
                  <a:lnTo>
                    <a:pt x="31" y="365"/>
                  </a:lnTo>
                  <a:lnTo>
                    <a:pt x="41" y="385"/>
                  </a:lnTo>
                  <a:lnTo>
                    <a:pt x="56" y="404"/>
                  </a:lnTo>
                  <a:lnTo>
                    <a:pt x="72" y="420"/>
                  </a:lnTo>
                  <a:lnTo>
                    <a:pt x="89" y="437"/>
                  </a:lnTo>
                  <a:lnTo>
                    <a:pt x="107" y="451"/>
                  </a:lnTo>
                  <a:lnTo>
                    <a:pt x="128" y="463"/>
                  </a:lnTo>
                  <a:lnTo>
                    <a:pt x="148" y="474"/>
                  </a:lnTo>
                  <a:lnTo>
                    <a:pt x="171" y="482"/>
                  </a:lnTo>
                  <a:lnTo>
                    <a:pt x="193" y="488"/>
                  </a:lnTo>
                  <a:lnTo>
                    <a:pt x="218" y="492"/>
                  </a:lnTo>
                  <a:lnTo>
                    <a:pt x="242" y="494"/>
                  </a:lnTo>
                  <a:lnTo>
                    <a:pt x="242" y="494"/>
                  </a:lnTo>
                  <a:close/>
                </a:path>
              </a:pathLst>
            </a:custGeom>
            <a:solidFill>
              <a:srgbClr val="e7d22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212" name="Freeform 44"/>
            <p:cNvSpPr>
              <a:spLocks noEditPoints="1"/>
            </p:cNvSpPr>
            <p:nvPr/>
          </p:nvSpPr>
          <p:spPr>
            <a:xfrm>
              <a:off x="1399381" y="3532188"/>
              <a:ext cx="471488" cy="482600"/>
            </a:xfrm>
            <a:custGeom>
              <a:avLst/>
              <a:gdLst>
                <a:gd name="T0" fmla="*/ 297 w 297"/>
                <a:gd name="T1" fmla="*/ 150 h 304"/>
                <a:gd name="T2" fmla="*/ 254 w 297"/>
                <a:gd name="T3" fmla="*/ 31 h 304"/>
                <a:gd name="T4" fmla="*/ 252 w 297"/>
                <a:gd name="T5" fmla="*/ 27 h 304"/>
                <a:gd name="T6" fmla="*/ 250 w 297"/>
                <a:gd name="T7" fmla="*/ 27 h 304"/>
                <a:gd name="T8" fmla="*/ 234 w 297"/>
                <a:gd name="T9" fmla="*/ 23 h 304"/>
                <a:gd name="T10" fmla="*/ 164 w 297"/>
                <a:gd name="T11" fmla="*/ 4 h 304"/>
                <a:gd name="T12" fmla="*/ 135 w 297"/>
                <a:gd name="T13" fmla="*/ 4 h 304"/>
                <a:gd name="T14" fmla="*/ 65 w 297"/>
                <a:gd name="T15" fmla="*/ 23 h 304"/>
                <a:gd name="T16" fmla="*/ 47 w 297"/>
                <a:gd name="T17" fmla="*/ 27 h 304"/>
                <a:gd name="T18" fmla="*/ 45 w 297"/>
                <a:gd name="T19" fmla="*/ 27 h 304"/>
                <a:gd name="T20" fmla="*/ 45 w 297"/>
                <a:gd name="T21" fmla="*/ 31 h 304"/>
                <a:gd name="T22" fmla="*/ 0 w 297"/>
                <a:gd name="T23" fmla="*/ 150 h 304"/>
                <a:gd name="T24" fmla="*/ 0 w 297"/>
                <a:gd name="T25" fmla="*/ 152 h 304"/>
                <a:gd name="T26" fmla="*/ 22 w 297"/>
                <a:gd name="T27" fmla="*/ 185 h 304"/>
                <a:gd name="T28" fmla="*/ 59 w 297"/>
                <a:gd name="T29" fmla="*/ 191 h 304"/>
                <a:gd name="T30" fmla="*/ 94 w 297"/>
                <a:gd name="T31" fmla="*/ 166 h 304"/>
                <a:gd name="T32" fmla="*/ 98 w 297"/>
                <a:gd name="T33" fmla="*/ 150 h 304"/>
                <a:gd name="T34" fmla="*/ 53 w 297"/>
                <a:gd name="T35" fmla="*/ 76 h 304"/>
                <a:gd name="T36" fmla="*/ 125 w 297"/>
                <a:gd name="T37" fmla="*/ 47 h 304"/>
                <a:gd name="T38" fmla="*/ 145 w 297"/>
                <a:gd name="T39" fmla="*/ 137 h 304"/>
                <a:gd name="T40" fmla="*/ 125 w 297"/>
                <a:gd name="T41" fmla="*/ 269 h 304"/>
                <a:gd name="T42" fmla="*/ 78 w 297"/>
                <a:gd name="T43" fmla="*/ 297 h 304"/>
                <a:gd name="T44" fmla="*/ 78 w 297"/>
                <a:gd name="T45" fmla="*/ 304 h 304"/>
                <a:gd name="T46" fmla="*/ 221 w 297"/>
                <a:gd name="T47" fmla="*/ 302 h 304"/>
                <a:gd name="T48" fmla="*/ 209 w 297"/>
                <a:gd name="T49" fmla="*/ 287 h 304"/>
                <a:gd name="T50" fmla="*/ 174 w 297"/>
                <a:gd name="T51" fmla="*/ 164 h 304"/>
                <a:gd name="T52" fmla="*/ 154 w 297"/>
                <a:gd name="T53" fmla="*/ 59 h 304"/>
                <a:gd name="T54" fmla="*/ 174 w 297"/>
                <a:gd name="T55" fmla="*/ 47 h 304"/>
                <a:gd name="T56" fmla="*/ 201 w 297"/>
                <a:gd name="T57" fmla="*/ 150 h 304"/>
                <a:gd name="T58" fmla="*/ 201 w 297"/>
                <a:gd name="T59" fmla="*/ 150 h 304"/>
                <a:gd name="T60" fmla="*/ 203 w 297"/>
                <a:gd name="T61" fmla="*/ 166 h 304"/>
                <a:gd name="T62" fmla="*/ 240 w 297"/>
                <a:gd name="T63" fmla="*/ 191 h 304"/>
                <a:gd name="T64" fmla="*/ 277 w 297"/>
                <a:gd name="T65" fmla="*/ 185 h 304"/>
                <a:gd name="T66" fmla="*/ 297 w 297"/>
                <a:gd name="T67" fmla="*/ 152 h 304"/>
                <a:gd name="T68" fmla="*/ 22 w 297"/>
                <a:gd name="T69" fmla="*/ 174 h 304"/>
                <a:gd name="T70" fmla="*/ 88 w 297"/>
                <a:gd name="T71" fmla="*/ 156 h 304"/>
                <a:gd name="T72" fmla="*/ 49 w 297"/>
                <a:gd name="T73" fmla="*/ 183 h 304"/>
                <a:gd name="T74" fmla="*/ 86 w 297"/>
                <a:gd name="T75" fmla="*/ 148 h 304"/>
                <a:gd name="T76" fmla="*/ 121 w 297"/>
                <a:gd name="T77" fmla="*/ 23 h 304"/>
                <a:gd name="T78" fmla="*/ 92 w 297"/>
                <a:gd name="T79" fmla="*/ 35 h 304"/>
                <a:gd name="T80" fmla="*/ 106 w 297"/>
                <a:gd name="T81" fmla="*/ 287 h 304"/>
                <a:gd name="T82" fmla="*/ 178 w 297"/>
                <a:gd name="T83" fmla="*/ 281 h 304"/>
                <a:gd name="T84" fmla="*/ 164 w 297"/>
                <a:gd name="T85" fmla="*/ 269 h 304"/>
                <a:gd name="T86" fmla="*/ 133 w 297"/>
                <a:gd name="T87" fmla="*/ 164 h 304"/>
                <a:gd name="T88" fmla="*/ 149 w 297"/>
                <a:gd name="T89" fmla="*/ 148 h 304"/>
                <a:gd name="T90" fmla="*/ 164 w 297"/>
                <a:gd name="T91" fmla="*/ 164 h 304"/>
                <a:gd name="T92" fmla="*/ 131 w 297"/>
                <a:gd name="T93" fmla="*/ 39 h 304"/>
                <a:gd name="T94" fmla="*/ 141 w 297"/>
                <a:gd name="T95" fmla="*/ 10 h 304"/>
                <a:gd name="T96" fmla="*/ 168 w 297"/>
                <a:gd name="T97" fmla="*/ 23 h 304"/>
                <a:gd name="T98" fmla="*/ 158 w 297"/>
                <a:gd name="T99" fmla="*/ 49 h 304"/>
                <a:gd name="T100" fmla="*/ 178 w 297"/>
                <a:gd name="T101" fmla="*/ 31 h 304"/>
                <a:gd name="T102" fmla="*/ 231 w 297"/>
                <a:gd name="T103" fmla="*/ 31 h 304"/>
                <a:gd name="T104" fmla="*/ 248 w 297"/>
                <a:gd name="T105" fmla="*/ 86 h 304"/>
                <a:gd name="T106" fmla="*/ 248 w 297"/>
                <a:gd name="T107" fmla="*/ 183 h 304"/>
                <a:gd name="T108" fmla="*/ 209 w 297"/>
                <a:gd name="T109" fmla="*/ 156 h 304"/>
                <a:gd name="T110" fmla="*/ 275 w 297"/>
                <a:gd name="T111" fmla="*/ 174 h 30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7" h="304">
                  <a:moveTo>
                    <a:pt x="297" y="152"/>
                  </a:moveTo>
                  <a:lnTo>
                    <a:pt x="297" y="152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97" y="150"/>
                  </a:lnTo>
                  <a:lnTo>
                    <a:pt x="254" y="76"/>
                  </a:lnTo>
                  <a:lnTo>
                    <a:pt x="254" y="31"/>
                  </a:lnTo>
                  <a:lnTo>
                    <a:pt x="254" y="31"/>
                  </a:lnTo>
                  <a:lnTo>
                    <a:pt x="252" y="29"/>
                  </a:lnTo>
                  <a:lnTo>
                    <a:pt x="252" y="29"/>
                  </a:lnTo>
                  <a:lnTo>
                    <a:pt x="252" y="29"/>
                  </a:lnTo>
                  <a:lnTo>
                    <a:pt x="252" y="29"/>
                  </a:lnTo>
                  <a:lnTo>
                    <a:pt x="252" y="27"/>
                  </a:lnTo>
                  <a:lnTo>
                    <a:pt x="252" y="27"/>
                  </a:lnTo>
                  <a:lnTo>
                    <a:pt x="252" y="27"/>
                  </a:lnTo>
                  <a:lnTo>
                    <a:pt x="252" y="27"/>
                  </a:lnTo>
                  <a:lnTo>
                    <a:pt x="250" y="27"/>
                  </a:lnTo>
                  <a:lnTo>
                    <a:pt x="250" y="27"/>
                  </a:lnTo>
                  <a:lnTo>
                    <a:pt x="250" y="27"/>
                  </a:lnTo>
                  <a:lnTo>
                    <a:pt x="250" y="27"/>
                  </a:lnTo>
                  <a:lnTo>
                    <a:pt x="250" y="27"/>
                  </a:lnTo>
                  <a:lnTo>
                    <a:pt x="250" y="27"/>
                  </a:lnTo>
                  <a:lnTo>
                    <a:pt x="234" y="23"/>
                  </a:lnTo>
                  <a:lnTo>
                    <a:pt x="215" y="18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68" y="8"/>
                  </a:lnTo>
                  <a:lnTo>
                    <a:pt x="164" y="4"/>
                  </a:lnTo>
                  <a:lnTo>
                    <a:pt x="156" y="2"/>
                  </a:lnTo>
                  <a:lnTo>
                    <a:pt x="149" y="0"/>
                  </a:lnTo>
                  <a:lnTo>
                    <a:pt x="149" y="0"/>
                  </a:lnTo>
                  <a:lnTo>
                    <a:pt x="141" y="2"/>
                  </a:lnTo>
                  <a:lnTo>
                    <a:pt x="135" y="4"/>
                  </a:lnTo>
                  <a:lnTo>
                    <a:pt x="129" y="8"/>
                  </a:lnTo>
                  <a:lnTo>
                    <a:pt x="125" y="14"/>
                  </a:lnTo>
                  <a:lnTo>
                    <a:pt x="125" y="14"/>
                  </a:lnTo>
                  <a:lnTo>
                    <a:pt x="84" y="18"/>
                  </a:lnTo>
                  <a:lnTo>
                    <a:pt x="65" y="23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31"/>
                  </a:lnTo>
                  <a:lnTo>
                    <a:pt x="45" y="76"/>
                  </a:lnTo>
                  <a:lnTo>
                    <a:pt x="2" y="150"/>
                  </a:lnTo>
                  <a:lnTo>
                    <a:pt x="2" y="150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0" y="152"/>
                  </a:lnTo>
                  <a:lnTo>
                    <a:pt x="2" y="160"/>
                  </a:lnTo>
                  <a:lnTo>
                    <a:pt x="4" y="166"/>
                  </a:lnTo>
                  <a:lnTo>
                    <a:pt x="8" y="174"/>
                  </a:lnTo>
                  <a:lnTo>
                    <a:pt x="14" y="180"/>
                  </a:lnTo>
                  <a:lnTo>
                    <a:pt x="22" y="185"/>
                  </a:lnTo>
                  <a:lnTo>
                    <a:pt x="30" y="189"/>
                  </a:lnTo>
                  <a:lnTo>
                    <a:pt x="39" y="191"/>
                  </a:lnTo>
                  <a:lnTo>
                    <a:pt x="49" y="191"/>
                  </a:lnTo>
                  <a:lnTo>
                    <a:pt x="49" y="191"/>
                  </a:lnTo>
                  <a:lnTo>
                    <a:pt x="59" y="191"/>
                  </a:lnTo>
                  <a:lnTo>
                    <a:pt x="67" y="189"/>
                  </a:lnTo>
                  <a:lnTo>
                    <a:pt x="76" y="185"/>
                  </a:lnTo>
                  <a:lnTo>
                    <a:pt x="84" y="180"/>
                  </a:lnTo>
                  <a:lnTo>
                    <a:pt x="90" y="174"/>
                  </a:lnTo>
                  <a:lnTo>
                    <a:pt x="94" y="166"/>
                  </a:lnTo>
                  <a:lnTo>
                    <a:pt x="96" y="160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98" y="152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98" y="150"/>
                  </a:lnTo>
                  <a:lnTo>
                    <a:pt x="53" y="76"/>
                  </a:lnTo>
                  <a:lnTo>
                    <a:pt x="53" y="37"/>
                  </a:lnTo>
                  <a:lnTo>
                    <a:pt x="53" y="37"/>
                  </a:lnTo>
                  <a:lnTo>
                    <a:pt x="88" y="43"/>
                  </a:lnTo>
                  <a:lnTo>
                    <a:pt x="125" y="47"/>
                  </a:lnTo>
                  <a:lnTo>
                    <a:pt x="125" y="47"/>
                  </a:lnTo>
                  <a:lnTo>
                    <a:pt x="133" y="55"/>
                  </a:lnTo>
                  <a:lnTo>
                    <a:pt x="139" y="59"/>
                  </a:lnTo>
                  <a:lnTo>
                    <a:pt x="145" y="59"/>
                  </a:lnTo>
                  <a:lnTo>
                    <a:pt x="145" y="137"/>
                  </a:lnTo>
                  <a:lnTo>
                    <a:pt x="145" y="137"/>
                  </a:lnTo>
                  <a:lnTo>
                    <a:pt x="137" y="142"/>
                  </a:lnTo>
                  <a:lnTo>
                    <a:pt x="129" y="148"/>
                  </a:lnTo>
                  <a:lnTo>
                    <a:pt x="125" y="154"/>
                  </a:lnTo>
                  <a:lnTo>
                    <a:pt x="125" y="164"/>
                  </a:lnTo>
                  <a:lnTo>
                    <a:pt x="125" y="269"/>
                  </a:lnTo>
                  <a:lnTo>
                    <a:pt x="125" y="269"/>
                  </a:lnTo>
                  <a:lnTo>
                    <a:pt x="110" y="275"/>
                  </a:lnTo>
                  <a:lnTo>
                    <a:pt x="100" y="279"/>
                  </a:lnTo>
                  <a:lnTo>
                    <a:pt x="88" y="287"/>
                  </a:lnTo>
                  <a:lnTo>
                    <a:pt x="78" y="297"/>
                  </a:lnTo>
                  <a:lnTo>
                    <a:pt x="78" y="297"/>
                  </a:lnTo>
                  <a:lnTo>
                    <a:pt x="76" y="299"/>
                  </a:lnTo>
                  <a:lnTo>
                    <a:pt x="78" y="302"/>
                  </a:lnTo>
                  <a:lnTo>
                    <a:pt x="78" y="302"/>
                  </a:lnTo>
                  <a:lnTo>
                    <a:pt x="78" y="304"/>
                  </a:lnTo>
                  <a:lnTo>
                    <a:pt x="82" y="304"/>
                  </a:lnTo>
                  <a:lnTo>
                    <a:pt x="217" y="304"/>
                  </a:lnTo>
                  <a:lnTo>
                    <a:pt x="217" y="304"/>
                  </a:lnTo>
                  <a:lnTo>
                    <a:pt x="219" y="304"/>
                  </a:lnTo>
                  <a:lnTo>
                    <a:pt x="221" y="302"/>
                  </a:lnTo>
                  <a:lnTo>
                    <a:pt x="221" y="302"/>
                  </a:lnTo>
                  <a:lnTo>
                    <a:pt x="221" y="299"/>
                  </a:lnTo>
                  <a:lnTo>
                    <a:pt x="219" y="297"/>
                  </a:lnTo>
                  <a:lnTo>
                    <a:pt x="219" y="297"/>
                  </a:lnTo>
                  <a:lnTo>
                    <a:pt x="209" y="287"/>
                  </a:lnTo>
                  <a:lnTo>
                    <a:pt x="199" y="279"/>
                  </a:lnTo>
                  <a:lnTo>
                    <a:pt x="186" y="275"/>
                  </a:lnTo>
                  <a:lnTo>
                    <a:pt x="174" y="269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2" y="154"/>
                  </a:lnTo>
                  <a:lnTo>
                    <a:pt x="168" y="148"/>
                  </a:lnTo>
                  <a:lnTo>
                    <a:pt x="162" y="142"/>
                  </a:lnTo>
                  <a:lnTo>
                    <a:pt x="154" y="137"/>
                  </a:lnTo>
                  <a:lnTo>
                    <a:pt x="154" y="59"/>
                  </a:lnTo>
                  <a:lnTo>
                    <a:pt x="154" y="59"/>
                  </a:lnTo>
                  <a:lnTo>
                    <a:pt x="160" y="59"/>
                  </a:lnTo>
                  <a:lnTo>
                    <a:pt x="166" y="55"/>
                  </a:lnTo>
                  <a:lnTo>
                    <a:pt x="170" y="51"/>
                  </a:lnTo>
                  <a:lnTo>
                    <a:pt x="174" y="47"/>
                  </a:lnTo>
                  <a:lnTo>
                    <a:pt x="174" y="47"/>
                  </a:lnTo>
                  <a:lnTo>
                    <a:pt x="211" y="43"/>
                  </a:lnTo>
                  <a:lnTo>
                    <a:pt x="244" y="37"/>
                  </a:lnTo>
                  <a:lnTo>
                    <a:pt x="244" y="76"/>
                  </a:lnTo>
                  <a:lnTo>
                    <a:pt x="201" y="150"/>
                  </a:lnTo>
                  <a:lnTo>
                    <a:pt x="201" y="150"/>
                  </a:lnTo>
                  <a:lnTo>
                    <a:pt x="201" y="150"/>
                  </a:lnTo>
                  <a:lnTo>
                    <a:pt x="201" y="150"/>
                  </a:lnTo>
                  <a:lnTo>
                    <a:pt x="201" y="150"/>
                  </a:lnTo>
                  <a:lnTo>
                    <a:pt x="201" y="150"/>
                  </a:lnTo>
                  <a:lnTo>
                    <a:pt x="201" y="152"/>
                  </a:lnTo>
                  <a:lnTo>
                    <a:pt x="201" y="152"/>
                  </a:lnTo>
                  <a:lnTo>
                    <a:pt x="201" y="152"/>
                  </a:lnTo>
                  <a:lnTo>
                    <a:pt x="201" y="160"/>
                  </a:lnTo>
                  <a:lnTo>
                    <a:pt x="203" y="166"/>
                  </a:lnTo>
                  <a:lnTo>
                    <a:pt x="209" y="174"/>
                  </a:lnTo>
                  <a:lnTo>
                    <a:pt x="215" y="180"/>
                  </a:lnTo>
                  <a:lnTo>
                    <a:pt x="221" y="185"/>
                  </a:lnTo>
                  <a:lnTo>
                    <a:pt x="229" y="189"/>
                  </a:lnTo>
                  <a:lnTo>
                    <a:pt x="240" y="191"/>
                  </a:lnTo>
                  <a:lnTo>
                    <a:pt x="248" y="191"/>
                  </a:lnTo>
                  <a:lnTo>
                    <a:pt x="248" y="191"/>
                  </a:lnTo>
                  <a:lnTo>
                    <a:pt x="258" y="191"/>
                  </a:lnTo>
                  <a:lnTo>
                    <a:pt x="268" y="189"/>
                  </a:lnTo>
                  <a:lnTo>
                    <a:pt x="277" y="185"/>
                  </a:lnTo>
                  <a:lnTo>
                    <a:pt x="283" y="180"/>
                  </a:lnTo>
                  <a:lnTo>
                    <a:pt x="289" y="174"/>
                  </a:lnTo>
                  <a:lnTo>
                    <a:pt x="293" y="166"/>
                  </a:lnTo>
                  <a:lnTo>
                    <a:pt x="297" y="160"/>
                  </a:lnTo>
                  <a:lnTo>
                    <a:pt x="297" y="152"/>
                  </a:lnTo>
                  <a:lnTo>
                    <a:pt x="297" y="152"/>
                  </a:lnTo>
                  <a:close/>
                  <a:moveTo>
                    <a:pt x="49" y="183"/>
                  </a:moveTo>
                  <a:lnTo>
                    <a:pt x="49" y="183"/>
                  </a:lnTo>
                  <a:lnTo>
                    <a:pt x="35" y="180"/>
                  </a:lnTo>
                  <a:lnTo>
                    <a:pt x="22" y="174"/>
                  </a:lnTo>
                  <a:lnTo>
                    <a:pt x="14" y="166"/>
                  </a:lnTo>
                  <a:lnTo>
                    <a:pt x="12" y="162"/>
                  </a:lnTo>
                  <a:lnTo>
                    <a:pt x="10" y="156"/>
                  </a:lnTo>
                  <a:lnTo>
                    <a:pt x="88" y="156"/>
                  </a:lnTo>
                  <a:lnTo>
                    <a:pt x="88" y="156"/>
                  </a:lnTo>
                  <a:lnTo>
                    <a:pt x="86" y="162"/>
                  </a:lnTo>
                  <a:lnTo>
                    <a:pt x="84" y="166"/>
                  </a:lnTo>
                  <a:lnTo>
                    <a:pt x="76" y="174"/>
                  </a:lnTo>
                  <a:lnTo>
                    <a:pt x="63" y="180"/>
                  </a:lnTo>
                  <a:lnTo>
                    <a:pt x="49" y="183"/>
                  </a:lnTo>
                  <a:lnTo>
                    <a:pt x="49" y="183"/>
                  </a:lnTo>
                  <a:close/>
                  <a:moveTo>
                    <a:pt x="86" y="148"/>
                  </a:moveTo>
                  <a:lnTo>
                    <a:pt x="12" y="148"/>
                  </a:lnTo>
                  <a:lnTo>
                    <a:pt x="49" y="86"/>
                  </a:lnTo>
                  <a:lnTo>
                    <a:pt x="86" y="148"/>
                  </a:lnTo>
                  <a:close/>
                  <a:moveTo>
                    <a:pt x="67" y="31"/>
                  </a:moveTo>
                  <a:lnTo>
                    <a:pt x="67" y="31"/>
                  </a:lnTo>
                  <a:lnTo>
                    <a:pt x="92" y="27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19" y="31"/>
                  </a:lnTo>
                  <a:lnTo>
                    <a:pt x="119" y="31"/>
                  </a:lnTo>
                  <a:lnTo>
                    <a:pt x="121" y="37"/>
                  </a:lnTo>
                  <a:lnTo>
                    <a:pt x="121" y="37"/>
                  </a:lnTo>
                  <a:lnTo>
                    <a:pt x="92" y="35"/>
                  </a:lnTo>
                  <a:lnTo>
                    <a:pt x="67" y="31"/>
                  </a:lnTo>
                  <a:lnTo>
                    <a:pt x="67" y="31"/>
                  </a:lnTo>
                  <a:close/>
                  <a:moveTo>
                    <a:pt x="92" y="295"/>
                  </a:moveTo>
                  <a:lnTo>
                    <a:pt x="92" y="295"/>
                  </a:lnTo>
                  <a:lnTo>
                    <a:pt x="106" y="287"/>
                  </a:lnTo>
                  <a:lnTo>
                    <a:pt x="119" y="281"/>
                  </a:lnTo>
                  <a:lnTo>
                    <a:pt x="135" y="277"/>
                  </a:lnTo>
                  <a:lnTo>
                    <a:pt x="149" y="275"/>
                  </a:lnTo>
                  <a:lnTo>
                    <a:pt x="164" y="277"/>
                  </a:lnTo>
                  <a:lnTo>
                    <a:pt x="178" y="281"/>
                  </a:lnTo>
                  <a:lnTo>
                    <a:pt x="192" y="287"/>
                  </a:lnTo>
                  <a:lnTo>
                    <a:pt x="205" y="295"/>
                  </a:lnTo>
                  <a:lnTo>
                    <a:pt x="92" y="295"/>
                  </a:lnTo>
                  <a:close/>
                  <a:moveTo>
                    <a:pt x="164" y="164"/>
                  </a:moveTo>
                  <a:lnTo>
                    <a:pt x="164" y="269"/>
                  </a:lnTo>
                  <a:lnTo>
                    <a:pt x="164" y="269"/>
                  </a:lnTo>
                  <a:lnTo>
                    <a:pt x="149" y="267"/>
                  </a:lnTo>
                  <a:lnTo>
                    <a:pt x="133" y="269"/>
                  </a:lnTo>
                  <a:lnTo>
                    <a:pt x="133" y="164"/>
                  </a:lnTo>
                  <a:lnTo>
                    <a:pt x="133" y="164"/>
                  </a:lnTo>
                  <a:lnTo>
                    <a:pt x="135" y="156"/>
                  </a:lnTo>
                  <a:lnTo>
                    <a:pt x="137" y="152"/>
                  </a:lnTo>
                  <a:lnTo>
                    <a:pt x="143" y="148"/>
                  </a:lnTo>
                  <a:lnTo>
                    <a:pt x="149" y="148"/>
                  </a:lnTo>
                  <a:lnTo>
                    <a:pt x="149" y="148"/>
                  </a:lnTo>
                  <a:lnTo>
                    <a:pt x="156" y="148"/>
                  </a:lnTo>
                  <a:lnTo>
                    <a:pt x="160" y="152"/>
                  </a:lnTo>
                  <a:lnTo>
                    <a:pt x="164" y="156"/>
                  </a:lnTo>
                  <a:lnTo>
                    <a:pt x="164" y="164"/>
                  </a:lnTo>
                  <a:lnTo>
                    <a:pt x="164" y="164"/>
                  </a:lnTo>
                  <a:close/>
                  <a:moveTo>
                    <a:pt x="149" y="51"/>
                  </a:moveTo>
                  <a:lnTo>
                    <a:pt x="149" y="51"/>
                  </a:lnTo>
                  <a:lnTo>
                    <a:pt x="141" y="49"/>
                  </a:lnTo>
                  <a:lnTo>
                    <a:pt x="135" y="45"/>
                  </a:lnTo>
                  <a:lnTo>
                    <a:pt x="131" y="39"/>
                  </a:lnTo>
                  <a:lnTo>
                    <a:pt x="129" y="31"/>
                  </a:lnTo>
                  <a:lnTo>
                    <a:pt x="129" y="31"/>
                  </a:lnTo>
                  <a:lnTo>
                    <a:pt x="131" y="23"/>
                  </a:lnTo>
                  <a:lnTo>
                    <a:pt x="135" y="16"/>
                  </a:lnTo>
                  <a:lnTo>
                    <a:pt x="141" y="10"/>
                  </a:lnTo>
                  <a:lnTo>
                    <a:pt x="149" y="10"/>
                  </a:lnTo>
                  <a:lnTo>
                    <a:pt x="149" y="10"/>
                  </a:lnTo>
                  <a:lnTo>
                    <a:pt x="158" y="10"/>
                  </a:lnTo>
                  <a:lnTo>
                    <a:pt x="164" y="16"/>
                  </a:lnTo>
                  <a:lnTo>
                    <a:pt x="168" y="23"/>
                  </a:lnTo>
                  <a:lnTo>
                    <a:pt x="170" y="31"/>
                  </a:lnTo>
                  <a:lnTo>
                    <a:pt x="170" y="31"/>
                  </a:lnTo>
                  <a:lnTo>
                    <a:pt x="168" y="39"/>
                  </a:lnTo>
                  <a:lnTo>
                    <a:pt x="164" y="45"/>
                  </a:lnTo>
                  <a:lnTo>
                    <a:pt x="158" y="49"/>
                  </a:lnTo>
                  <a:lnTo>
                    <a:pt x="149" y="51"/>
                  </a:lnTo>
                  <a:lnTo>
                    <a:pt x="149" y="51"/>
                  </a:lnTo>
                  <a:close/>
                  <a:moveTo>
                    <a:pt x="178" y="37"/>
                  </a:moveTo>
                  <a:lnTo>
                    <a:pt x="178" y="37"/>
                  </a:lnTo>
                  <a:lnTo>
                    <a:pt x="178" y="31"/>
                  </a:lnTo>
                  <a:lnTo>
                    <a:pt x="178" y="31"/>
                  </a:lnTo>
                  <a:lnTo>
                    <a:pt x="178" y="23"/>
                  </a:lnTo>
                  <a:lnTo>
                    <a:pt x="178" y="23"/>
                  </a:lnTo>
                  <a:lnTo>
                    <a:pt x="205" y="27"/>
                  </a:lnTo>
                  <a:lnTo>
                    <a:pt x="231" y="31"/>
                  </a:lnTo>
                  <a:lnTo>
                    <a:pt x="231" y="31"/>
                  </a:lnTo>
                  <a:lnTo>
                    <a:pt x="205" y="35"/>
                  </a:lnTo>
                  <a:lnTo>
                    <a:pt x="178" y="37"/>
                  </a:lnTo>
                  <a:lnTo>
                    <a:pt x="178" y="37"/>
                  </a:lnTo>
                  <a:close/>
                  <a:moveTo>
                    <a:pt x="248" y="86"/>
                  </a:moveTo>
                  <a:lnTo>
                    <a:pt x="285" y="148"/>
                  </a:lnTo>
                  <a:lnTo>
                    <a:pt x="213" y="148"/>
                  </a:lnTo>
                  <a:lnTo>
                    <a:pt x="248" y="86"/>
                  </a:lnTo>
                  <a:close/>
                  <a:moveTo>
                    <a:pt x="248" y="183"/>
                  </a:moveTo>
                  <a:lnTo>
                    <a:pt x="248" y="183"/>
                  </a:lnTo>
                  <a:lnTo>
                    <a:pt x="234" y="180"/>
                  </a:lnTo>
                  <a:lnTo>
                    <a:pt x="223" y="174"/>
                  </a:lnTo>
                  <a:lnTo>
                    <a:pt x="213" y="166"/>
                  </a:lnTo>
                  <a:lnTo>
                    <a:pt x="211" y="162"/>
                  </a:lnTo>
                  <a:lnTo>
                    <a:pt x="209" y="156"/>
                  </a:lnTo>
                  <a:lnTo>
                    <a:pt x="289" y="156"/>
                  </a:lnTo>
                  <a:lnTo>
                    <a:pt x="289" y="156"/>
                  </a:lnTo>
                  <a:lnTo>
                    <a:pt x="287" y="162"/>
                  </a:lnTo>
                  <a:lnTo>
                    <a:pt x="283" y="166"/>
                  </a:lnTo>
                  <a:lnTo>
                    <a:pt x="275" y="174"/>
                  </a:lnTo>
                  <a:lnTo>
                    <a:pt x="262" y="180"/>
                  </a:lnTo>
                  <a:lnTo>
                    <a:pt x="248" y="183"/>
                  </a:lnTo>
                  <a:lnTo>
                    <a:pt x="248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sp>
        <p:nvSpPr>
          <p:cNvPr id="8225" name="Line 93"/>
          <p:cNvSpPr>
            <a:spLocks noChangeShapeType="1"/>
          </p:cNvSpPr>
          <p:nvPr/>
        </p:nvSpPr>
        <p:spPr>
          <a:xfrm>
            <a:off x="1477169" y="3287713"/>
            <a:ext cx="315913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26" name="Line 94"/>
          <p:cNvSpPr>
            <a:spLocks noChangeShapeType="1"/>
          </p:cNvSpPr>
          <p:nvPr/>
        </p:nvSpPr>
        <p:spPr>
          <a:xfrm>
            <a:off x="1477169" y="2955926"/>
            <a:ext cx="315913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27" name="Line 95"/>
          <p:cNvSpPr>
            <a:spLocks noChangeShapeType="1"/>
          </p:cNvSpPr>
          <p:nvPr/>
        </p:nvSpPr>
        <p:spPr>
          <a:xfrm>
            <a:off x="2883694" y="4743451"/>
            <a:ext cx="319088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28" name="Line 96"/>
          <p:cNvSpPr>
            <a:spLocks noChangeShapeType="1"/>
          </p:cNvSpPr>
          <p:nvPr/>
        </p:nvSpPr>
        <p:spPr>
          <a:xfrm>
            <a:off x="2883694" y="4411663"/>
            <a:ext cx="319088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29" name="Line 97"/>
          <p:cNvSpPr>
            <a:spLocks noChangeShapeType="1"/>
          </p:cNvSpPr>
          <p:nvPr/>
        </p:nvSpPr>
        <p:spPr>
          <a:xfrm>
            <a:off x="5755481" y="4743451"/>
            <a:ext cx="319088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30" name="Line 98"/>
          <p:cNvSpPr>
            <a:spLocks noChangeShapeType="1"/>
          </p:cNvSpPr>
          <p:nvPr/>
        </p:nvSpPr>
        <p:spPr>
          <a:xfrm>
            <a:off x="5755481" y="4411663"/>
            <a:ext cx="319088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31" name="Line 99"/>
          <p:cNvSpPr>
            <a:spLocks noChangeShapeType="1"/>
          </p:cNvSpPr>
          <p:nvPr/>
        </p:nvSpPr>
        <p:spPr>
          <a:xfrm>
            <a:off x="8627269" y="4743451"/>
            <a:ext cx="319088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32" name="Line 100"/>
          <p:cNvSpPr>
            <a:spLocks noChangeShapeType="1"/>
          </p:cNvSpPr>
          <p:nvPr/>
        </p:nvSpPr>
        <p:spPr>
          <a:xfrm>
            <a:off x="8627269" y="4411663"/>
            <a:ext cx="319088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33" name="Line 101"/>
          <p:cNvSpPr>
            <a:spLocks noChangeShapeType="1"/>
          </p:cNvSpPr>
          <p:nvPr/>
        </p:nvSpPr>
        <p:spPr>
          <a:xfrm>
            <a:off x="4290219" y="3287713"/>
            <a:ext cx="315913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34" name="Line 102"/>
          <p:cNvSpPr>
            <a:spLocks noChangeShapeType="1"/>
          </p:cNvSpPr>
          <p:nvPr/>
        </p:nvSpPr>
        <p:spPr>
          <a:xfrm>
            <a:off x="4290219" y="2955926"/>
            <a:ext cx="315913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35" name="Line 103"/>
          <p:cNvSpPr>
            <a:spLocks noChangeShapeType="1"/>
          </p:cNvSpPr>
          <p:nvPr/>
        </p:nvSpPr>
        <p:spPr>
          <a:xfrm>
            <a:off x="7155656" y="3287713"/>
            <a:ext cx="315913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36" name="Line 104"/>
          <p:cNvSpPr>
            <a:spLocks noChangeShapeType="1"/>
          </p:cNvSpPr>
          <p:nvPr/>
        </p:nvSpPr>
        <p:spPr>
          <a:xfrm>
            <a:off x="7155656" y="2955926"/>
            <a:ext cx="315913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37" name="Line 105"/>
          <p:cNvSpPr>
            <a:spLocks noChangeShapeType="1"/>
          </p:cNvSpPr>
          <p:nvPr/>
        </p:nvSpPr>
        <p:spPr>
          <a:xfrm>
            <a:off x="10036969" y="3287713"/>
            <a:ext cx="319088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238" name="Line 106"/>
          <p:cNvSpPr>
            <a:spLocks noChangeShapeType="1"/>
          </p:cNvSpPr>
          <p:nvPr/>
        </p:nvSpPr>
        <p:spPr>
          <a:xfrm>
            <a:off x="10036969" y="2955926"/>
            <a:ext cx="319088" cy="0"/>
          </a:xfrm>
          <a:prstGeom prst="line">
            <a:avLst/>
          </a:prstGeom>
          <a:noFill/>
          <a:ln w="12700">
            <a:solidFill>
              <a:srgbClr val="72717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6" name="Rectangle 75"/>
          <p:cNvSpPr>
            <a:spLocks noChangeArrowheads="1"/>
          </p:cNvSpPr>
          <p:nvPr/>
        </p:nvSpPr>
        <p:spPr>
          <a:xfrm>
            <a:off x="8038305" y="6547644"/>
            <a:ext cx="772320" cy="27699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ffffff"/>
                </a:solidFill>
                <a:effectLst/>
                <a:latin typeface="에스코어 드림 4 Regular"/>
                <a:ea typeface="에스코어 드림 4 Regular"/>
              </a:rPr>
              <a:t>S</a:t>
            </a:r>
            <a:r>
              <a:rPr kumimoji="0" lang="en-US" altLang="ko-KR" sz="1800" b="0" i="0" u="none" strike="noStrike" cap="none" normalizeH="0" baseline="0">
                <a:solidFill>
                  <a:srgbClr val="ffffff"/>
                </a:solidFill>
                <a:effectLst/>
                <a:latin typeface="에스코어 드림 4 Regular"/>
                <a:ea typeface="에스코어 드림 4 Regular"/>
              </a:rPr>
              <a:t>ample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음식, 커피, 컵, 스프이(가) 표시된 사진&#10;&#10;자동 생성된 설명">
            <a:extLst>
              <a:ext uri="{FF2B5EF4-FFF2-40B4-BE49-F238E27FC236}">
                <a16:creationId xmlns:a16="http://schemas.microsoft.com/office/drawing/2014/main" id="{7008E80F-71CC-49FD-874F-3B4120191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89777" cy="6939273"/>
          </a:xfrm>
          <a:prstGeom prst="rect">
            <a:avLst/>
          </a:prstGeom>
        </p:spPr>
      </p:pic>
      <p:sp>
        <p:nvSpPr>
          <p:cNvPr id="5" name="AutoShape 3">
            <a:extLst>
              <a:ext uri="{FF2B5EF4-FFF2-40B4-BE49-F238E27FC236}">
                <a16:creationId xmlns:a16="http://schemas.microsoft.com/office/drawing/2014/main" id="{7563F8CD-4B0A-4D3B-B5F4-B9EF62953C9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-1" y="-66528"/>
            <a:ext cx="12531204" cy="7076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325E3B2-AB15-4D4C-815E-F90353E9A58B}"/>
              </a:ext>
            </a:extLst>
          </p:cNvPr>
          <p:cNvSpPr>
            <a:spLocks/>
          </p:cNvSpPr>
          <p:nvPr/>
        </p:nvSpPr>
        <p:spPr bwMode="auto">
          <a:xfrm>
            <a:off x="653658" y="1864887"/>
            <a:ext cx="6007752" cy="2869202"/>
          </a:xfrm>
          <a:custGeom>
            <a:avLst/>
            <a:gdLst>
              <a:gd name="T0" fmla="*/ 225 w 3658"/>
              <a:gd name="T1" fmla="*/ 1747 h 1747"/>
              <a:gd name="T2" fmla="*/ 202 w 3658"/>
              <a:gd name="T3" fmla="*/ 1745 h 1747"/>
              <a:gd name="T4" fmla="*/ 159 w 3658"/>
              <a:gd name="T5" fmla="*/ 1736 h 1747"/>
              <a:gd name="T6" fmla="*/ 118 w 3658"/>
              <a:gd name="T7" fmla="*/ 1720 h 1747"/>
              <a:gd name="T8" fmla="*/ 83 w 3658"/>
              <a:gd name="T9" fmla="*/ 1696 h 1747"/>
              <a:gd name="T10" fmla="*/ 51 w 3658"/>
              <a:gd name="T11" fmla="*/ 1665 h 1747"/>
              <a:gd name="T12" fmla="*/ 27 w 3658"/>
              <a:gd name="T13" fmla="*/ 1629 h 1747"/>
              <a:gd name="T14" fmla="*/ 11 w 3658"/>
              <a:gd name="T15" fmla="*/ 1590 h 1747"/>
              <a:gd name="T16" fmla="*/ 2 w 3658"/>
              <a:gd name="T17" fmla="*/ 1546 h 1747"/>
              <a:gd name="T18" fmla="*/ 0 w 3658"/>
              <a:gd name="T19" fmla="*/ 224 h 1747"/>
              <a:gd name="T20" fmla="*/ 2 w 3658"/>
              <a:gd name="T21" fmla="*/ 201 h 1747"/>
              <a:gd name="T22" fmla="*/ 11 w 3658"/>
              <a:gd name="T23" fmla="*/ 157 h 1747"/>
              <a:gd name="T24" fmla="*/ 27 w 3658"/>
              <a:gd name="T25" fmla="*/ 117 h 1747"/>
              <a:gd name="T26" fmla="*/ 51 w 3658"/>
              <a:gd name="T27" fmla="*/ 82 h 1747"/>
              <a:gd name="T28" fmla="*/ 83 w 3658"/>
              <a:gd name="T29" fmla="*/ 50 h 1747"/>
              <a:gd name="T30" fmla="*/ 118 w 3658"/>
              <a:gd name="T31" fmla="*/ 26 h 1747"/>
              <a:gd name="T32" fmla="*/ 159 w 3658"/>
              <a:gd name="T33" fmla="*/ 9 h 1747"/>
              <a:gd name="T34" fmla="*/ 202 w 3658"/>
              <a:gd name="T35" fmla="*/ 0 h 1747"/>
              <a:gd name="T36" fmla="*/ 3434 w 3658"/>
              <a:gd name="T37" fmla="*/ 0 h 1747"/>
              <a:gd name="T38" fmla="*/ 3457 w 3658"/>
              <a:gd name="T39" fmla="*/ 0 h 1747"/>
              <a:gd name="T40" fmla="*/ 3501 w 3658"/>
              <a:gd name="T41" fmla="*/ 9 h 1747"/>
              <a:gd name="T42" fmla="*/ 3541 w 3658"/>
              <a:gd name="T43" fmla="*/ 26 h 1747"/>
              <a:gd name="T44" fmla="*/ 3576 w 3658"/>
              <a:gd name="T45" fmla="*/ 50 h 1747"/>
              <a:gd name="T46" fmla="*/ 3606 w 3658"/>
              <a:gd name="T47" fmla="*/ 82 h 1747"/>
              <a:gd name="T48" fmla="*/ 3630 w 3658"/>
              <a:gd name="T49" fmla="*/ 117 h 1747"/>
              <a:gd name="T50" fmla="*/ 3649 w 3658"/>
              <a:gd name="T51" fmla="*/ 157 h 1747"/>
              <a:gd name="T52" fmla="*/ 3658 w 3658"/>
              <a:gd name="T53" fmla="*/ 201 h 1747"/>
              <a:gd name="T54" fmla="*/ 3658 w 3658"/>
              <a:gd name="T55" fmla="*/ 1522 h 1747"/>
              <a:gd name="T56" fmla="*/ 3658 w 3658"/>
              <a:gd name="T57" fmla="*/ 1546 h 1747"/>
              <a:gd name="T58" fmla="*/ 3649 w 3658"/>
              <a:gd name="T59" fmla="*/ 1590 h 1747"/>
              <a:gd name="T60" fmla="*/ 3630 w 3658"/>
              <a:gd name="T61" fmla="*/ 1629 h 1747"/>
              <a:gd name="T62" fmla="*/ 3606 w 3658"/>
              <a:gd name="T63" fmla="*/ 1665 h 1747"/>
              <a:gd name="T64" fmla="*/ 3576 w 3658"/>
              <a:gd name="T65" fmla="*/ 1696 h 1747"/>
              <a:gd name="T66" fmla="*/ 3541 w 3658"/>
              <a:gd name="T67" fmla="*/ 1720 h 1747"/>
              <a:gd name="T68" fmla="*/ 3501 w 3658"/>
              <a:gd name="T69" fmla="*/ 1736 h 1747"/>
              <a:gd name="T70" fmla="*/ 3457 w 3658"/>
              <a:gd name="T71" fmla="*/ 1745 h 1747"/>
              <a:gd name="T72" fmla="*/ 3434 w 3658"/>
              <a:gd name="T73" fmla="*/ 1747 h 1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658" h="1747">
                <a:moveTo>
                  <a:pt x="3434" y="1747"/>
                </a:moveTo>
                <a:lnTo>
                  <a:pt x="225" y="1747"/>
                </a:lnTo>
                <a:lnTo>
                  <a:pt x="225" y="1747"/>
                </a:lnTo>
                <a:lnTo>
                  <a:pt x="202" y="1745"/>
                </a:lnTo>
                <a:lnTo>
                  <a:pt x="180" y="1742"/>
                </a:lnTo>
                <a:lnTo>
                  <a:pt x="159" y="1736"/>
                </a:lnTo>
                <a:lnTo>
                  <a:pt x="137" y="1729"/>
                </a:lnTo>
                <a:lnTo>
                  <a:pt x="118" y="1720"/>
                </a:lnTo>
                <a:lnTo>
                  <a:pt x="100" y="1709"/>
                </a:lnTo>
                <a:lnTo>
                  <a:pt x="83" y="1696"/>
                </a:lnTo>
                <a:lnTo>
                  <a:pt x="67" y="1682"/>
                </a:lnTo>
                <a:lnTo>
                  <a:pt x="51" y="1665"/>
                </a:lnTo>
                <a:lnTo>
                  <a:pt x="39" y="1649"/>
                </a:lnTo>
                <a:lnTo>
                  <a:pt x="27" y="1629"/>
                </a:lnTo>
                <a:lnTo>
                  <a:pt x="18" y="1610"/>
                </a:lnTo>
                <a:lnTo>
                  <a:pt x="11" y="1590"/>
                </a:lnTo>
                <a:lnTo>
                  <a:pt x="5" y="1567"/>
                </a:lnTo>
                <a:lnTo>
                  <a:pt x="2" y="1546"/>
                </a:lnTo>
                <a:lnTo>
                  <a:pt x="0" y="1522"/>
                </a:lnTo>
                <a:lnTo>
                  <a:pt x="0" y="224"/>
                </a:lnTo>
                <a:lnTo>
                  <a:pt x="0" y="224"/>
                </a:lnTo>
                <a:lnTo>
                  <a:pt x="2" y="201"/>
                </a:lnTo>
                <a:lnTo>
                  <a:pt x="5" y="178"/>
                </a:lnTo>
                <a:lnTo>
                  <a:pt x="11" y="157"/>
                </a:lnTo>
                <a:lnTo>
                  <a:pt x="18" y="136"/>
                </a:lnTo>
                <a:lnTo>
                  <a:pt x="27" y="117"/>
                </a:lnTo>
                <a:lnTo>
                  <a:pt x="39" y="98"/>
                </a:lnTo>
                <a:lnTo>
                  <a:pt x="51" y="82"/>
                </a:lnTo>
                <a:lnTo>
                  <a:pt x="67" y="65"/>
                </a:lnTo>
                <a:lnTo>
                  <a:pt x="83" y="50"/>
                </a:lnTo>
                <a:lnTo>
                  <a:pt x="100" y="38"/>
                </a:lnTo>
                <a:lnTo>
                  <a:pt x="118" y="26"/>
                </a:lnTo>
                <a:lnTo>
                  <a:pt x="137" y="17"/>
                </a:lnTo>
                <a:lnTo>
                  <a:pt x="159" y="9"/>
                </a:lnTo>
                <a:lnTo>
                  <a:pt x="180" y="5"/>
                </a:lnTo>
                <a:lnTo>
                  <a:pt x="202" y="0"/>
                </a:lnTo>
                <a:lnTo>
                  <a:pt x="225" y="0"/>
                </a:lnTo>
                <a:lnTo>
                  <a:pt x="3434" y="0"/>
                </a:lnTo>
                <a:lnTo>
                  <a:pt x="3434" y="0"/>
                </a:lnTo>
                <a:lnTo>
                  <a:pt x="3457" y="0"/>
                </a:lnTo>
                <a:lnTo>
                  <a:pt x="3480" y="5"/>
                </a:lnTo>
                <a:lnTo>
                  <a:pt x="3501" y="9"/>
                </a:lnTo>
                <a:lnTo>
                  <a:pt x="3522" y="17"/>
                </a:lnTo>
                <a:lnTo>
                  <a:pt x="3541" y="26"/>
                </a:lnTo>
                <a:lnTo>
                  <a:pt x="3560" y="38"/>
                </a:lnTo>
                <a:lnTo>
                  <a:pt x="3576" y="50"/>
                </a:lnTo>
                <a:lnTo>
                  <a:pt x="3593" y="65"/>
                </a:lnTo>
                <a:lnTo>
                  <a:pt x="3606" y="82"/>
                </a:lnTo>
                <a:lnTo>
                  <a:pt x="3620" y="98"/>
                </a:lnTo>
                <a:lnTo>
                  <a:pt x="3630" y="117"/>
                </a:lnTo>
                <a:lnTo>
                  <a:pt x="3641" y="136"/>
                </a:lnTo>
                <a:lnTo>
                  <a:pt x="3649" y="157"/>
                </a:lnTo>
                <a:lnTo>
                  <a:pt x="3653" y="178"/>
                </a:lnTo>
                <a:lnTo>
                  <a:pt x="3658" y="201"/>
                </a:lnTo>
                <a:lnTo>
                  <a:pt x="3658" y="224"/>
                </a:lnTo>
                <a:lnTo>
                  <a:pt x="3658" y="1522"/>
                </a:lnTo>
                <a:lnTo>
                  <a:pt x="3658" y="1522"/>
                </a:lnTo>
                <a:lnTo>
                  <a:pt x="3658" y="1546"/>
                </a:lnTo>
                <a:lnTo>
                  <a:pt x="3653" y="1567"/>
                </a:lnTo>
                <a:lnTo>
                  <a:pt x="3649" y="1590"/>
                </a:lnTo>
                <a:lnTo>
                  <a:pt x="3641" y="1610"/>
                </a:lnTo>
                <a:lnTo>
                  <a:pt x="3630" y="1629"/>
                </a:lnTo>
                <a:lnTo>
                  <a:pt x="3620" y="1649"/>
                </a:lnTo>
                <a:lnTo>
                  <a:pt x="3606" y="1665"/>
                </a:lnTo>
                <a:lnTo>
                  <a:pt x="3593" y="1682"/>
                </a:lnTo>
                <a:lnTo>
                  <a:pt x="3576" y="1696"/>
                </a:lnTo>
                <a:lnTo>
                  <a:pt x="3560" y="1709"/>
                </a:lnTo>
                <a:lnTo>
                  <a:pt x="3541" y="1720"/>
                </a:lnTo>
                <a:lnTo>
                  <a:pt x="3522" y="1729"/>
                </a:lnTo>
                <a:lnTo>
                  <a:pt x="3501" y="1736"/>
                </a:lnTo>
                <a:lnTo>
                  <a:pt x="3480" y="1742"/>
                </a:lnTo>
                <a:lnTo>
                  <a:pt x="3457" y="1745"/>
                </a:lnTo>
                <a:lnTo>
                  <a:pt x="3434" y="1747"/>
                </a:lnTo>
                <a:lnTo>
                  <a:pt x="3434" y="17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740698-ADEC-4F0E-8E1F-87F9BE391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165242"/>
            <a:ext cx="7134410" cy="1011694"/>
          </a:xfrm>
          <a:prstGeom prst="rect">
            <a:avLst/>
          </a:prstGeom>
          <a:solidFill>
            <a:srgbClr val="E7D2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30C4D-72BA-4017-AAF9-AC90EA19B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6208" y="2447925"/>
            <a:ext cx="168591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Contat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Us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714DFA-B003-4222-B34F-02AAF08C0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504" y="1370537"/>
            <a:ext cx="4277581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Design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Cheat</a:t>
            </a:r>
            <a:r>
              <a:rPr kumimoji="0" lang="ko-KR" altLang="ko-KR" sz="4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kumimoji="0" lang="ko-KR" altLang="ko-KR" sz="40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Key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000D2B-B291-4EEB-B861-53F3C015BE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654" y="3017824"/>
            <a:ext cx="897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2A668-2B85-451A-A732-E1766E3F1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917" y="3017824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7D5053-51CF-4C55-B427-749091708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285" y="3017824"/>
            <a:ext cx="11573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000-0000-0000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75286F-3E50-4EA6-9641-1181F6C67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495" y="3017824"/>
            <a:ext cx="50334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E-mail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7E9F20-E7CB-4203-A8AA-6488E6C5F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3203" y="3017824"/>
            <a:ext cx="109087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aaa@aaaa.com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F479CD-FB18-4FA7-B484-C5501FD7A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715" y="4031159"/>
            <a:ext cx="131606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당신을 위한 디자인.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B608EF-539A-4D43-B606-DD3AB7A81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495" y="3270747"/>
            <a:ext cx="50334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E-mail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FA271E-88FD-4975-B771-821981D34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3203" y="3270747"/>
            <a:ext cx="109087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aaa@aaaa.com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44AF1-6ED3-4E41-BF08-A87E5E953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0495" y="3520386"/>
            <a:ext cx="50334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E-mail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9B0007-3B89-4205-8C63-578358183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3203" y="3520386"/>
            <a:ext cx="109087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aaa@aaaa.com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52904-F87B-4E66-BC65-7F7B075DD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654" y="3270747"/>
            <a:ext cx="897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641301-92D8-4CD9-8F88-C984B271C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917" y="3270747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0BDBBE-E656-4332-B741-179BB7900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285" y="3270747"/>
            <a:ext cx="11573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000-0000-0000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61D52C-7D84-4AB0-BFC8-2E702724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654" y="3520386"/>
            <a:ext cx="897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1749E5-1516-4D5A-A353-C95E0D3B2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917" y="3520386"/>
            <a:ext cx="16991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068DAD-E6AE-4BEC-8339-B751B80FE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285" y="3520386"/>
            <a:ext cx="115736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F8080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000-0000-0000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06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AutoShape 74"/>
          <p:cNvSpPr>
            <a:spLocks noChangeAspect="1" noChangeArrowheads="1" noTextEdit="1"/>
          </p:cNvSpPr>
          <p:nvPr/>
        </p:nvSpPr>
        <p:spPr>
          <a:xfrm>
            <a:off x="-1" y="-74839"/>
            <a:ext cx="11879264" cy="69008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61" name="Freeform 77"/>
          <p:cNvSpPr/>
          <p:nvPr/>
        </p:nvSpPr>
        <p:spPr>
          <a:xfrm>
            <a:off x="622299" y="661761"/>
            <a:ext cx="10606089" cy="5491164"/>
          </a:xfrm>
          <a:custGeom>
            <a:avLst/>
            <a:gdLst>
              <a:gd name="T0" fmla="*/ 6681 w 6681"/>
              <a:gd name="T1" fmla="*/ 0 h 3459"/>
              <a:gd name="T2" fmla="*/ 2890 w 6681"/>
              <a:gd name="T3" fmla="*/ 0 h 3459"/>
              <a:gd name="T4" fmla="*/ 2890 w 6681"/>
              <a:gd name="T5" fmla="*/ 66 h 3459"/>
              <a:gd name="T6" fmla="*/ 2854 w 6681"/>
              <a:gd name="T7" fmla="*/ 66 h 3459"/>
              <a:gd name="T8" fmla="*/ 2854 w 6681"/>
              <a:gd name="T9" fmla="*/ 102 h 3459"/>
              <a:gd name="T10" fmla="*/ 2314 w 6681"/>
              <a:gd name="T11" fmla="*/ 102 h 3459"/>
              <a:gd name="T12" fmla="*/ 2310 w 6681"/>
              <a:gd name="T13" fmla="*/ 110 h 3459"/>
              <a:gd name="T14" fmla="*/ 2308 w 6681"/>
              <a:gd name="T15" fmla="*/ 110 h 3459"/>
              <a:gd name="T16" fmla="*/ 2296 w 6681"/>
              <a:gd name="T17" fmla="*/ 102 h 3459"/>
              <a:gd name="T18" fmla="*/ 662 w 6681"/>
              <a:gd name="T19" fmla="*/ 102 h 3459"/>
              <a:gd name="T20" fmla="*/ 662 w 6681"/>
              <a:gd name="T21" fmla="*/ 0 h 3459"/>
              <a:gd name="T22" fmla="*/ 0 w 6681"/>
              <a:gd name="T23" fmla="*/ 0 h 3459"/>
              <a:gd name="T24" fmla="*/ 0 w 6681"/>
              <a:gd name="T25" fmla="*/ 3459 h 3459"/>
              <a:gd name="T26" fmla="*/ 6681 w 6681"/>
              <a:gd name="T27" fmla="*/ 3459 h 3459"/>
              <a:gd name="T28" fmla="*/ 6681 w 6681"/>
              <a:gd name="T29" fmla="*/ 0 h 345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681" h="3459">
                <a:moveTo>
                  <a:pt x="6681" y="0"/>
                </a:moveTo>
                <a:lnTo>
                  <a:pt x="2890" y="0"/>
                </a:lnTo>
                <a:lnTo>
                  <a:pt x="2890" y="66"/>
                </a:lnTo>
                <a:lnTo>
                  <a:pt x="2854" y="66"/>
                </a:lnTo>
                <a:lnTo>
                  <a:pt x="2854" y="102"/>
                </a:lnTo>
                <a:lnTo>
                  <a:pt x="2314" y="102"/>
                </a:lnTo>
                <a:lnTo>
                  <a:pt x="2310" y="110"/>
                </a:lnTo>
                <a:lnTo>
                  <a:pt x="2308" y="110"/>
                </a:lnTo>
                <a:lnTo>
                  <a:pt x="2296" y="102"/>
                </a:lnTo>
                <a:lnTo>
                  <a:pt x="662" y="102"/>
                </a:lnTo>
                <a:lnTo>
                  <a:pt x="662" y="0"/>
                </a:lnTo>
                <a:lnTo>
                  <a:pt x="0" y="0"/>
                </a:lnTo>
                <a:lnTo>
                  <a:pt x="0" y="3459"/>
                </a:lnTo>
                <a:lnTo>
                  <a:pt x="6681" y="3459"/>
                </a:lnTo>
                <a:lnTo>
                  <a:pt x="6681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62" name="Freeform 78"/>
          <p:cNvSpPr/>
          <p:nvPr/>
        </p:nvSpPr>
        <p:spPr>
          <a:xfrm>
            <a:off x="-1" y="-14514"/>
            <a:ext cx="11879264" cy="6840539"/>
          </a:xfrm>
          <a:custGeom>
            <a:avLst/>
            <a:gdLst>
              <a:gd name="T0" fmla="*/ 7483 w 7483"/>
              <a:gd name="T1" fmla="*/ 0 h 4309"/>
              <a:gd name="T2" fmla="*/ 2964 w 7483"/>
              <a:gd name="T3" fmla="*/ 0 h 4309"/>
              <a:gd name="T4" fmla="*/ 2968 w 7483"/>
              <a:gd name="T5" fmla="*/ 2 h 4309"/>
              <a:gd name="T6" fmla="*/ 3282 w 7483"/>
              <a:gd name="T7" fmla="*/ 2 h 4309"/>
              <a:gd name="T8" fmla="*/ 3282 w 7483"/>
              <a:gd name="T9" fmla="*/ 406 h 4309"/>
              <a:gd name="T10" fmla="*/ 7093 w 7483"/>
              <a:gd name="T11" fmla="*/ 406 h 4309"/>
              <a:gd name="T12" fmla="*/ 7093 w 7483"/>
              <a:gd name="T13" fmla="*/ 3903 h 4309"/>
              <a:gd name="T14" fmla="*/ 372 w 7483"/>
              <a:gd name="T15" fmla="*/ 3903 h 4309"/>
              <a:gd name="T16" fmla="*/ 372 w 7483"/>
              <a:gd name="T17" fmla="*/ 406 h 4309"/>
              <a:gd name="T18" fmla="*/ 1054 w 7483"/>
              <a:gd name="T19" fmla="*/ 406 h 4309"/>
              <a:gd name="T20" fmla="*/ 1054 w 7483"/>
              <a:gd name="T21" fmla="*/ 38 h 4309"/>
              <a:gd name="T22" fmla="*/ 1090 w 7483"/>
              <a:gd name="T23" fmla="*/ 38 h 4309"/>
              <a:gd name="T24" fmla="*/ 1090 w 7483"/>
              <a:gd name="T25" fmla="*/ 2 h 4309"/>
              <a:gd name="T26" fmla="*/ 2872 w 7483"/>
              <a:gd name="T27" fmla="*/ 2 h 4309"/>
              <a:gd name="T28" fmla="*/ 2874 w 7483"/>
              <a:gd name="T29" fmla="*/ 0 h 4309"/>
              <a:gd name="T30" fmla="*/ 0 w 7483"/>
              <a:gd name="T31" fmla="*/ 0 h 4309"/>
              <a:gd name="T32" fmla="*/ 0 w 7483"/>
              <a:gd name="T33" fmla="*/ 4309 h 4309"/>
              <a:gd name="T34" fmla="*/ 7483 w 7483"/>
              <a:gd name="T35" fmla="*/ 4309 h 4309"/>
              <a:gd name="T36" fmla="*/ 7483 w 7483"/>
              <a:gd name="T37" fmla="*/ 0 h 430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483" h="4309">
                <a:moveTo>
                  <a:pt x="7483" y="0"/>
                </a:moveTo>
                <a:lnTo>
                  <a:pt x="2964" y="0"/>
                </a:lnTo>
                <a:lnTo>
                  <a:pt x="2968" y="2"/>
                </a:lnTo>
                <a:lnTo>
                  <a:pt x="3282" y="2"/>
                </a:lnTo>
                <a:lnTo>
                  <a:pt x="3282" y="406"/>
                </a:lnTo>
                <a:lnTo>
                  <a:pt x="7093" y="406"/>
                </a:lnTo>
                <a:lnTo>
                  <a:pt x="7093" y="3903"/>
                </a:lnTo>
                <a:lnTo>
                  <a:pt x="372" y="3903"/>
                </a:lnTo>
                <a:lnTo>
                  <a:pt x="372" y="406"/>
                </a:lnTo>
                <a:lnTo>
                  <a:pt x="1054" y="406"/>
                </a:lnTo>
                <a:lnTo>
                  <a:pt x="1054" y="38"/>
                </a:lnTo>
                <a:lnTo>
                  <a:pt x="1090" y="38"/>
                </a:lnTo>
                <a:lnTo>
                  <a:pt x="1090" y="2"/>
                </a:lnTo>
                <a:lnTo>
                  <a:pt x="2872" y="2"/>
                </a:lnTo>
                <a:lnTo>
                  <a:pt x="2874" y="0"/>
                </a:lnTo>
                <a:lnTo>
                  <a:pt x="0" y="0"/>
                </a:lnTo>
                <a:lnTo>
                  <a:pt x="0" y="4309"/>
                </a:lnTo>
                <a:lnTo>
                  <a:pt x="7483" y="4309"/>
                </a:lnTo>
                <a:lnTo>
                  <a:pt x="7483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64" name="Rectangle 80"/>
          <p:cNvSpPr>
            <a:spLocks noChangeArrowheads="1"/>
          </p:cNvSpPr>
          <p:nvPr/>
        </p:nvSpPr>
        <p:spPr>
          <a:xfrm>
            <a:off x="590549" y="630011"/>
            <a:ext cx="10669589" cy="55514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21" name="Rectangle 111"/>
          <p:cNvSpPr>
            <a:spLocks noChangeArrowheads="1"/>
          </p:cNvSpPr>
          <p:nvPr/>
        </p:nvSpPr>
        <p:spPr>
          <a:xfrm>
            <a:off x="0" y="0"/>
            <a:ext cx="3479800" cy="610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22" name="Rectangle 112"/>
          <p:cNvSpPr>
            <a:spLocks noChangeArrowheads="1"/>
          </p:cNvSpPr>
          <p:nvPr/>
        </p:nvSpPr>
        <p:spPr>
          <a:xfrm>
            <a:off x="0" y="0"/>
            <a:ext cx="3479800" cy="7778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4209" name="Picture 113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84501" y="-28575"/>
            <a:ext cx="28575" cy="2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3" name="Freeform 115"/>
          <p:cNvSpPr/>
          <p:nvPr/>
        </p:nvSpPr>
        <p:spPr>
          <a:xfrm>
            <a:off x="2593623" y="0"/>
            <a:ext cx="968375" cy="688975"/>
          </a:xfrm>
          <a:custGeom>
            <a:avLst/>
            <a:gdLst>
              <a:gd name="T0" fmla="*/ 610 w 610"/>
              <a:gd name="T1" fmla="*/ 0 h 434"/>
              <a:gd name="T2" fmla="*/ 230 w 610"/>
              <a:gd name="T3" fmla="*/ 0 h 434"/>
              <a:gd name="T4" fmla="*/ 0 w 610"/>
              <a:gd name="T5" fmla="*/ 434 h 434"/>
              <a:gd name="T6" fmla="*/ 610 w 610"/>
              <a:gd name="T7" fmla="*/ 434 h 434"/>
              <a:gd name="T8" fmla="*/ 610 w 610"/>
              <a:gd name="T9" fmla="*/ 0 h 43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10" h="434">
                <a:moveTo>
                  <a:pt x="610" y="0"/>
                </a:moveTo>
                <a:lnTo>
                  <a:pt x="230" y="0"/>
                </a:lnTo>
                <a:lnTo>
                  <a:pt x="0" y="434"/>
                </a:lnTo>
                <a:lnTo>
                  <a:pt x="610" y="434"/>
                </a:lnTo>
                <a:lnTo>
                  <a:pt x="6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24" name="Freeform 116"/>
          <p:cNvSpPr/>
          <p:nvPr/>
        </p:nvSpPr>
        <p:spPr>
          <a:xfrm>
            <a:off x="2546351" y="-6350"/>
            <a:ext cx="971550" cy="695325"/>
          </a:xfrm>
          <a:custGeom>
            <a:avLst/>
            <a:gdLst>
              <a:gd name="T0" fmla="*/ 612 w 612"/>
              <a:gd name="T1" fmla="*/ 2 h 438"/>
              <a:gd name="T2" fmla="*/ 612 w 612"/>
              <a:gd name="T3" fmla="*/ 0 h 438"/>
              <a:gd name="T4" fmla="*/ 232 w 612"/>
              <a:gd name="T5" fmla="*/ 0 h 438"/>
              <a:gd name="T6" fmla="*/ 0 w 612"/>
              <a:gd name="T7" fmla="*/ 438 h 438"/>
              <a:gd name="T8" fmla="*/ 612 w 612"/>
              <a:gd name="T9" fmla="*/ 438 h 438"/>
              <a:gd name="T10" fmla="*/ 612 w 612"/>
              <a:gd name="T11" fmla="*/ 0 h 438"/>
              <a:gd name="T12" fmla="*/ 612 w 612"/>
              <a:gd name="T13" fmla="*/ 0 h 438"/>
              <a:gd name="T14" fmla="*/ 612 w 612"/>
              <a:gd name="T15" fmla="*/ 2 h 438"/>
              <a:gd name="T16" fmla="*/ 610 w 612"/>
              <a:gd name="T17" fmla="*/ 2 h 438"/>
              <a:gd name="T18" fmla="*/ 610 w 612"/>
              <a:gd name="T19" fmla="*/ 436 h 438"/>
              <a:gd name="T20" fmla="*/ 4 w 612"/>
              <a:gd name="T21" fmla="*/ 436 h 438"/>
              <a:gd name="T22" fmla="*/ 232 w 612"/>
              <a:gd name="T23" fmla="*/ 2 h 438"/>
              <a:gd name="T24" fmla="*/ 612 w 612"/>
              <a:gd name="T25" fmla="*/ 2 h 438"/>
              <a:gd name="T26" fmla="*/ 612 w 612"/>
              <a:gd name="T27" fmla="*/ 2 h 438"/>
              <a:gd name="T28" fmla="*/ 610 w 612"/>
              <a:gd name="T29" fmla="*/ 2 h 438"/>
              <a:gd name="T30" fmla="*/ 612 w 612"/>
              <a:gd name="T31" fmla="*/ 2 h 43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12" h="438">
                <a:moveTo>
                  <a:pt x="612" y="2"/>
                </a:moveTo>
                <a:lnTo>
                  <a:pt x="612" y="0"/>
                </a:lnTo>
                <a:lnTo>
                  <a:pt x="232" y="0"/>
                </a:lnTo>
                <a:lnTo>
                  <a:pt x="0" y="438"/>
                </a:lnTo>
                <a:lnTo>
                  <a:pt x="612" y="438"/>
                </a:lnTo>
                <a:lnTo>
                  <a:pt x="612" y="0"/>
                </a:lnTo>
                <a:lnTo>
                  <a:pt x="612" y="0"/>
                </a:lnTo>
                <a:lnTo>
                  <a:pt x="612" y="2"/>
                </a:lnTo>
                <a:lnTo>
                  <a:pt x="610" y="2"/>
                </a:lnTo>
                <a:lnTo>
                  <a:pt x="610" y="436"/>
                </a:lnTo>
                <a:lnTo>
                  <a:pt x="4" y="436"/>
                </a:lnTo>
                <a:lnTo>
                  <a:pt x="232" y="2"/>
                </a:lnTo>
                <a:lnTo>
                  <a:pt x="612" y="2"/>
                </a:lnTo>
                <a:lnTo>
                  <a:pt x="612" y="2"/>
                </a:lnTo>
                <a:lnTo>
                  <a:pt x="610" y="2"/>
                </a:lnTo>
                <a:lnTo>
                  <a:pt x="612" y="2"/>
                </a:lnTo>
                <a:close/>
              </a:path>
            </a:pathLst>
          </a:custGeom>
          <a:solidFill>
            <a:srgbClr val="72717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25" name="Rectangle 117"/>
          <p:cNvSpPr>
            <a:spLocks noChangeArrowheads="1"/>
          </p:cNvSpPr>
          <p:nvPr/>
        </p:nvSpPr>
        <p:spPr>
          <a:xfrm>
            <a:off x="3032126" y="438150"/>
            <a:ext cx="114300" cy="20955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400" b="0" i="0" u="none" strike="noStrike" cap="none" normalizeH="0" baseline="0">
                <a:solidFill>
                  <a:srgbClr val="3a4240"/>
                </a:solidFill>
                <a:effectLst/>
                <a:latin typeface="에스코어 드림 2 ExtraLight"/>
                <a:ea typeface="에스코어 드림 2 ExtraLight"/>
              </a:rPr>
              <a:t>T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26" name="Rectangle 118"/>
          <p:cNvSpPr>
            <a:spLocks noChangeArrowheads="1"/>
          </p:cNvSpPr>
          <p:nvPr/>
        </p:nvSpPr>
        <p:spPr>
          <a:xfrm>
            <a:off x="3111501" y="438150"/>
            <a:ext cx="244475" cy="20955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400" b="0" i="0" u="none" strike="noStrike" cap="none" normalizeH="0" baseline="0">
                <a:solidFill>
                  <a:srgbClr val="3a4240"/>
                </a:solidFill>
                <a:effectLst/>
                <a:latin typeface="에스코어 드림 2 ExtraLight"/>
                <a:ea typeface="에스코어 드림 2 ExtraLight"/>
              </a:rPr>
              <a:t>ext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27" name="Rectangle 119"/>
          <p:cNvSpPr>
            <a:spLocks noChangeArrowheads="1"/>
          </p:cNvSpPr>
          <p:nvPr/>
        </p:nvSpPr>
        <p:spPr>
          <a:xfrm>
            <a:off x="3006726" y="95250"/>
            <a:ext cx="406400" cy="4286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800" b="0" i="0" u="none" strike="noStrike" cap="none" normalizeH="0" baseline="0">
                <a:solidFill>
                  <a:srgbClr val="3a4240"/>
                </a:solidFill>
                <a:effectLst/>
                <a:latin typeface="에스코어 드림 4 Regular"/>
                <a:ea typeface="에스코어 드림 4 Regular"/>
              </a:rPr>
              <a:t>02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34" name="Freeform 126"/>
          <p:cNvSpPr/>
          <p:nvPr/>
        </p:nvSpPr>
        <p:spPr>
          <a:xfrm>
            <a:off x="285750" y="241300"/>
            <a:ext cx="266700" cy="254000"/>
          </a:xfrm>
          <a:custGeom>
            <a:avLst/>
            <a:gdLst>
              <a:gd name="T0" fmla="*/ 0 w 168"/>
              <a:gd name="T1" fmla="*/ 160 h 160"/>
              <a:gd name="T2" fmla="*/ 0 w 168"/>
              <a:gd name="T3" fmla="*/ 132 h 160"/>
              <a:gd name="T4" fmla="*/ 4 w 168"/>
              <a:gd name="T5" fmla="*/ 120 h 160"/>
              <a:gd name="T6" fmla="*/ 12 w 168"/>
              <a:gd name="T7" fmla="*/ 106 h 160"/>
              <a:gd name="T8" fmla="*/ 30 w 168"/>
              <a:gd name="T9" fmla="*/ 102 h 160"/>
              <a:gd name="T10" fmla="*/ 40 w 168"/>
              <a:gd name="T11" fmla="*/ 98 h 160"/>
              <a:gd name="T12" fmla="*/ 58 w 168"/>
              <a:gd name="T13" fmla="*/ 90 h 160"/>
              <a:gd name="T14" fmla="*/ 66 w 168"/>
              <a:gd name="T15" fmla="*/ 84 h 160"/>
              <a:gd name="T16" fmla="*/ 64 w 168"/>
              <a:gd name="T17" fmla="*/ 74 h 160"/>
              <a:gd name="T18" fmla="*/ 56 w 168"/>
              <a:gd name="T19" fmla="*/ 58 h 160"/>
              <a:gd name="T20" fmla="*/ 56 w 168"/>
              <a:gd name="T21" fmla="*/ 56 h 160"/>
              <a:gd name="T22" fmla="*/ 54 w 168"/>
              <a:gd name="T23" fmla="*/ 54 h 160"/>
              <a:gd name="T24" fmla="*/ 52 w 168"/>
              <a:gd name="T25" fmla="*/ 42 h 160"/>
              <a:gd name="T26" fmla="*/ 54 w 168"/>
              <a:gd name="T27" fmla="*/ 38 h 160"/>
              <a:gd name="T28" fmla="*/ 54 w 168"/>
              <a:gd name="T29" fmla="*/ 34 h 160"/>
              <a:gd name="T30" fmla="*/ 58 w 168"/>
              <a:gd name="T31" fmla="*/ 18 h 160"/>
              <a:gd name="T32" fmla="*/ 64 w 168"/>
              <a:gd name="T33" fmla="*/ 10 h 160"/>
              <a:gd name="T34" fmla="*/ 64 w 168"/>
              <a:gd name="T35" fmla="*/ 6 h 160"/>
              <a:gd name="T36" fmla="*/ 60 w 168"/>
              <a:gd name="T37" fmla="*/ 4 h 160"/>
              <a:gd name="T38" fmla="*/ 68 w 168"/>
              <a:gd name="T39" fmla="*/ 6 h 160"/>
              <a:gd name="T40" fmla="*/ 68 w 168"/>
              <a:gd name="T41" fmla="*/ 4 h 160"/>
              <a:gd name="T42" fmla="*/ 70 w 168"/>
              <a:gd name="T43" fmla="*/ 0 h 160"/>
              <a:gd name="T44" fmla="*/ 70 w 168"/>
              <a:gd name="T45" fmla="*/ 2 h 160"/>
              <a:gd name="T46" fmla="*/ 74 w 168"/>
              <a:gd name="T47" fmla="*/ 4 h 160"/>
              <a:gd name="T48" fmla="*/ 84 w 168"/>
              <a:gd name="T49" fmla="*/ 2 h 160"/>
              <a:gd name="T50" fmla="*/ 94 w 168"/>
              <a:gd name="T51" fmla="*/ 2 h 160"/>
              <a:gd name="T52" fmla="*/ 108 w 168"/>
              <a:gd name="T53" fmla="*/ 8 h 160"/>
              <a:gd name="T54" fmla="*/ 112 w 168"/>
              <a:gd name="T55" fmla="*/ 10 h 160"/>
              <a:gd name="T56" fmla="*/ 118 w 168"/>
              <a:gd name="T57" fmla="*/ 20 h 160"/>
              <a:gd name="T58" fmla="*/ 118 w 168"/>
              <a:gd name="T59" fmla="*/ 30 h 160"/>
              <a:gd name="T60" fmla="*/ 118 w 168"/>
              <a:gd name="T61" fmla="*/ 40 h 160"/>
              <a:gd name="T62" fmla="*/ 120 w 168"/>
              <a:gd name="T63" fmla="*/ 46 h 160"/>
              <a:gd name="T64" fmla="*/ 118 w 168"/>
              <a:gd name="T65" fmla="*/ 54 h 160"/>
              <a:gd name="T66" fmla="*/ 116 w 168"/>
              <a:gd name="T67" fmla="*/ 58 h 160"/>
              <a:gd name="T68" fmla="*/ 112 w 168"/>
              <a:gd name="T69" fmla="*/ 60 h 160"/>
              <a:gd name="T70" fmla="*/ 108 w 168"/>
              <a:gd name="T71" fmla="*/ 76 h 160"/>
              <a:gd name="T72" fmla="*/ 108 w 168"/>
              <a:gd name="T73" fmla="*/ 82 h 160"/>
              <a:gd name="T74" fmla="*/ 112 w 168"/>
              <a:gd name="T75" fmla="*/ 86 h 160"/>
              <a:gd name="T76" fmla="*/ 116 w 168"/>
              <a:gd name="T77" fmla="*/ 90 h 160"/>
              <a:gd name="T78" fmla="*/ 122 w 168"/>
              <a:gd name="T79" fmla="*/ 96 h 160"/>
              <a:gd name="T80" fmla="*/ 146 w 168"/>
              <a:gd name="T81" fmla="*/ 106 h 160"/>
              <a:gd name="T82" fmla="*/ 154 w 168"/>
              <a:gd name="T83" fmla="*/ 110 h 160"/>
              <a:gd name="T84" fmla="*/ 160 w 168"/>
              <a:gd name="T85" fmla="*/ 122 h 160"/>
              <a:gd name="T86" fmla="*/ 166 w 168"/>
              <a:gd name="T87" fmla="*/ 142 h 160"/>
              <a:gd name="T88" fmla="*/ 0 w 168"/>
              <a:gd name="T89" fmla="*/ 160 h 1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8" h="160">
                <a:moveTo>
                  <a:pt x="0" y="160"/>
                </a:moveTo>
                <a:lnTo>
                  <a:pt x="0" y="160"/>
                </a:lnTo>
                <a:lnTo>
                  <a:pt x="0" y="146"/>
                </a:lnTo>
                <a:lnTo>
                  <a:pt x="0" y="132"/>
                </a:lnTo>
                <a:lnTo>
                  <a:pt x="4" y="120"/>
                </a:lnTo>
                <a:lnTo>
                  <a:pt x="4" y="120"/>
                </a:lnTo>
                <a:lnTo>
                  <a:pt x="8" y="112"/>
                </a:lnTo>
                <a:lnTo>
                  <a:pt x="12" y="106"/>
                </a:lnTo>
                <a:lnTo>
                  <a:pt x="18" y="104"/>
                </a:lnTo>
                <a:lnTo>
                  <a:pt x="30" y="102"/>
                </a:lnTo>
                <a:lnTo>
                  <a:pt x="30" y="102"/>
                </a:lnTo>
                <a:lnTo>
                  <a:pt x="40" y="98"/>
                </a:lnTo>
                <a:lnTo>
                  <a:pt x="48" y="96"/>
                </a:lnTo>
                <a:lnTo>
                  <a:pt x="58" y="90"/>
                </a:lnTo>
                <a:lnTo>
                  <a:pt x="58" y="90"/>
                </a:lnTo>
                <a:lnTo>
                  <a:pt x="66" y="84"/>
                </a:lnTo>
                <a:lnTo>
                  <a:pt x="66" y="84"/>
                </a:lnTo>
                <a:lnTo>
                  <a:pt x="64" y="74"/>
                </a:lnTo>
                <a:lnTo>
                  <a:pt x="62" y="66"/>
                </a:lnTo>
                <a:lnTo>
                  <a:pt x="56" y="58"/>
                </a:lnTo>
                <a:lnTo>
                  <a:pt x="56" y="58"/>
                </a:lnTo>
                <a:lnTo>
                  <a:pt x="56" y="56"/>
                </a:lnTo>
                <a:lnTo>
                  <a:pt x="54" y="54"/>
                </a:lnTo>
                <a:lnTo>
                  <a:pt x="54" y="54"/>
                </a:lnTo>
                <a:lnTo>
                  <a:pt x="52" y="46"/>
                </a:lnTo>
                <a:lnTo>
                  <a:pt x="52" y="42"/>
                </a:lnTo>
                <a:lnTo>
                  <a:pt x="54" y="38"/>
                </a:lnTo>
                <a:lnTo>
                  <a:pt x="54" y="38"/>
                </a:lnTo>
                <a:lnTo>
                  <a:pt x="54" y="34"/>
                </a:lnTo>
                <a:lnTo>
                  <a:pt x="54" y="34"/>
                </a:lnTo>
                <a:lnTo>
                  <a:pt x="56" y="26"/>
                </a:lnTo>
                <a:lnTo>
                  <a:pt x="58" y="18"/>
                </a:lnTo>
                <a:lnTo>
                  <a:pt x="64" y="10"/>
                </a:lnTo>
                <a:lnTo>
                  <a:pt x="64" y="10"/>
                </a:lnTo>
                <a:lnTo>
                  <a:pt x="64" y="8"/>
                </a:lnTo>
                <a:lnTo>
                  <a:pt x="64" y="6"/>
                </a:lnTo>
                <a:lnTo>
                  <a:pt x="60" y="4"/>
                </a:lnTo>
                <a:lnTo>
                  <a:pt x="60" y="4"/>
                </a:lnTo>
                <a:lnTo>
                  <a:pt x="62" y="4"/>
                </a:lnTo>
                <a:lnTo>
                  <a:pt x="68" y="6"/>
                </a:lnTo>
                <a:lnTo>
                  <a:pt x="68" y="6"/>
                </a:lnTo>
                <a:lnTo>
                  <a:pt x="68" y="4"/>
                </a:lnTo>
                <a:lnTo>
                  <a:pt x="68" y="2"/>
                </a:lnTo>
                <a:lnTo>
                  <a:pt x="70" y="0"/>
                </a:lnTo>
                <a:lnTo>
                  <a:pt x="70" y="0"/>
                </a:lnTo>
                <a:lnTo>
                  <a:pt x="70" y="2"/>
                </a:lnTo>
                <a:lnTo>
                  <a:pt x="70" y="4"/>
                </a:lnTo>
                <a:lnTo>
                  <a:pt x="74" y="4"/>
                </a:lnTo>
                <a:lnTo>
                  <a:pt x="74" y="4"/>
                </a:lnTo>
                <a:lnTo>
                  <a:pt x="84" y="2"/>
                </a:lnTo>
                <a:lnTo>
                  <a:pt x="94" y="2"/>
                </a:lnTo>
                <a:lnTo>
                  <a:pt x="94" y="2"/>
                </a:lnTo>
                <a:lnTo>
                  <a:pt x="100" y="6"/>
                </a:lnTo>
                <a:lnTo>
                  <a:pt x="108" y="8"/>
                </a:lnTo>
                <a:lnTo>
                  <a:pt x="108" y="8"/>
                </a:lnTo>
                <a:lnTo>
                  <a:pt x="112" y="10"/>
                </a:lnTo>
                <a:lnTo>
                  <a:pt x="116" y="14"/>
                </a:lnTo>
                <a:lnTo>
                  <a:pt x="118" y="20"/>
                </a:lnTo>
                <a:lnTo>
                  <a:pt x="118" y="20"/>
                </a:lnTo>
                <a:lnTo>
                  <a:pt x="118" y="30"/>
                </a:lnTo>
                <a:lnTo>
                  <a:pt x="118" y="40"/>
                </a:lnTo>
                <a:lnTo>
                  <a:pt x="118" y="40"/>
                </a:lnTo>
                <a:lnTo>
                  <a:pt x="120" y="42"/>
                </a:lnTo>
                <a:lnTo>
                  <a:pt x="120" y="46"/>
                </a:lnTo>
                <a:lnTo>
                  <a:pt x="120" y="46"/>
                </a:lnTo>
                <a:lnTo>
                  <a:pt x="118" y="54"/>
                </a:lnTo>
                <a:lnTo>
                  <a:pt x="116" y="58"/>
                </a:lnTo>
                <a:lnTo>
                  <a:pt x="116" y="58"/>
                </a:lnTo>
                <a:lnTo>
                  <a:pt x="112" y="60"/>
                </a:lnTo>
                <a:lnTo>
                  <a:pt x="112" y="60"/>
                </a:lnTo>
                <a:lnTo>
                  <a:pt x="110" y="68"/>
                </a:lnTo>
                <a:lnTo>
                  <a:pt x="108" y="76"/>
                </a:lnTo>
                <a:lnTo>
                  <a:pt x="108" y="76"/>
                </a:lnTo>
                <a:lnTo>
                  <a:pt x="108" y="82"/>
                </a:lnTo>
                <a:lnTo>
                  <a:pt x="110" y="86"/>
                </a:lnTo>
                <a:lnTo>
                  <a:pt x="112" y="86"/>
                </a:lnTo>
                <a:lnTo>
                  <a:pt x="112" y="86"/>
                </a:lnTo>
                <a:lnTo>
                  <a:pt x="116" y="90"/>
                </a:lnTo>
                <a:lnTo>
                  <a:pt x="122" y="96"/>
                </a:lnTo>
                <a:lnTo>
                  <a:pt x="122" y="96"/>
                </a:lnTo>
                <a:lnTo>
                  <a:pt x="132" y="100"/>
                </a:lnTo>
                <a:lnTo>
                  <a:pt x="146" y="106"/>
                </a:lnTo>
                <a:lnTo>
                  <a:pt x="146" y="106"/>
                </a:lnTo>
                <a:lnTo>
                  <a:pt x="154" y="110"/>
                </a:lnTo>
                <a:lnTo>
                  <a:pt x="158" y="114"/>
                </a:lnTo>
                <a:lnTo>
                  <a:pt x="160" y="122"/>
                </a:lnTo>
                <a:lnTo>
                  <a:pt x="160" y="122"/>
                </a:lnTo>
                <a:lnTo>
                  <a:pt x="166" y="142"/>
                </a:lnTo>
                <a:lnTo>
                  <a:pt x="168" y="160"/>
                </a:lnTo>
                <a:lnTo>
                  <a:pt x="0" y="1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35" name="Freeform 127"/>
          <p:cNvSpPr/>
          <p:nvPr/>
        </p:nvSpPr>
        <p:spPr>
          <a:xfrm>
            <a:off x="876300" y="288925"/>
            <a:ext cx="107950" cy="171450"/>
          </a:xfrm>
          <a:custGeom>
            <a:avLst/>
            <a:gdLst>
              <a:gd name="T0" fmla="*/ 4 w 68"/>
              <a:gd name="T1" fmla="*/ 90 h 108"/>
              <a:gd name="T2" fmla="*/ 44 w 68"/>
              <a:gd name="T3" fmla="*/ 54 h 108"/>
              <a:gd name="T4" fmla="*/ 4 w 68"/>
              <a:gd name="T5" fmla="*/ 20 h 108"/>
              <a:gd name="T6" fmla="*/ 4 w 68"/>
              <a:gd name="T7" fmla="*/ 20 h 108"/>
              <a:gd name="T8" fmla="*/ 2 w 68"/>
              <a:gd name="T9" fmla="*/ 16 h 108"/>
              <a:gd name="T10" fmla="*/ 0 w 68"/>
              <a:gd name="T11" fmla="*/ 12 h 108"/>
              <a:gd name="T12" fmla="*/ 0 w 68"/>
              <a:gd name="T13" fmla="*/ 8 h 108"/>
              <a:gd name="T14" fmla="*/ 2 w 68"/>
              <a:gd name="T15" fmla="*/ 4 h 108"/>
              <a:gd name="T16" fmla="*/ 2 w 68"/>
              <a:gd name="T17" fmla="*/ 4 h 108"/>
              <a:gd name="T18" fmla="*/ 4 w 68"/>
              <a:gd name="T19" fmla="*/ 0 h 108"/>
              <a:gd name="T20" fmla="*/ 8 w 68"/>
              <a:gd name="T21" fmla="*/ 0 h 108"/>
              <a:gd name="T22" fmla="*/ 10 w 68"/>
              <a:gd name="T23" fmla="*/ 0 h 108"/>
              <a:gd name="T24" fmla="*/ 14 w 68"/>
              <a:gd name="T25" fmla="*/ 2 h 108"/>
              <a:gd name="T26" fmla="*/ 64 w 68"/>
              <a:gd name="T27" fmla="*/ 44 h 108"/>
              <a:gd name="T28" fmla="*/ 64 w 68"/>
              <a:gd name="T29" fmla="*/ 44 h 108"/>
              <a:gd name="T30" fmla="*/ 66 w 68"/>
              <a:gd name="T31" fmla="*/ 48 h 108"/>
              <a:gd name="T32" fmla="*/ 68 w 68"/>
              <a:gd name="T33" fmla="*/ 54 h 108"/>
              <a:gd name="T34" fmla="*/ 68 w 68"/>
              <a:gd name="T35" fmla="*/ 54 h 108"/>
              <a:gd name="T36" fmla="*/ 66 w 68"/>
              <a:gd name="T37" fmla="*/ 58 h 108"/>
              <a:gd name="T38" fmla="*/ 64 w 68"/>
              <a:gd name="T39" fmla="*/ 62 h 108"/>
              <a:gd name="T40" fmla="*/ 14 w 68"/>
              <a:gd name="T41" fmla="*/ 106 h 108"/>
              <a:gd name="T42" fmla="*/ 14 w 68"/>
              <a:gd name="T43" fmla="*/ 106 h 108"/>
              <a:gd name="T44" fmla="*/ 12 w 68"/>
              <a:gd name="T45" fmla="*/ 108 h 108"/>
              <a:gd name="T46" fmla="*/ 8 w 68"/>
              <a:gd name="T47" fmla="*/ 108 h 108"/>
              <a:gd name="T48" fmla="*/ 6 w 68"/>
              <a:gd name="T49" fmla="*/ 108 h 108"/>
              <a:gd name="T50" fmla="*/ 2 w 68"/>
              <a:gd name="T51" fmla="*/ 104 h 108"/>
              <a:gd name="T52" fmla="*/ 2 w 68"/>
              <a:gd name="T53" fmla="*/ 104 h 108"/>
              <a:gd name="T54" fmla="*/ 2 w 68"/>
              <a:gd name="T55" fmla="*/ 100 h 108"/>
              <a:gd name="T56" fmla="*/ 0 w 68"/>
              <a:gd name="T57" fmla="*/ 96 h 108"/>
              <a:gd name="T58" fmla="*/ 2 w 68"/>
              <a:gd name="T59" fmla="*/ 92 h 108"/>
              <a:gd name="T60" fmla="*/ 4 w 68"/>
              <a:gd name="T61" fmla="*/ 90 h 108"/>
              <a:gd name="T62" fmla="*/ 4 w 68"/>
              <a:gd name="T63" fmla="*/ 90 h 10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8" h="108">
                <a:moveTo>
                  <a:pt x="4" y="90"/>
                </a:moveTo>
                <a:lnTo>
                  <a:pt x="44" y="54"/>
                </a:lnTo>
                <a:lnTo>
                  <a:pt x="4" y="20"/>
                </a:lnTo>
                <a:lnTo>
                  <a:pt x="4" y="20"/>
                </a:lnTo>
                <a:lnTo>
                  <a:pt x="2" y="16"/>
                </a:lnTo>
                <a:lnTo>
                  <a:pt x="0" y="12"/>
                </a:lnTo>
                <a:lnTo>
                  <a:pt x="0" y="8"/>
                </a:lnTo>
                <a:lnTo>
                  <a:pt x="2" y="4"/>
                </a:lnTo>
                <a:lnTo>
                  <a:pt x="2" y="4"/>
                </a:lnTo>
                <a:lnTo>
                  <a:pt x="4" y="0"/>
                </a:lnTo>
                <a:lnTo>
                  <a:pt x="8" y="0"/>
                </a:lnTo>
                <a:lnTo>
                  <a:pt x="10" y="0"/>
                </a:lnTo>
                <a:lnTo>
                  <a:pt x="14" y="2"/>
                </a:lnTo>
                <a:lnTo>
                  <a:pt x="64" y="44"/>
                </a:lnTo>
                <a:lnTo>
                  <a:pt x="64" y="44"/>
                </a:lnTo>
                <a:lnTo>
                  <a:pt x="66" y="48"/>
                </a:lnTo>
                <a:lnTo>
                  <a:pt x="68" y="54"/>
                </a:lnTo>
                <a:lnTo>
                  <a:pt x="68" y="54"/>
                </a:lnTo>
                <a:lnTo>
                  <a:pt x="66" y="58"/>
                </a:lnTo>
                <a:lnTo>
                  <a:pt x="64" y="62"/>
                </a:lnTo>
                <a:lnTo>
                  <a:pt x="14" y="106"/>
                </a:lnTo>
                <a:lnTo>
                  <a:pt x="14" y="106"/>
                </a:lnTo>
                <a:lnTo>
                  <a:pt x="12" y="108"/>
                </a:lnTo>
                <a:lnTo>
                  <a:pt x="8" y="108"/>
                </a:lnTo>
                <a:lnTo>
                  <a:pt x="6" y="108"/>
                </a:lnTo>
                <a:lnTo>
                  <a:pt x="2" y="104"/>
                </a:lnTo>
                <a:lnTo>
                  <a:pt x="2" y="104"/>
                </a:lnTo>
                <a:lnTo>
                  <a:pt x="2" y="100"/>
                </a:lnTo>
                <a:lnTo>
                  <a:pt x="0" y="96"/>
                </a:lnTo>
                <a:lnTo>
                  <a:pt x="2" y="92"/>
                </a:lnTo>
                <a:lnTo>
                  <a:pt x="4" y="90"/>
                </a:lnTo>
                <a:lnTo>
                  <a:pt x="4" y="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148" name="Rectangle 138"/>
          <p:cNvSpPr>
            <a:spLocks noChangeArrowheads="1"/>
          </p:cNvSpPr>
          <p:nvPr/>
        </p:nvSpPr>
        <p:spPr>
          <a:xfrm>
            <a:off x="11568113" y="4403499"/>
            <a:ext cx="304800" cy="243205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2" name="Rectangle 138"/>
          <p:cNvSpPr>
            <a:spLocks noChangeArrowheads="1"/>
          </p:cNvSpPr>
          <p:nvPr/>
        </p:nvSpPr>
        <p:spPr>
          <a:xfrm>
            <a:off x="1095383" y="199801"/>
            <a:ext cx="918265" cy="3544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400" b="0" i="0" u="none" strike="noStrike" cap="none" normalizeH="0" baseline="0">
                <a:solidFill>
                  <a:srgbClr val="ffffff"/>
                </a:solidFill>
                <a:effectLst/>
                <a:latin typeface="에스코어 드림 6 Bold"/>
                <a:ea typeface="에스코어 드림 6 Bold"/>
              </a:rPr>
              <a:t>SWOT</a:t>
            </a:r>
            <a:endParaRPr kumimoji="0" lang="ko-KR" altLang="ko-KR" sz="16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3" name="Rectangle 139"/>
          <p:cNvSpPr>
            <a:spLocks noChangeArrowheads="1"/>
          </p:cNvSpPr>
          <p:nvPr/>
        </p:nvSpPr>
        <p:spPr>
          <a:xfrm>
            <a:off x="2012830" y="210775"/>
            <a:ext cx="549395" cy="33215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200" b="0" i="0" u="none" strike="noStrike" cap="none" normalizeH="0" baseline="0">
                <a:solidFill>
                  <a:srgbClr val="ffffff"/>
                </a:solidFill>
                <a:effectLst/>
                <a:latin typeface="에스코어 드림 2 ExtraLight"/>
                <a:ea typeface="에스코어 드림 2 ExtraLight"/>
              </a:rPr>
              <a:t>분석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74" name="Rectangle 163"/>
          <p:cNvSpPr>
            <a:spLocks noChangeArrowheads="1"/>
          </p:cNvSpPr>
          <p:nvPr/>
        </p:nvSpPr>
        <p:spPr>
          <a:xfrm rot="16200000">
            <a:off x="11340841" y="5584374"/>
            <a:ext cx="774961" cy="276999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ffffff"/>
                </a:solidFill>
                <a:effectLst/>
                <a:latin typeface="에스코어 드림 4 Regular"/>
                <a:ea typeface="에스코어 드림 4 Regular"/>
              </a:rPr>
              <a:t>S</a:t>
            </a:r>
            <a:r>
              <a:rPr kumimoji="0" lang="en-US" altLang="ko-KR" sz="1800" b="0" i="0" u="none" strike="noStrike" cap="none" normalizeH="0" baseline="0">
                <a:solidFill>
                  <a:srgbClr val="ffffff"/>
                </a:solidFill>
                <a:effectLst/>
                <a:latin typeface="에스코어 드림 4 Regular"/>
                <a:ea typeface="에스코어 드림 4 Regular"/>
              </a:rPr>
              <a:t>ample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>
          <a:xfrm>
            <a:off x="812006" y="576263"/>
            <a:ext cx="10255250" cy="56880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>
          <a:xfrm>
            <a:off x="812006" y="576263"/>
            <a:ext cx="10242550" cy="568801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>
          <a:xfrm>
            <a:off x="812006" y="576263"/>
            <a:ext cx="10242550" cy="56880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>
          <a:xfrm>
            <a:off x="812006" y="576263"/>
            <a:ext cx="1138238" cy="5688012"/>
          </a:xfrm>
          <a:prstGeom prst="rect">
            <a:avLst/>
          </a:prstGeom>
          <a:solidFill>
            <a:srgbClr val="4a794e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>
          <a:xfrm>
            <a:off x="812006" y="576263"/>
            <a:ext cx="1138238" cy="568801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>
          <a:xfrm>
            <a:off x="1050131" y="1562100"/>
            <a:ext cx="628650" cy="1524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000" b="1" i="0" u="none" strike="noStrike" cap="none" normalizeH="0" baseline="0">
                <a:solidFill>
                  <a:srgbClr val="ffffff"/>
                </a:solidFill>
                <a:effectLst/>
                <a:latin typeface="에스코어 드림 5 Medium"/>
                <a:ea typeface="에스코어 드림 5 Medium"/>
              </a:rPr>
              <a:t>Chapter01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>
          <a:xfrm>
            <a:off x="1050131" y="2101850"/>
            <a:ext cx="628650" cy="14605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000" b="1" i="0" u="none" strike="noStrike" cap="none" normalizeH="0" baseline="0">
                <a:solidFill>
                  <a:srgbClr val="ffffff"/>
                </a:solidFill>
                <a:effectLst/>
                <a:latin typeface="에스코어 드림 5 Medium"/>
                <a:ea typeface="에스코어 드림 5 Medium"/>
              </a:rPr>
              <a:t>Chapter02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>
          <a:xfrm>
            <a:off x="1050131" y="2640013"/>
            <a:ext cx="628650" cy="15081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000" b="1" i="0" u="none" strike="noStrike" cap="none" normalizeH="0" baseline="0">
                <a:solidFill>
                  <a:srgbClr val="ffffff"/>
                </a:solidFill>
                <a:effectLst/>
                <a:latin typeface="에스코어 드림 5 Medium"/>
                <a:ea typeface="에스코어 드림 5 Medium"/>
              </a:rPr>
              <a:t>Chapter03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>
          <a:xfrm>
            <a:off x="1050131" y="3148013"/>
            <a:ext cx="628650" cy="147637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000" b="1" i="0" u="none" strike="noStrike" cap="none" normalizeH="0" baseline="0">
                <a:solidFill>
                  <a:srgbClr val="ffffff"/>
                </a:solidFill>
                <a:effectLst/>
                <a:latin typeface="에스코어 드림 5 Medium"/>
                <a:ea typeface="에스코어 드림 5 Medium"/>
              </a:rPr>
              <a:t>Chapter04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097756" y="862013"/>
            <a:ext cx="107950" cy="142875"/>
          </a:xfrm>
          <a:custGeom>
            <a:avLst/>
            <a:gdLst>
              <a:gd name="T0" fmla="*/ 30 w 68"/>
              <a:gd name="T1" fmla="*/ 0 h 90"/>
              <a:gd name="T2" fmla="*/ 30 w 68"/>
              <a:gd name="T3" fmla="*/ 64 h 90"/>
              <a:gd name="T4" fmla="*/ 68 w 68"/>
              <a:gd name="T5" fmla="*/ 64 h 90"/>
              <a:gd name="T6" fmla="*/ 68 w 68"/>
              <a:gd name="T7" fmla="*/ 90 h 90"/>
              <a:gd name="T8" fmla="*/ 0 w 68"/>
              <a:gd name="T9" fmla="*/ 90 h 90"/>
              <a:gd name="T10" fmla="*/ 0 w 68"/>
              <a:gd name="T11" fmla="*/ 0 h 90"/>
              <a:gd name="T12" fmla="*/ 30 w 68"/>
              <a:gd name="T13" fmla="*/ 0 h 9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" h="90">
                <a:moveTo>
                  <a:pt x="30" y="0"/>
                </a:moveTo>
                <a:lnTo>
                  <a:pt x="30" y="64"/>
                </a:lnTo>
                <a:lnTo>
                  <a:pt x="68" y="64"/>
                </a:lnTo>
                <a:lnTo>
                  <a:pt x="68" y="90"/>
                </a:lnTo>
                <a:lnTo>
                  <a:pt x="0" y="90"/>
                </a:lnTo>
                <a:lnTo>
                  <a:pt x="0" y="0"/>
                </a:lnTo>
                <a:lnTo>
                  <a:pt x="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Freeform 14"/>
          <p:cNvSpPr>
            <a:spLocks noEditPoints="1"/>
          </p:cNvSpPr>
          <p:nvPr/>
        </p:nvSpPr>
        <p:spPr>
          <a:xfrm>
            <a:off x="1212056" y="862013"/>
            <a:ext cx="152400" cy="146050"/>
          </a:xfrm>
          <a:custGeom>
            <a:avLst/>
            <a:gdLst>
              <a:gd name="T0" fmla="*/ 48 w 96"/>
              <a:gd name="T1" fmla="*/ 0 h 92"/>
              <a:gd name="T2" fmla="*/ 48 w 96"/>
              <a:gd name="T3" fmla="*/ 0 h 92"/>
              <a:gd name="T4" fmla="*/ 60 w 96"/>
              <a:gd name="T5" fmla="*/ 0 h 92"/>
              <a:gd name="T6" fmla="*/ 68 w 96"/>
              <a:gd name="T7" fmla="*/ 2 h 92"/>
              <a:gd name="T8" fmla="*/ 76 w 96"/>
              <a:gd name="T9" fmla="*/ 8 h 92"/>
              <a:gd name="T10" fmla="*/ 84 w 96"/>
              <a:gd name="T11" fmla="*/ 12 h 92"/>
              <a:gd name="T12" fmla="*/ 88 w 96"/>
              <a:gd name="T13" fmla="*/ 20 h 92"/>
              <a:gd name="T14" fmla="*/ 92 w 96"/>
              <a:gd name="T15" fmla="*/ 28 h 92"/>
              <a:gd name="T16" fmla="*/ 94 w 96"/>
              <a:gd name="T17" fmla="*/ 36 h 92"/>
              <a:gd name="T18" fmla="*/ 96 w 96"/>
              <a:gd name="T19" fmla="*/ 46 h 92"/>
              <a:gd name="T20" fmla="*/ 96 w 96"/>
              <a:gd name="T21" fmla="*/ 46 h 92"/>
              <a:gd name="T22" fmla="*/ 94 w 96"/>
              <a:gd name="T23" fmla="*/ 54 h 92"/>
              <a:gd name="T24" fmla="*/ 92 w 96"/>
              <a:gd name="T25" fmla="*/ 62 h 92"/>
              <a:gd name="T26" fmla="*/ 88 w 96"/>
              <a:gd name="T27" fmla="*/ 70 h 92"/>
              <a:gd name="T28" fmla="*/ 84 w 96"/>
              <a:gd name="T29" fmla="*/ 78 h 92"/>
              <a:gd name="T30" fmla="*/ 76 w 96"/>
              <a:gd name="T31" fmla="*/ 84 h 92"/>
              <a:gd name="T32" fmla="*/ 68 w 96"/>
              <a:gd name="T33" fmla="*/ 88 h 92"/>
              <a:gd name="T34" fmla="*/ 60 w 96"/>
              <a:gd name="T35" fmla="*/ 90 h 92"/>
              <a:gd name="T36" fmla="*/ 48 w 96"/>
              <a:gd name="T37" fmla="*/ 92 h 92"/>
              <a:gd name="T38" fmla="*/ 48 w 96"/>
              <a:gd name="T39" fmla="*/ 92 h 92"/>
              <a:gd name="T40" fmla="*/ 36 w 96"/>
              <a:gd name="T41" fmla="*/ 90 h 92"/>
              <a:gd name="T42" fmla="*/ 28 w 96"/>
              <a:gd name="T43" fmla="*/ 88 h 92"/>
              <a:gd name="T44" fmla="*/ 18 w 96"/>
              <a:gd name="T45" fmla="*/ 84 h 92"/>
              <a:gd name="T46" fmla="*/ 12 w 96"/>
              <a:gd name="T47" fmla="*/ 78 h 92"/>
              <a:gd name="T48" fmla="*/ 8 w 96"/>
              <a:gd name="T49" fmla="*/ 70 h 92"/>
              <a:gd name="T50" fmla="*/ 4 w 96"/>
              <a:gd name="T51" fmla="*/ 62 h 92"/>
              <a:gd name="T52" fmla="*/ 2 w 96"/>
              <a:gd name="T53" fmla="*/ 54 h 92"/>
              <a:gd name="T54" fmla="*/ 0 w 96"/>
              <a:gd name="T55" fmla="*/ 46 h 92"/>
              <a:gd name="T56" fmla="*/ 0 w 96"/>
              <a:gd name="T57" fmla="*/ 46 h 92"/>
              <a:gd name="T58" fmla="*/ 2 w 96"/>
              <a:gd name="T59" fmla="*/ 36 h 92"/>
              <a:gd name="T60" fmla="*/ 4 w 96"/>
              <a:gd name="T61" fmla="*/ 28 h 92"/>
              <a:gd name="T62" fmla="*/ 8 w 96"/>
              <a:gd name="T63" fmla="*/ 20 h 92"/>
              <a:gd name="T64" fmla="*/ 12 w 96"/>
              <a:gd name="T65" fmla="*/ 12 h 92"/>
              <a:gd name="T66" fmla="*/ 18 w 96"/>
              <a:gd name="T67" fmla="*/ 8 h 92"/>
              <a:gd name="T68" fmla="*/ 28 w 96"/>
              <a:gd name="T69" fmla="*/ 2 h 92"/>
              <a:gd name="T70" fmla="*/ 36 w 96"/>
              <a:gd name="T71" fmla="*/ 0 h 92"/>
              <a:gd name="T72" fmla="*/ 48 w 96"/>
              <a:gd name="T73" fmla="*/ 0 h 92"/>
              <a:gd name="T74" fmla="*/ 48 w 96"/>
              <a:gd name="T75" fmla="*/ 0 h 92"/>
              <a:gd name="T76" fmla="*/ 48 w 96"/>
              <a:gd name="T77" fmla="*/ 20 h 92"/>
              <a:gd name="T78" fmla="*/ 48 w 96"/>
              <a:gd name="T79" fmla="*/ 20 h 92"/>
              <a:gd name="T80" fmla="*/ 38 w 96"/>
              <a:gd name="T81" fmla="*/ 22 h 92"/>
              <a:gd name="T82" fmla="*/ 30 w 96"/>
              <a:gd name="T83" fmla="*/ 28 h 92"/>
              <a:gd name="T84" fmla="*/ 26 w 96"/>
              <a:gd name="T85" fmla="*/ 36 h 92"/>
              <a:gd name="T86" fmla="*/ 24 w 96"/>
              <a:gd name="T87" fmla="*/ 46 h 92"/>
              <a:gd name="T88" fmla="*/ 24 w 96"/>
              <a:gd name="T89" fmla="*/ 46 h 92"/>
              <a:gd name="T90" fmla="*/ 26 w 96"/>
              <a:gd name="T91" fmla="*/ 56 h 92"/>
              <a:gd name="T92" fmla="*/ 30 w 96"/>
              <a:gd name="T93" fmla="*/ 62 h 92"/>
              <a:gd name="T94" fmla="*/ 38 w 96"/>
              <a:gd name="T95" fmla="*/ 68 h 92"/>
              <a:gd name="T96" fmla="*/ 48 w 96"/>
              <a:gd name="T97" fmla="*/ 70 h 92"/>
              <a:gd name="T98" fmla="*/ 48 w 96"/>
              <a:gd name="T99" fmla="*/ 70 h 92"/>
              <a:gd name="T100" fmla="*/ 58 w 96"/>
              <a:gd name="T101" fmla="*/ 68 h 92"/>
              <a:gd name="T102" fmla="*/ 66 w 96"/>
              <a:gd name="T103" fmla="*/ 62 h 92"/>
              <a:gd name="T104" fmla="*/ 70 w 96"/>
              <a:gd name="T105" fmla="*/ 56 h 92"/>
              <a:gd name="T106" fmla="*/ 72 w 96"/>
              <a:gd name="T107" fmla="*/ 46 h 92"/>
              <a:gd name="T108" fmla="*/ 72 w 96"/>
              <a:gd name="T109" fmla="*/ 46 h 92"/>
              <a:gd name="T110" fmla="*/ 70 w 96"/>
              <a:gd name="T111" fmla="*/ 36 h 92"/>
              <a:gd name="T112" fmla="*/ 66 w 96"/>
              <a:gd name="T113" fmla="*/ 28 h 92"/>
              <a:gd name="T114" fmla="*/ 58 w 96"/>
              <a:gd name="T115" fmla="*/ 22 h 92"/>
              <a:gd name="T116" fmla="*/ 48 w 96"/>
              <a:gd name="T117" fmla="*/ 20 h 92"/>
              <a:gd name="T118" fmla="*/ 48 w 96"/>
              <a:gd name="T119" fmla="*/ 20 h 9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92">
                <a:moveTo>
                  <a:pt x="48" y="0"/>
                </a:moveTo>
                <a:lnTo>
                  <a:pt x="48" y="0"/>
                </a:lnTo>
                <a:lnTo>
                  <a:pt x="60" y="0"/>
                </a:lnTo>
                <a:lnTo>
                  <a:pt x="68" y="2"/>
                </a:lnTo>
                <a:lnTo>
                  <a:pt x="76" y="8"/>
                </a:lnTo>
                <a:lnTo>
                  <a:pt x="84" y="12"/>
                </a:lnTo>
                <a:lnTo>
                  <a:pt x="88" y="20"/>
                </a:lnTo>
                <a:lnTo>
                  <a:pt x="92" y="28"/>
                </a:lnTo>
                <a:lnTo>
                  <a:pt x="94" y="36"/>
                </a:lnTo>
                <a:lnTo>
                  <a:pt x="96" y="46"/>
                </a:lnTo>
                <a:lnTo>
                  <a:pt x="96" y="46"/>
                </a:lnTo>
                <a:lnTo>
                  <a:pt x="94" y="54"/>
                </a:lnTo>
                <a:lnTo>
                  <a:pt x="92" y="62"/>
                </a:lnTo>
                <a:lnTo>
                  <a:pt x="88" y="70"/>
                </a:lnTo>
                <a:lnTo>
                  <a:pt x="84" y="78"/>
                </a:lnTo>
                <a:lnTo>
                  <a:pt x="76" y="84"/>
                </a:lnTo>
                <a:lnTo>
                  <a:pt x="68" y="88"/>
                </a:lnTo>
                <a:lnTo>
                  <a:pt x="60" y="90"/>
                </a:lnTo>
                <a:lnTo>
                  <a:pt x="48" y="92"/>
                </a:lnTo>
                <a:lnTo>
                  <a:pt x="48" y="92"/>
                </a:lnTo>
                <a:lnTo>
                  <a:pt x="36" y="90"/>
                </a:lnTo>
                <a:lnTo>
                  <a:pt x="28" y="88"/>
                </a:lnTo>
                <a:lnTo>
                  <a:pt x="18" y="84"/>
                </a:lnTo>
                <a:lnTo>
                  <a:pt x="12" y="78"/>
                </a:lnTo>
                <a:lnTo>
                  <a:pt x="8" y="70"/>
                </a:lnTo>
                <a:lnTo>
                  <a:pt x="4" y="62"/>
                </a:lnTo>
                <a:lnTo>
                  <a:pt x="2" y="54"/>
                </a:lnTo>
                <a:lnTo>
                  <a:pt x="0" y="46"/>
                </a:lnTo>
                <a:lnTo>
                  <a:pt x="0" y="46"/>
                </a:lnTo>
                <a:lnTo>
                  <a:pt x="2" y="36"/>
                </a:lnTo>
                <a:lnTo>
                  <a:pt x="4" y="28"/>
                </a:lnTo>
                <a:lnTo>
                  <a:pt x="8" y="20"/>
                </a:lnTo>
                <a:lnTo>
                  <a:pt x="12" y="12"/>
                </a:lnTo>
                <a:lnTo>
                  <a:pt x="18" y="8"/>
                </a:lnTo>
                <a:lnTo>
                  <a:pt x="28" y="2"/>
                </a:lnTo>
                <a:lnTo>
                  <a:pt x="36" y="0"/>
                </a:lnTo>
                <a:lnTo>
                  <a:pt x="48" y="0"/>
                </a:lnTo>
                <a:lnTo>
                  <a:pt x="48" y="0"/>
                </a:lnTo>
                <a:close/>
                <a:moveTo>
                  <a:pt x="48" y="20"/>
                </a:moveTo>
                <a:lnTo>
                  <a:pt x="48" y="20"/>
                </a:lnTo>
                <a:lnTo>
                  <a:pt x="38" y="22"/>
                </a:lnTo>
                <a:lnTo>
                  <a:pt x="30" y="28"/>
                </a:lnTo>
                <a:lnTo>
                  <a:pt x="26" y="36"/>
                </a:lnTo>
                <a:lnTo>
                  <a:pt x="24" y="46"/>
                </a:lnTo>
                <a:lnTo>
                  <a:pt x="24" y="46"/>
                </a:lnTo>
                <a:lnTo>
                  <a:pt x="26" y="56"/>
                </a:lnTo>
                <a:lnTo>
                  <a:pt x="30" y="62"/>
                </a:lnTo>
                <a:lnTo>
                  <a:pt x="38" y="68"/>
                </a:lnTo>
                <a:lnTo>
                  <a:pt x="48" y="70"/>
                </a:lnTo>
                <a:lnTo>
                  <a:pt x="48" y="70"/>
                </a:lnTo>
                <a:lnTo>
                  <a:pt x="58" y="68"/>
                </a:lnTo>
                <a:lnTo>
                  <a:pt x="66" y="62"/>
                </a:lnTo>
                <a:lnTo>
                  <a:pt x="70" y="56"/>
                </a:lnTo>
                <a:lnTo>
                  <a:pt x="72" y="46"/>
                </a:lnTo>
                <a:lnTo>
                  <a:pt x="72" y="46"/>
                </a:lnTo>
                <a:lnTo>
                  <a:pt x="70" y="36"/>
                </a:lnTo>
                <a:lnTo>
                  <a:pt x="66" y="28"/>
                </a:lnTo>
                <a:lnTo>
                  <a:pt x="58" y="22"/>
                </a:lnTo>
                <a:lnTo>
                  <a:pt x="48" y="20"/>
                </a:lnTo>
                <a:lnTo>
                  <a:pt x="48" y="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Freeform 15"/>
          <p:cNvSpPr/>
          <p:nvPr/>
        </p:nvSpPr>
        <p:spPr>
          <a:xfrm>
            <a:off x="1377156" y="862013"/>
            <a:ext cx="122238" cy="146050"/>
          </a:xfrm>
          <a:custGeom>
            <a:avLst/>
            <a:gdLst>
              <a:gd name="T0" fmla="*/ 48 w 77"/>
              <a:gd name="T1" fmla="*/ 0 h 92"/>
              <a:gd name="T2" fmla="*/ 48 w 77"/>
              <a:gd name="T3" fmla="*/ 0 h 92"/>
              <a:gd name="T4" fmla="*/ 61 w 77"/>
              <a:gd name="T5" fmla="*/ 0 h 92"/>
              <a:gd name="T6" fmla="*/ 75 w 77"/>
              <a:gd name="T7" fmla="*/ 4 h 92"/>
              <a:gd name="T8" fmla="*/ 75 w 77"/>
              <a:gd name="T9" fmla="*/ 22 h 92"/>
              <a:gd name="T10" fmla="*/ 75 w 77"/>
              <a:gd name="T11" fmla="*/ 22 h 92"/>
              <a:gd name="T12" fmla="*/ 63 w 77"/>
              <a:gd name="T13" fmla="*/ 18 h 92"/>
              <a:gd name="T14" fmla="*/ 49 w 77"/>
              <a:gd name="T15" fmla="*/ 16 h 92"/>
              <a:gd name="T16" fmla="*/ 49 w 77"/>
              <a:gd name="T17" fmla="*/ 16 h 92"/>
              <a:gd name="T18" fmla="*/ 40 w 77"/>
              <a:gd name="T19" fmla="*/ 18 h 92"/>
              <a:gd name="T20" fmla="*/ 30 w 77"/>
              <a:gd name="T21" fmla="*/ 22 h 92"/>
              <a:gd name="T22" fmla="*/ 26 w 77"/>
              <a:gd name="T23" fmla="*/ 26 h 92"/>
              <a:gd name="T24" fmla="*/ 22 w 77"/>
              <a:gd name="T25" fmla="*/ 32 h 92"/>
              <a:gd name="T26" fmla="*/ 20 w 77"/>
              <a:gd name="T27" fmla="*/ 38 h 92"/>
              <a:gd name="T28" fmla="*/ 20 w 77"/>
              <a:gd name="T29" fmla="*/ 46 h 92"/>
              <a:gd name="T30" fmla="*/ 20 w 77"/>
              <a:gd name="T31" fmla="*/ 46 h 92"/>
              <a:gd name="T32" fmla="*/ 20 w 77"/>
              <a:gd name="T33" fmla="*/ 54 h 92"/>
              <a:gd name="T34" fmla="*/ 22 w 77"/>
              <a:gd name="T35" fmla="*/ 60 h 92"/>
              <a:gd name="T36" fmla="*/ 26 w 77"/>
              <a:gd name="T37" fmla="*/ 64 h 92"/>
              <a:gd name="T38" fmla="*/ 30 w 77"/>
              <a:gd name="T39" fmla="*/ 68 h 92"/>
              <a:gd name="T40" fmla="*/ 40 w 77"/>
              <a:gd name="T41" fmla="*/ 74 h 92"/>
              <a:gd name="T42" fmla="*/ 49 w 77"/>
              <a:gd name="T43" fmla="*/ 74 h 92"/>
              <a:gd name="T44" fmla="*/ 49 w 77"/>
              <a:gd name="T45" fmla="*/ 74 h 92"/>
              <a:gd name="T46" fmla="*/ 59 w 77"/>
              <a:gd name="T47" fmla="*/ 74 h 92"/>
              <a:gd name="T48" fmla="*/ 59 w 77"/>
              <a:gd name="T49" fmla="*/ 42 h 92"/>
              <a:gd name="T50" fmla="*/ 77 w 77"/>
              <a:gd name="T51" fmla="*/ 42 h 92"/>
              <a:gd name="T52" fmla="*/ 77 w 77"/>
              <a:gd name="T53" fmla="*/ 86 h 92"/>
              <a:gd name="T54" fmla="*/ 77 w 77"/>
              <a:gd name="T55" fmla="*/ 86 h 92"/>
              <a:gd name="T56" fmla="*/ 63 w 77"/>
              <a:gd name="T57" fmla="*/ 90 h 92"/>
              <a:gd name="T58" fmla="*/ 48 w 77"/>
              <a:gd name="T59" fmla="*/ 92 h 92"/>
              <a:gd name="T60" fmla="*/ 48 w 77"/>
              <a:gd name="T61" fmla="*/ 92 h 92"/>
              <a:gd name="T62" fmla="*/ 40 w 77"/>
              <a:gd name="T63" fmla="*/ 90 h 92"/>
              <a:gd name="T64" fmla="*/ 30 w 77"/>
              <a:gd name="T65" fmla="*/ 88 h 92"/>
              <a:gd name="T66" fmla="*/ 22 w 77"/>
              <a:gd name="T67" fmla="*/ 86 h 92"/>
              <a:gd name="T68" fmla="*/ 16 w 77"/>
              <a:gd name="T69" fmla="*/ 80 h 92"/>
              <a:gd name="T70" fmla="*/ 8 w 77"/>
              <a:gd name="T71" fmla="*/ 74 h 92"/>
              <a:gd name="T72" fmla="*/ 4 w 77"/>
              <a:gd name="T73" fmla="*/ 66 h 92"/>
              <a:gd name="T74" fmla="*/ 2 w 77"/>
              <a:gd name="T75" fmla="*/ 56 h 92"/>
              <a:gd name="T76" fmla="*/ 0 w 77"/>
              <a:gd name="T77" fmla="*/ 46 h 92"/>
              <a:gd name="T78" fmla="*/ 0 w 77"/>
              <a:gd name="T79" fmla="*/ 46 h 92"/>
              <a:gd name="T80" fmla="*/ 2 w 77"/>
              <a:gd name="T81" fmla="*/ 34 h 92"/>
              <a:gd name="T82" fmla="*/ 4 w 77"/>
              <a:gd name="T83" fmla="*/ 24 h 92"/>
              <a:gd name="T84" fmla="*/ 8 w 77"/>
              <a:gd name="T85" fmla="*/ 16 h 92"/>
              <a:gd name="T86" fmla="*/ 16 w 77"/>
              <a:gd name="T87" fmla="*/ 10 h 92"/>
              <a:gd name="T88" fmla="*/ 22 w 77"/>
              <a:gd name="T89" fmla="*/ 6 h 92"/>
              <a:gd name="T90" fmla="*/ 30 w 77"/>
              <a:gd name="T91" fmla="*/ 2 h 92"/>
              <a:gd name="T92" fmla="*/ 40 w 77"/>
              <a:gd name="T93" fmla="*/ 0 h 92"/>
              <a:gd name="T94" fmla="*/ 48 w 77"/>
              <a:gd name="T95" fmla="*/ 0 h 92"/>
              <a:gd name="T96" fmla="*/ 48 w 77"/>
              <a:gd name="T97" fmla="*/ 0 h 9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7" h="92">
                <a:moveTo>
                  <a:pt x="48" y="0"/>
                </a:moveTo>
                <a:lnTo>
                  <a:pt x="48" y="0"/>
                </a:lnTo>
                <a:lnTo>
                  <a:pt x="61" y="0"/>
                </a:lnTo>
                <a:lnTo>
                  <a:pt x="75" y="4"/>
                </a:lnTo>
                <a:lnTo>
                  <a:pt x="75" y="22"/>
                </a:lnTo>
                <a:lnTo>
                  <a:pt x="75" y="22"/>
                </a:lnTo>
                <a:lnTo>
                  <a:pt x="63" y="18"/>
                </a:lnTo>
                <a:lnTo>
                  <a:pt x="49" y="16"/>
                </a:lnTo>
                <a:lnTo>
                  <a:pt x="49" y="16"/>
                </a:lnTo>
                <a:lnTo>
                  <a:pt x="40" y="18"/>
                </a:lnTo>
                <a:lnTo>
                  <a:pt x="30" y="22"/>
                </a:lnTo>
                <a:lnTo>
                  <a:pt x="26" y="26"/>
                </a:lnTo>
                <a:lnTo>
                  <a:pt x="22" y="32"/>
                </a:lnTo>
                <a:lnTo>
                  <a:pt x="20" y="38"/>
                </a:lnTo>
                <a:lnTo>
                  <a:pt x="20" y="46"/>
                </a:lnTo>
                <a:lnTo>
                  <a:pt x="20" y="46"/>
                </a:lnTo>
                <a:lnTo>
                  <a:pt x="20" y="54"/>
                </a:lnTo>
                <a:lnTo>
                  <a:pt x="22" y="60"/>
                </a:lnTo>
                <a:lnTo>
                  <a:pt x="26" y="64"/>
                </a:lnTo>
                <a:lnTo>
                  <a:pt x="30" y="68"/>
                </a:lnTo>
                <a:lnTo>
                  <a:pt x="40" y="74"/>
                </a:lnTo>
                <a:lnTo>
                  <a:pt x="49" y="74"/>
                </a:lnTo>
                <a:lnTo>
                  <a:pt x="49" y="74"/>
                </a:lnTo>
                <a:lnTo>
                  <a:pt x="59" y="74"/>
                </a:lnTo>
                <a:lnTo>
                  <a:pt x="59" y="42"/>
                </a:lnTo>
                <a:lnTo>
                  <a:pt x="77" y="42"/>
                </a:lnTo>
                <a:lnTo>
                  <a:pt x="77" y="86"/>
                </a:lnTo>
                <a:lnTo>
                  <a:pt x="77" y="86"/>
                </a:lnTo>
                <a:lnTo>
                  <a:pt x="63" y="90"/>
                </a:lnTo>
                <a:lnTo>
                  <a:pt x="48" y="92"/>
                </a:lnTo>
                <a:lnTo>
                  <a:pt x="48" y="92"/>
                </a:lnTo>
                <a:lnTo>
                  <a:pt x="40" y="90"/>
                </a:lnTo>
                <a:lnTo>
                  <a:pt x="30" y="88"/>
                </a:lnTo>
                <a:lnTo>
                  <a:pt x="22" y="86"/>
                </a:lnTo>
                <a:lnTo>
                  <a:pt x="16" y="80"/>
                </a:lnTo>
                <a:lnTo>
                  <a:pt x="8" y="74"/>
                </a:lnTo>
                <a:lnTo>
                  <a:pt x="4" y="66"/>
                </a:lnTo>
                <a:lnTo>
                  <a:pt x="2" y="56"/>
                </a:lnTo>
                <a:lnTo>
                  <a:pt x="0" y="46"/>
                </a:lnTo>
                <a:lnTo>
                  <a:pt x="0" y="46"/>
                </a:lnTo>
                <a:lnTo>
                  <a:pt x="2" y="34"/>
                </a:lnTo>
                <a:lnTo>
                  <a:pt x="4" y="24"/>
                </a:lnTo>
                <a:lnTo>
                  <a:pt x="8" y="16"/>
                </a:lnTo>
                <a:lnTo>
                  <a:pt x="16" y="10"/>
                </a:lnTo>
                <a:lnTo>
                  <a:pt x="22" y="6"/>
                </a:lnTo>
                <a:lnTo>
                  <a:pt x="30" y="2"/>
                </a:lnTo>
                <a:lnTo>
                  <a:pt x="40" y="0"/>
                </a:lnTo>
                <a:lnTo>
                  <a:pt x="48" y="0"/>
                </a:lnTo>
                <a:lnTo>
                  <a:pt x="4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7" name="Freeform 16"/>
          <p:cNvSpPr>
            <a:spLocks noEditPoints="1"/>
          </p:cNvSpPr>
          <p:nvPr/>
        </p:nvSpPr>
        <p:spPr>
          <a:xfrm>
            <a:off x="1518444" y="862013"/>
            <a:ext cx="146050" cy="146050"/>
          </a:xfrm>
          <a:custGeom>
            <a:avLst/>
            <a:gdLst>
              <a:gd name="T0" fmla="*/ 46 w 92"/>
              <a:gd name="T1" fmla="*/ 0 h 92"/>
              <a:gd name="T2" fmla="*/ 66 w 92"/>
              <a:gd name="T3" fmla="*/ 4 h 92"/>
              <a:gd name="T4" fmla="*/ 82 w 92"/>
              <a:gd name="T5" fmla="*/ 14 h 92"/>
              <a:gd name="T6" fmla="*/ 90 w 92"/>
              <a:gd name="T7" fmla="*/ 28 h 92"/>
              <a:gd name="T8" fmla="*/ 92 w 92"/>
              <a:gd name="T9" fmla="*/ 46 h 92"/>
              <a:gd name="T10" fmla="*/ 92 w 92"/>
              <a:gd name="T11" fmla="*/ 54 h 92"/>
              <a:gd name="T12" fmla="*/ 86 w 92"/>
              <a:gd name="T13" fmla="*/ 70 h 92"/>
              <a:gd name="T14" fmla="*/ 74 w 92"/>
              <a:gd name="T15" fmla="*/ 82 h 92"/>
              <a:gd name="T16" fmla="*/ 58 w 92"/>
              <a:gd name="T17" fmla="*/ 90 h 92"/>
              <a:gd name="T18" fmla="*/ 46 w 92"/>
              <a:gd name="T19" fmla="*/ 92 h 92"/>
              <a:gd name="T20" fmla="*/ 26 w 92"/>
              <a:gd name="T21" fmla="*/ 88 h 92"/>
              <a:gd name="T22" fmla="*/ 10 w 92"/>
              <a:gd name="T23" fmla="*/ 78 h 92"/>
              <a:gd name="T24" fmla="*/ 2 w 92"/>
              <a:gd name="T25" fmla="*/ 62 h 92"/>
              <a:gd name="T26" fmla="*/ 0 w 92"/>
              <a:gd name="T27" fmla="*/ 46 h 92"/>
              <a:gd name="T28" fmla="*/ 0 w 92"/>
              <a:gd name="T29" fmla="*/ 36 h 92"/>
              <a:gd name="T30" fmla="*/ 6 w 92"/>
              <a:gd name="T31" fmla="*/ 20 h 92"/>
              <a:gd name="T32" fmla="*/ 18 w 92"/>
              <a:gd name="T33" fmla="*/ 8 h 92"/>
              <a:gd name="T34" fmla="*/ 36 w 92"/>
              <a:gd name="T35" fmla="*/ 0 h 92"/>
              <a:gd name="T36" fmla="*/ 46 w 92"/>
              <a:gd name="T37" fmla="*/ 0 h 92"/>
              <a:gd name="T38" fmla="*/ 46 w 92"/>
              <a:gd name="T39" fmla="*/ 12 h 92"/>
              <a:gd name="T40" fmla="*/ 32 w 92"/>
              <a:gd name="T41" fmla="*/ 16 h 92"/>
              <a:gd name="T42" fmla="*/ 22 w 92"/>
              <a:gd name="T43" fmla="*/ 22 h 92"/>
              <a:gd name="T44" fmla="*/ 16 w 92"/>
              <a:gd name="T45" fmla="*/ 34 h 92"/>
              <a:gd name="T46" fmla="*/ 14 w 92"/>
              <a:gd name="T47" fmla="*/ 46 h 92"/>
              <a:gd name="T48" fmla="*/ 18 w 92"/>
              <a:gd name="T49" fmla="*/ 64 h 92"/>
              <a:gd name="T50" fmla="*/ 26 w 92"/>
              <a:gd name="T51" fmla="*/ 72 h 92"/>
              <a:gd name="T52" fmla="*/ 38 w 92"/>
              <a:gd name="T53" fmla="*/ 78 h 92"/>
              <a:gd name="T54" fmla="*/ 46 w 92"/>
              <a:gd name="T55" fmla="*/ 78 h 92"/>
              <a:gd name="T56" fmla="*/ 60 w 92"/>
              <a:gd name="T57" fmla="*/ 76 h 92"/>
              <a:gd name="T58" fmla="*/ 70 w 92"/>
              <a:gd name="T59" fmla="*/ 68 h 92"/>
              <a:gd name="T60" fmla="*/ 76 w 92"/>
              <a:gd name="T61" fmla="*/ 58 h 92"/>
              <a:gd name="T62" fmla="*/ 78 w 92"/>
              <a:gd name="T63" fmla="*/ 46 h 92"/>
              <a:gd name="T64" fmla="*/ 74 w 92"/>
              <a:gd name="T65" fmla="*/ 28 h 92"/>
              <a:gd name="T66" fmla="*/ 66 w 92"/>
              <a:gd name="T67" fmla="*/ 18 h 92"/>
              <a:gd name="T68" fmla="*/ 54 w 92"/>
              <a:gd name="T69" fmla="*/ 14 h 92"/>
              <a:gd name="T70" fmla="*/ 46 w 92"/>
              <a:gd name="T71" fmla="*/ 12 h 9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2" h="92">
                <a:moveTo>
                  <a:pt x="46" y="0"/>
                </a:moveTo>
                <a:lnTo>
                  <a:pt x="46" y="0"/>
                </a:lnTo>
                <a:lnTo>
                  <a:pt x="58" y="0"/>
                </a:lnTo>
                <a:lnTo>
                  <a:pt x="66" y="4"/>
                </a:lnTo>
                <a:lnTo>
                  <a:pt x="74" y="8"/>
                </a:lnTo>
                <a:lnTo>
                  <a:pt x="82" y="14"/>
                </a:lnTo>
                <a:lnTo>
                  <a:pt x="86" y="20"/>
                </a:lnTo>
                <a:lnTo>
                  <a:pt x="90" y="28"/>
                </a:lnTo>
                <a:lnTo>
                  <a:pt x="92" y="36"/>
                </a:lnTo>
                <a:lnTo>
                  <a:pt x="92" y="46"/>
                </a:lnTo>
                <a:lnTo>
                  <a:pt x="92" y="46"/>
                </a:lnTo>
                <a:lnTo>
                  <a:pt x="92" y="54"/>
                </a:lnTo>
                <a:lnTo>
                  <a:pt x="90" y="62"/>
                </a:lnTo>
                <a:lnTo>
                  <a:pt x="86" y="70"/>
                </a:lnTo>
                <a:lnTo>
                  <a:pt x="82" y="78"/>
                </a:lnTo>
                <a:lnTo>
                  <a:pt x="74" y="82"/>
                </a:lnTo>
                <a:lnTo>
                  <a:pt x="66" y="88"/>
                </a:lnTo>
                <a:lnTo>
                  <a:pt x="58" y="90"/>
                </a:lnTo>
                <a:lnTo>
                  <a:pt x="46" y="92"/>
                </a:lnTo>
                <a:lnTo>
                  <a:pt x="46" y="92"/>
                </a:lnTo>
                <a:lnTo>
                  <a:pt x="36" y="90"/>
                </a:lnTo>
                <a:lnTo>
                  <a:pt x="26" y="88"/>
                </a:lnTo>
                <a:lnTo>
                  <a:pt x="18" y="82"/>
                </a:lnTo>
                <a:lnTo>
                  <a:pt x="10" y="78"/>
                </a:lnTo>
                <a:lnTo>
                  <a:pt x="6" y="70"/>
                </a:lnTo>
                <a:lnTo>
                  <a:pt x="2" y="62"/>
                </a:lnTo>
                <a:lnTo>
                  <a:pt x="0" y="54"/>
                </a:lnTo>
                <a:lnTo>
                  <a:pt x="0" y="46"/>
                </a:lnTo>
                <a:lnTo>
                  <a:pt x="0" y="46"/>
                </a:lnTo>
                <a:lnTo>
                  <a:pt x="0" y="36"/>
                </a:lnTo>
                <a:lnTo>
                  <a:pt x="2" y="28"/>
                </a:lnTo>
                <a:lnTo>
                  <a:pt x="6" y="20"/>
                </a:lnTo>
                <a:lnTo>
                  <a:pt x="10" y="14"/>
                </a:lnTo>
                <a:lnTo>
                  <a:pt x="18" y="8"/>
                </a:lnTo>
                <a:lnTo>
                  <a:pt x="26" y="4"/>
                </a:lnTo>
                <a:lnTo>
                  <a:pt x="36" y="0"/>
                </a:lnTo>
                <a:lnTo>
                  <a:pt x="46" y="0"/>
                </a:lnTo>
                <a:lnTo>
                  <a:pt x="46" y="0"/>
                </a:lnTo>
                <a:close/>
                <a:moveTo>
                  <a:pt x="46" y="12"/>
                </a:moveTo>
                <a:lnTo>
                  <a:pt x="46" y="12"/>
                </a:lnTo>
                <a:lnTo>
                  <a:pt x="38" y="14"/>
                </a:lnTo>
                <a:lnTo>
                  <a:pt x="32" y="16"/>
                </a:lnTo>
                <a:lnTo>
                  <a:pt x="26" y="18"/>
                </a:lnTo>
                <a:lnTo>
                  <a:pt x="22" y="22"/>
                </a:lnTo>
                <a:lnTo>
                  <a:pt x="18" y="28"/>
                </a:lnTo>
                <a:lnTo>
                  <a:pt x="16" y="34"/>
                </a:lnTo>
                <a:lnTo>
                  <a:pt x="14" y="46"/>
                </a:lnTo>
                <a:lnTo>
                  <a:pt x="14" y="46"/>
                </a:lnTo>
                <a:lnTo>
                  <a:pt x="16" y="58"/>
                </a:lnTo>
                <a:lnTo>
                  <a:pt x="18" y="64"/>
                </a:lnTo>
                <a:lnTo>
                  <a:pt x="22" y="68"/>
                </a:lnTo>
                <a:lnTo>
                  <a:pt x="26" y="72"/>
                </a:lnTo>
                <a:lnTo>
                  <a:pt x="32" y="76"/>
                </a:lnTo>
                <a:lnTo>
                  <a:pt x="38" y="78"/>
                </a:lnTo>
                <a:lnTo>
                  <a:pt x="46" y="78"/>
                </a:lnTo>
                <a:lnTo>
                  <a:pt x="46" y="78"/>
                </a:lnTo>
                <a:lnTo>
                  <a:pt x="54" y="78"/>
                </a:lnTo>
                <a:lnTo>
                  <a:pt x="60" y="76"/>
                </a:lnTo>
                <a:lnTo>
                  <a:pt x="66" y="72"/>
                </a:lnTo>
                <a:lnTo>
                  <a:pt x="70" y="68"/>
                </a:lnTo>
                <a:lnTo>
                  <a:pt x="74" y="64"/>
                </a:lnTo>
                <a:lnTo>
                  <a:pt x="76" y="58"/>
                </a:lnTo>
                <a:lnTo>
                  <a:pt x="78" y="46"/>
                </a:lnTo>
                <a:lnTo>
                  <a:pt x="78" y="46"/>
                </a:lnTo>
                <a:lnTo>
                  <a:pt x="76" y="34"/>
                </a:lnTo>
                <a:lnTo>
                  <a:pt x="74" y="28"/>
                </a:lnTo>
                <a:lnTo>
                  <a:pt x="70" y="22"/>
                </a:lnTo>
                <a:lnTo>
                  <a:pt x="66" y="18"/>
                </a:lnTo>
                <a:lnTo>
                  <a:pt x="60" y="16"/>
                </a:lnTo>
                <a:lnTo>
                  <a:pt x="54" y="14"/>
                </a:lnTo>
                <a:lnTo>
                  <a:pt x="46" y="12"/>
                </a:lnTo>
                <a:lnTo>
                  <a:pt x="46" y="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Freeform 17"/>
          <p:cNvSpPr/>
          <p:nvPr/>
        </p:nvSpPr>
        <p:spPr>
          <a:xfrm>
            <a:off x="2885281" y="4219575"/>
            <a:ext cx="1366838" cy="338137"/>
          </a:xfrm>
          <a:custGeom>
            <a:avLst/>
            <a:gdLst>
              <a:gd name="T0" fmla="*/ 108 w 861"/>
              <a:gd name="T1" fmla="*/ 0 h 213"/>
              <a:gd name="T2" fmla="*/ 753 w 861"/>
              <a:gd name="T3" fmla="*/ 0 h 213"/>
              <a:gd name="T4" fmla="*/ 753 w 861"/>
              <a:gd name="T5" fmla="*/ 0 h 213"/>
              <a:gd name="T6" fmla="*/ 775 w 861"/>
              <a:gd name="T7" fmla="*/ 2 h 213"/>
              <a:gd name="T8" fmla="*/ 795 w 861"/>
              <a:gd name="T9" fmla="*/ 8 h 213"/>
              <a:gd name="T10" fmla="*/ 813 w 861"/>
              <a:gd name="T11" fmla="*/ 18 h 213"/>
              <a:gd name="T12" fmla="*/ 829 w 861"/>
              <a:gd name="T13" fmla="*/ 32 h 213"/>
              <a:gd name="T14" fmla="*/ 843 w 861"/>
              <a:gd name="T15" fmla="*/ 48 h 213"/>
              <a:gd name="T16" fmla="*/ 853 w 861"/>
              <a:gd name="T17" fmla="*/ 66 h 213"/>
              <a:gd name="T18" fmla="*/ 859 w 861"/>
              <a:gd name="T19" fmla="*/ 86 h 213"/>
              <a:gd name="T20" fmla="*/ 861 w 861"/>
              <a:gd name="T21" fmla="*/ 108 h 213"/>
              <a:gd name="T22" fmla="*/ 861 w 861"/>
              <a:gd name="T23" fmla="*/ 108 h 213"/>
              <a:gd name="T24" fmla="*/ 859 w 861"/>
              <a:gd name="T25" fmla="*/ 128 h 213"/>
              <a:gd name="T26" fmla="*/ 853 w 861"/>
              <a:gd name="T27" fmla="*/ 150 h 213"/>
              <a:gd name="T28" fmla="*/ 843 w 861"/>
              <a:gd name="T29" fmla="*/ 168 h 213"/>
              <a:gd name="T30" fmla="*/ 829 w 861"/>
              <a:gd name="T31" fmla="*/ 184 h 213"/>
              <a:gd name="T32" fmla="*/ 813 w 861"/>
              <a:gd name="T33" fmla="*/ 196 h 213"/>
              <a:gd name="T34" fmla="*/ 795 w 861"/>
              <a:gd name="T35" fmla="*/ 206 h 213"/>
              <a:gd name="T36" fmla="*/ 775 w 861"/>
              <a:gd name="T37" fmla="*/ 212 h 213"/>
              <a:gd name="T38" fmla="*/ 753 w 861"/>
              <a:gd name="T39" fmla="*/ 213 h 213"/>
              <a:gd name="T40" fmla="*/ 108 w 861"/>
              <a:gd name="T41" fmla="*/ 213 h 213"/>
              <a:gd name="T42" fmla="*/ 108 w 861"/>
              <a:gd name="T43" fmla="*/ 213 h 213"/>
              <a:gd name="T44" fmla="*/ 86 w 861"/>
              <a:gd name="T45" fmla="*/ 212 h 213"/>
              <a:gd name="T46" fmla="*/ 66 w 861"/>
              <a:gd name="T47" fmla="*/ 206 h 213"/>
              <a:gd name="T48" fmla="*/ 48 w 861"/>
              <a:gd name="T49" fmla="*/ 196 h 213"/>
              <a:gd name="T50" fmla="*/ 32 w 861"/>
              <a:gd name="T51" fmla="*/ 184 h 213"/>
              <a:gd name="T52" fmla="*/ 18 w 861"/>
              <a:gd name="T53" fmla="*/ 168 h 213"/>
              <a:gd name="T54" fmla="*/ 8 w 861"/>
              <a:gd name="T55" fmla="*/ 150 h 213"/>
              <a:gd name="T56" fmla="*/ 2 w 861"/>
              <a:gd name="T57" fmla="*/ 128 h 213"/>
              <a:gd name="T58" fmla="*/ 0 w 861"/>
              <a:gd name="T59" fmla="*/ 108 h 213"/>
              <a:gd name="T60" fmla="*/ 0 w 861"/>
              <a:gd name="T61" fmla="*/ 108 h 213"/>
              <a:gd name="T62" fmla="*/ 2 w 861"/>
              <a:gd name="T63" fmla="*/ 86 h 213"/>
              <a:gd name="T64" fmla="*/ 8 w 861"/>
              <a:gd name="T65" fmla="*/ 66 h 213"/>
              <a:gd name="T66" fmla="*/ 18 w 861"/>
              <a:gd name="T67" fmla="*/ 48 h 213"/>
              <a:gd name="T68" fmla="*/ 32 w 861"/>
              <a:gd name="T69" fmla="*/ 32 h 213"/>
              <a:gd name="T70" fmla="*/ 48 w 861"/>
              <a:gd name="T71" fmla="*/ 18 h 213"/>
              <a:gd name="T72" fmla="*/ 66 w 861"/>
              <a:gd name="T73" fmla="*/ 8 h 213"/>
              <a:gd name="T74" fmla="*/ 86 w 861"/>
              <a:gd name="T75" fmla="*/ 2 h 213"/>
              <a:gd name="T76" fmla="*/ 108 w 861"/>
              <a:gd name="T77" fmla="*/ 0 h 213"/>
              <a:gd name="T78" fmla="*/ 108 w 861"/>
              <a:gd name="T79" fmla="*/ 0 h 213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61" h="213">
                <a:moveTo>
                  <a:pt x="108" y="0"/>
                </a:moveTo>
                <a:lnTo>
                  <a:pt x="753" y="0"/>
                </a:lnTo>
                <a:lnTo>
                  <a:pt x="753" y="0"/>
                </a:lnTo>
                <a:lnTo>
                  <a:pt x="775" y="2"/>
                </a:lnTo>
                <a:lnTo>
                  <a:pt x="795" y="8"/>
                </a:lnTo>
                <a:lnTo>
                  <a:pt x="813" y="18"/>
                </a:lnTo>
                <a:lnTo>
                  <a:pt x="829" y="32"/>
                </a:lnTo>
                <a:lnTo>
                  <a:pt x="843" y="48"/>
                </a:lnTo>
                <a:lnTo>
                  <a:pt x="853" y="66"/>
                </a:lnTo>
                <a:lnTo>
                  <a:pt x="859" y="86"/>
                </a:lnTo>
                <a:lnTo>
                  <a:pt x="861" y="108"/>
                </a:lnTo>
                <a:lnTo>
                  <a:pt x="861" y="108"/>
                </a:lnTo>
                <a:lnTo>
                  <a:pt x="859" y="128"/>
                </a:lnTo>
                <a:lnTo>
                  <a:pt x="853" y="150"/>
                </a:lnTo>
                <a:lnTo>
                  <a:pt x="843" y="168"/>
                </a:lnTo>
                <a:lnTo>
                  <a:pt x="829" y="184"/>
                </a:lnTo>
                <a:lnTo>
                  <a:pt x="813" y="196"/>
                </a:lnTo>
                <a:lnTo>
                  <a:pt x="795" y="206"/>
                </a:lnTo>
                <a:lnTo>
                  <a:pt x="775" y="212"/>
                </a:lnTo>
                <a:lnTo>
                  <a:pt x="753" y="213"/>
                </a:lnTo>
                <a:lnTo>
                  <a:pt x="108" y="213"/>
                </a:lnTo>
                <a:lnTo>
                  <a:pt x="108" y="213"/>
                </a:lnTo>
                <a:lnTo>
                  <a:pt x="86" y="212"/>
                </a:lnTo>
                <a:lnTo>
                  <a:pt x="66" y="206"/>
                </a:lnTo>
                <a:lnTo>
                  <a:pt x="48" y="196"/>
                </a:lnTo>
                <a:lnTo>
                  <a:pt x="32" y="184"/>
                </a:lnTo>
                <a:lnTo>
                  <a:pt x="18" y="168"/>
                </a:lnTo>
                <a:lnTo>
                  <a:pt x="8" y="150"/>
                </a:lnTo>
                <a:lnTo>
                  <a:pt x="2" y="128"/>
                </a:lnTo>
                <a:lnTo>
                  <a:pt x="0" y="108"/>
                </a:lnTo>
                <a:lnTo>
                  <a:pt x="0" y="108"/>
                </a:lnTo>
                <a:lnTo>
                  <a:pt x="2" y="86"/>
                </a:lnTo>
                <a:lnTo>
                  <a:pt x="8" y="66"/>
                </a:lnTo>
                <a:lnTo>
                  <a:pt x="18" y="48"/>
                </a:lnTo>
                <a:lnTo>
                  <a:pt x="32" y="32"/>
                </a:lnTo>
                <a:lnTo>
                  <a:pt x="48" y="18"/>
                </a:lnTo>
                <a:lnTo>
                  <a:pt x="66" y="8"/>
                </a:lnTo>
                <a:lnTo>
                  <a:pt x="86" y="2"/>
                </a:lnTo>
                <a:lnTo>
                  <a:pt x="108" y="0"/>
                </a:lnTo>
                <a:lnTo>
                  <a:pt x="108" y="0"/>
                </a:lnTo>
                <a:close/>
              </a:path>
            </a:pathLst>
          </a:custGeom>
          <a:solidFill>
            <a:srgbClr val="006437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" name="Freeform 18"/>
          <p:cNvSpPr>
            <a:spLocks noEditPoints="1"/>
          </p:cNvSpPr>
          <p:nvPr/>
        </p:nvSpPr>
        <p:spPr>
          <a:xfrm>
            <a:off x="1521619" y="5810250"/>
            <a:ext cx="171450" cy="171450"/>
          </a:xfrm>
          <a:custGeom>
            <a:avLst/>
            <a:gdLst>
              <a:gd name="T0" fmla="*/ 56 w 108"/>
              <a:gd name="T1" fmla="*/ 84 h 108"/>
              <a:gd name="T2" fmla="*/ 50 w 108"/>
              <a:gd name="T3" fmla="*/ 58 h 108"/>
              <a:gd name="T4" fmla="*/ 22 w 108"/>
              <a:gd name="T5" fmla="*/ 52 h 108"/>
              <a:gd name="T6" fmla="*/ 76 w 108"/>
              <a:gd name="T7" fmla="*/ 30 h 108"/>
              <a:gd name="T8" fmla="*/ 56 w 108"/>
              <a:gd name="T9" fmla="*/ 84 h 108"/>
              <a:gd name="T10" fmla="*/ 54 w 108"/>
              <a:gd name="T11" fmla="*/ 0 h 108"/>
              <a:gd name="T12" fmla="*/ 54 w 108"/>
              <a:gd name="T13" fmla="*/ 0 h 108"/>
              <a:gd name="T14" fmla="*/ 44 w 108"/>
              <a:gd name="T15" fmla="*/ 0 h 108"/>
              <a:gd name="T16" fmla="*/ 34 w 108"/>
              <a:gd name="T17" fmla="*/ 4 h 108"/>
              <a:gd name="T18" fmla="*/ 24 w 108"/>
              <a:gd name="T19" fmla="*/ 8 h 108"/>
              <a:gd name="T20" fmla="*/ 16 w 108"/>
              <a:gd name="T21" fmla="*/ 16 h 108"/>
              <a:gd name="T22" fmla="*/ 10 w 108"/>
              <a:gd name="T23" fmla="*/ 24 h 108"/>
              <a:gd name="T24" fmla="*/ 4 w 108"/>
              <a:gd name="T25" fmla="*/ 32 h 108"/>
              <a:gd name="T26" fmla="*/ 2 w 108"/>
              <a:gd name="T27" fmla="*/ 42 h 108"/>
              <a:gd name="T28" fmla="*/ 0 w 108"/>
              <a:gd name="T29" fmla="*/ 54 h 108"/>
              <a:gd name="T30" fmla="*/ 0 w 108"/>
              <a:gd name="T31" fmla="*/ 54 h 108"/>
              <a:gd name="T32" fmla="*/ 2 w 108"/>
              <a:gd name="T33" fmla="*/ 64 h 108"/>
              <a:gd name="T34" fmla="*/ 4 w 108"/>
              <a:gd name="T35" fmla="*/ 74 h 108"/>
              <a:gd name="T36" fmla="*/ 10 w 108"/>
              <a:gd name="T37" fmla="*/ 84 h 108"/>
              <a:gd name="T38" fmla="*/ 16 w 108"/>
              <a:gd name="T39" fmla="*/ 92 h 108"/>
              <a:gd name="T40" fmla="*/ 24 w 108"/>
              <a:gd name="T41" fmla="*/ 98 h 108"/>
              <a:gd name="T42" fmla="*/ 34 w 108"/>
              <a:gd name="T43" fmla="*/ 102 h 108"/>
              <a:gd name="T44" fmla="*/ 44 w 108"/>
              <a:gd name="T45" fmla="*/ 106 h 108"/>
              <a:gd name="T46" fmla="*/ 54 w 108"/>
              <a:gd name="T47" fmla="*/ 108 h 108"/>
              <a:gd name="T48" fmla="*/ 54 w 108"/>
              <a:gd name="T49" fmla="*/ 108 h 108"/>
              <a:gd name="T50" fmla="*/ 64 w 108"/>
              <a:gd name="T51" fmla="*/ 106 h 108"/>
              <a:gd name="T52" fmla="*/ 76 w 108"/>
              <a:gd name="T53" fmla="*/ 102 h 108"/>
              <a:gd name="T54" fmla="*/ 84 w 108"/>
              <a:gd name="T55" fmla="*/ 98 h 108"/>
              <a:gd name="T56" fmla="*/ 92 w 108"/>
              <a:gd name="T57" fmla="*/ 92 h 108"/>
              <a:gd name="T58" fmla="*/ 98 w 108"/>
              <a:gd name="T59" fmla="*/ 84 h 108"/>
              <a:gd name="T60" fmla="*/ 104 w 108"/>
              <a:gd name="T61" fmla="*/ 74 h 108"/>
              <a:gd name="T62" fmla="*/ 106 w 108"/>
              <a:gd name="T63" fmla="*/ 64 h 108"/>
              <a:gd name="T64" fmla="*/ 108 w 108"/>
              <a:gd name="T65" fmla="*/ 54 h 108"/>
              <a:gd name="T66" fmla="*/ 108 w 108"/>
              <a:gd name="T67" fmla="*/ 54 h 108"/>
              <a:gd name="T68" fmla="*/ 106 w 108"/>
              <a:gd name="T69" fmla="*/ 42 h 108"/>
              <a:gd name="T70" fmla="*/ 104 w 108"/>
              <a:gd name="T71" fmla="*/ 32 h 108"/>
              <a:gd name="T72" fmla="*/ 98 w 108"/>
              <a:gd name="T73" fmla="*/ 24 h 108"/>
              <a:gd name="T74" fmla="*/ 92 w 108"/>
              <a:gd name="T75" fmla="*/ 16 h 108"/>
              <a:gd name="T76" fmla="*/ 84 w 108"/>
              <a:gd name="T77" fmla="*/ 8 h 108"/>
              <a:gd name="T78" fmla="*/ 76 w 108"/>
              <a:gd name="T79" fmla="*/ 4 h 108"/>
              <a:gd name="T80" fmla="*/ 64 w 108"/>
              <a:gd name="T81" fmla="*/ 0 h 108"/>
              <a:gd name="T82" fmla="*/ 54 w 108"/>
              <a:gd name="T83" fmla="*/ 0 h 10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8" h="108">
                <a:moveTo>
                  <a:pt x="56" y="84"/>
                </a:moveTo>
                <a:lnTo>
                  <a:pt x="50" y="58"/>
                </a:lnTo>
                <a:lnTo>
                  <a:pt x="22" y="52"/>
                </a:lnTo>
                <a:lnTo>
                  <a:pt x="76" y="30"/>
                </a:lnTo>
                <a:lnTo>
                  <a:pt x="56" y="84"/>
                </a:lnTo>
                <a:close/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4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4" y="74"/>
                </a:lnTo>
                <a:lnTo>
                  <a:pt x="106" y="64"/>
                </a:lnTo>
                <a:lnTo>
                  <a:pt x="108" y="54"/>
                </a:lnTo>
                <a:lnTo>
                  <a:pt x="108" y="54"/>
                </a:lnTo>
                <a:lnTo>
                  <a:pt x="106" y="42"/>
                </a:lnTo>
                <a:lnTo>
                  <a:pt x="104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4" y="0"/>
                </a:lnTo>
                <a:lnTo>
                  <a:pt x="54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Freeform 19"/>
          <p:cNvSpPr/>
          <p:nvPr/>
        </p:nvSpPr>
        <p:spPr>
          <a:xfrm>
            <a:off x="1556544" y="5857875"/>
            <a:ext cx="85725" cy="85725"/>
          </a:xfrm>
          <a:custGeom>
            <a:avLst/>
            <a:gdLst>
              <a:gd name="T0" fmla="*/ 34 w 54"/>
              <a:gd name="T1" fmla="*/ 54 h 54"/>
              <a:gd name="T2" fmla="*/ 28 w 54"/>
              <a:gd name="T3" fmla="*/ 28 h 54"/>
              <a:gd name="T4" fmla="*/ 0 w 54"/>
              <a:gd name="T5" fmla="*/ 22 h 54"/>
              <a:gd name="T6" fmla="*/ 54 w 54"/>
              <a:gd name="T7" fmla="*/ 0 h 54"/>
              <a:gd name="T8" fmla="*/ 34 w 54"/>
              <a:gd name="T9" fmla="*/ 54 h 5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" h="54">
                <a:moveTo>
                  <a:pt x="34" y="54"/>
                </a:moveTo>
                <a:lnTo>
                  <a:pt x="28" y="28"/>
                </a:lnTo>
                <a:lnTo>
                  <a:pt x="0" y="22"/>
                </a:lnTo>
                <a:lnTo>
                  <a:pt x="54" y="0"/>
                </a:lnTo>
                <a:lnTo>
                  <a:pt x="34" y="54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Freeform 20"/>
          <p:cNvSpPr/>
          <p:nvPr/>
        </p:nvSpPr>
        <p:spPr>
          <a:xfrm>
            <a:off x="1521619" y="5810250"/>
            <a:ext cx="171450" cy="171450"/>
          </a:xfrm>
          <a:custGeom>
            <a:avLst/>
            <a:gdLst>
              <a:gd name="T0" fmla="*/ 54 w 108"/>
              <a:gd name="T1" fmla="*/ 0 h 108"/>
              <a:gd name="T2" fmla="*/ 54 w 108"/>
              <a:gd name="T3" fmla="*/ 0 h 108"/>
              <a:gd name="T4" fmla="*/ 44 w 108"/>
              <a:gd name="T5" fmla="*/ 0 h 108"/>
              <a:gd name="T6" fmla="*/ 34 w 108"/>
              <a:gd name="T7" fmla="*/ 4 h 108"/>
              <a:gd name="T8" fmla="*/ 24 w 108"/>
              <a:gd name="T9" fmla="*/ 8 h 108"/>
              <a:gd name="T10" fmla="*/ 16 w 108"/>
              <a:gd name="T11" fmla="*/ 16 h 108"/>
              <a:gd name="T12" fmla="*/ 10 w 108"/>
              <a:gd name="T13" fmla="*/ 24 h 108"/>
              <a:gd name="T14" fmla="*/ 4 w 108"/>
              <a:gd name="T15" fmla="*/ 32 h 108"/>
              <a:gd name="T16" fmla="*/ 2 w 108"/>
              <a:gd name="T17" fmla="*/ 42 h 108"/>
              <a:gd name="T18" fmla="*/ 0 w 108"/>
              <a:gd name="T19" fmla="*/ 54 h 108"/>
              <a:gd name="T20" fmla="*/ 0 w 108"/>
              <a:gd name="T21" fmla="*/ 54 h 108"/>
              <a:gd name="T22" fmla="*/ 2 w 108"/>
              <a:gd name="T23" fmla="*/ 64 h 108"/>
              <a:gd name="T24" fmla="*/ 4 w 108"/>
              <a:gd name="T25" fmla="*/ 74 h 108"/>
              <a:gd name="T26" fmla="*/ 10 w 108"/>
              <a:gd name="T27" fmla="*/ 84 h 108"/>
              <a:gd name="T28" fmla="*/ 16 w 108"/>
              <a:gd name="T29" fmla="*/ 92 h 108"/>
              <a:gd name="T30" fmla="*/ 24 w 108"/>
              <a:gd name="T31" fmla="*/ 98 h 108"/>
              <a:gd name="T32" fmla="*/ 34 w 108"/>
              <a:gd name="T33" fmla="*/ 102 h 108"/>
              <a:gd name="T34" fmla="*/ 44 w 108"/>
              <a:gd name="T35" fmla="*/ 106 h 108"/>
              <a:gd name="T36" fmla="*/ 54 w 108"/>
              <a:gd name="T37" fmla="*/ 108 h 108"/>
              <a:gd name="T38" fmla="*/ 54 w 108"/>
              <a:gd name="T39" fmla="*/ 108 h 108"/>
              <a:gd name="T40" fmla="*/ 64 w 108"/>
              <a:gd name="T41" fmla="*/ 106 h 108"/>
              <a:gd name="T42" fmla="*/ 76 w 108"/>
              <a:gd name="T43" fmla="*/ 102 h 108"/>
              <a:gd name="T44" fmla="*/ 84 w 108"/>
              <a:gd name="T45" fmla="*/ 98 h 108"/>
              <a:gd name="T46" fmla="*/ 92 w 108"/>
              <a:gd name="T47" fmla="*/ 92 h 108"/>
              <a:gd name="T48" fmla="*/ 98 w 108"/>
              <a:gd name="T49" fmla="*/ 84 h 108"/>
              <a:gd name="T50" fmla="*/ 104 w 108"/>
              <a:gd name="T51" fmla="*/ 74 h 108"/>
              <a:gd name="T52" fmla="*/ 106 w 108"/>
              <a:gd name="T53" fmla="*/ 64 h 108"/>
              <a:gd name="T54" fmla="*/ 108 w 108"/>
              <a:gd name="T55" fmla="*/ 54 h 108"/>
              <a:gd name="T56" fmla="*/ 108 w 108"/>
              <a:gd name="T57" fmla="*/ 54 h 108"/>
              <a:gd name="T58" fmla="*/ 106 w 108"/>
              <a:gd name="T59" fmla="*/ 42 h 108"/>
              <a:gd name="T60" fmla="*/ 104 w 108"/>
              <a:gd name="T61" fmla="*/ 32 h 108"/>
              <a:gd name="T62" fmla="*/ 98 w 108"/>
              <a:gd name="T63" fmla="*/ 24 h 108"/>
              <a:gd name="T64" fmla="*/ 92 w 108"/>
              <a:gd name="T65" fmla="*/ 16 h 108"/>
              <a:gd name="T66" fmla="*/ 84 w 108"/>
              <a:gd name="T67" fmla="*/ 8 h 108"/>
              <a:gd name="T68" fmla="*/ 76 w 108"/>
              <a:gd name="T69" fmla="*/ 4 h 108"/>
              <a:gd name="T70" fmla="*/ 64 w 108"/>
              <a:gd name="T71" fmla="*/ 0 h 108"/>
              <a:gd name="T72" fmla="*/ 54 w 108"/>
              <a:gd name="T73" fmla="*/ 0 h 10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8" h="108"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4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4" y="74"/>
                </a:lnTo>
                <a:lnTo>
                  <a:pt x="106" y="64"/>
                </a:lnTo>
                <a:lnTo>
                  <a:pt x="108" y="54"/>
                </a:lnTo>
                <a:lnTo>
                  <a:pt x="108" y="54"/>
                </a:lnTo>
                <a:lnTo>
                  <a:pt x="106" y="42"/>
                </a:lnTo>
                <a:lnTo>
                  <a:pt x="104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4" y="0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Freeform 21"/>
          <p:cNvSpPr>
            <a:spLocks noEditPoints="1"/>
          </p:cNvSpPr>
          <p:nvPr/>
        </p:nvSpPr>
        <p:spPr>
          <a:xfrm>
            <a:off x="1069181" y="5810250"/>
            <a:ext cx="168275" cy="171450"/>
          </a:xfrm>
          <a:custGeom>
            <a:avLst/>
            <a:gdLst>
              <a:gd name="T0" fmla="*/ 22 w 106"/>
              <a:gd name="T1" fmla="*/ 76 h 108"/>
              <a:gd name="T2" fmla="*/ 22 w 106"/>
              <a:gd name="T3" fmla="*/ 38 h 108"/>
              <a:gd name="T4" fmla="*/ 52 w 106"/>
              <a:gd name="T5" fmla="*/ 64 h 108"/>
              <a:gd name="T6" fmla="*/ 84 w 106"/>
              <a:gd name="T7" fmla="*/ 38 h 108"/>
              <a:gd name="T8" fmla="*/ 84 w 106"/>
              <a:gd name="T9" fmla="*/ 76 h 108"/>
              <a:gd name="T10" fmla="*/ 22 w 106"/>
              <a:gd name="T11" fmla="*/ 76 h 108"/>
              <a:gd name="T12" fmla="*/ 52 w 106"/>
              <a:gd name="T13" fmla="*/ 56 h 108"/>
              <a:gd name="T14" fmla="*/ 22 w 106"/>
              <a:gd name="T15" fmla="*/ 30 h 108"/>
              <a:gd name="T16" fmla="*/ 84 w 106"/>
              <a:gd name="T17" fmla="*/ 30 h 108"/>
              <a:gd name="T18" fmla="*/ 52 w 106"/>
              <a:gd name="T19" fmla="*/ 56 h 108"/>
              <a:gd name="T20" fmla="*/ 52 w 106"/>
              <a:gd name="T21" fmla="*/ 0 h 108"/>
              <a:gd name="T22" fmla="*/ 52 w 106"/>
              <a:gd name="T23" fmla="*/ 0 h 108"/>
              <a:gd name="T24" fmla="*/ 42 w 106"/>
              <a:gd name="T25" fmla="*/ 0 h 108"/>
              <a:gd name="T26" fmla="*/ 32 w 106"/>
              <a:gd name="T27" fmla="*/ 4 h 108"/>
              <a:gd name="T28" fmla="*/ 22 w 106"/>
              <a:gd name="T29" fmla="*/ 8 h 108"/>
              <a:gd name="T30" fmla="*/ 14 w 106"/>
              <a:gd name="T31" fmla="*/ 16 h 108"/>
              <a:gd name="T32" fmla="*/ 8 w 106"/>
              <a:gd name="T33" fmla="*/ 24 h 108"/>
              <a:gd name="T34" fmla="*/ 4 w 106"/>
              <a:gd name="T35" fmla="*/ 32 h 108"/>
              <a:gd name="T36" fmla="*/ 0 w 106"/>
              <a:gd name="T37" fmla="*/ 42 h 108"/>
              <a:gd name="T38" fmla="*/ 0 w 106"/>
              <a:gd name="T39" fmla="*/ 54 h 108"/>
              <a:gd name="T40" fmla="*/ 0 w 106"/>
              <a:gd name="T41" fmla="*/ 54 h 108"/>
              <a:gd name="T42" fmla="*/ 0 w 106"/>
              <a:gd name="T43" fmla="*/ 64 h 108"/>
              <a:gd name="T44" fmla="*/ 4 w 106"/>
              <a:gd name="T45" fmla="*/ 74 h 108"/>
              <a:gd name="T46" fmla="*/ 8 w 106"/>
              <a:gd name="T47" fmla="*/ 84 h 108"/>
              <a:gd name="T48" fmla="*/ 14 w 106"/>
              <a:gd name="T49" fmla="*/ 92 h 108"/>
              <a:gd name="T50" fmla="*/ 22 w 106"/>
              <a:gd name="T51" fmla="*/ 98 h 108"/>
              <a:gd name="T52" fmla="*/ 32 w 106"/>
              <a:gd name="T53" fmla="*/ 102 h 108"/>
              <a:gd name="T54" fmla="*/ 42 w 106"/>
              <a:gd name="T55" fmla="*/ 106 h 108"/>
              <a:gd name="T56" fmla="*/ 52 w 106"/>
              <a:gd name="T57" fmla="*/ 108 h 108"/>
              <a:gd name="T58" fmla="*/ 52 w 106"/>
              <a:gd name="T59" fmla="*/ 108 h 108"/>
              <a:gd name="T60" fmla="*/ 64 w 106"/>
              <a:gd name="T61" fmla="*/ 106 h 108"/>
              <a:gd name="T62" fmla="*/ 74 w 106"/>
              <a:gd name="T63" fmla="*/ 102 h 108"/>
              <a:gd name="T64" fmla="*/ 84 w 106"/>
              <a:gd name="T65" fmla="*/ 98 h 108"/>
              <a:gd name="T66" fmla="*/ 92 w 106"/>
              <a:gd name="T67" fmla="*/ 92 h 108"/>
              <a:gd name="T68" fmla="*/ 98 w 106"/>
              <a:gd name="T69" fmla="*/ 84 h 108"/>
              <a:gd name="T70" fmla="*/ 102 w 106"/>
              <a:gd name="T71" fmla="*/ 74 h 108"/>
              <a:gd name="T72" fmla="*/ 106 w 106"/>
              <a:gd name="T73" fmla="*/ 64 h 108"/>
              <a:gd name="T74" fmla="*/ 106 w 106"/>
              <a:gd name="T75" fmla="*/ 54 h 108"/>
              <a:gd name="T76" fmla="*/ 106 w 106"/>
              <a:gd name="T77" fmla="*/ 54 h 108"/>
              <a:gd name="T78" fmla="*/ 106 w 106"/>
              <a:gd name="T79" fmla="*/ 42 h 108"/>
              <a:gd name="T80" fmla="*/ 102 w 106"/>
              <a:gd name="T81" fmla="*/ 32 h 108"/>
              <a:gd name="T82" fmla="*/ 98 w 106"/>
              <a:gd name="T83" fmla="*/ 24 h 108"/>
              <a:gd name="T84" fmla="*/ 92 w 106"/>
              <a:gd name="T85" fmla="*/ 16 h 108"/>
              <a:gd name="T86" fmla="*/ 84 w 106"/>
              <a:gd name="T87" fmla="*/ 8 h 108"/>
              <a:gd name="T88" fmla="*/ 74 w 106"/>
              <a:gd name="T89" fmla="*/ 4 h 108"/>
              <a:gd name="T90" fmla="*/ 64 w 106"/>
              <a:gd name="T91" fmla="*/ 0 h 108"/>
              <a:gd name="T92" fmla="*/ 52 w 106"/>
              <a:gd name="T93" fmla="*/ 0 h 10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6" h="108">
                <a:moveTo>
                  <a:pt x="22" y="76"/>
                </a:moveTo>
                <a:lnTo>
                  <a:pt x="22" y="38"/>
                </a:lnTo>
                <a:lnTo>
                  <a:pt x="52" y="64"/>
                </a:lnTo>
                <a:lnTo>
                  <a:pt x="84" y="38"/>
                </a:lnTo>
                <a:lnTo>
                  <a:pt x="84" y="76"/>
                </a:lnTo>
                <a:lnTo>
                  <a:pt x="22" y="76"/>
                </a:lnTo>
                <a:close/>
                <a:moveTo>
                  <a:pt x="52" y="56"/>
                </a:moveTo>
                <a:lnTo>
                  <a:pt x="22" y="30"/>
                </a:lnTo>
                <a:lnTo>
                  <a:pt x="84" y="30"/>
                </a:lnTo>
                <a:lnTo>
                  <a:pt x="52" y="56"/>
                </a:lnTo>
                <a:close/>
                <a:moveTo>
                  <a:pt x="52" y="0"/>
                </a:moveTo>
                <a:lnTo>
                  <a:pt x="52" y="0"/>
                </a:lnTo>
                <a:lnTo>
                  <a:pt x="42" y="0"/>
                </a:lnTo>
                <a:lnTo>
                  <a:pt x="32" y="4"/>
                </a:lnTo>
                <a:lnTo>
                  <a:pt x="22" y="8"/>
                </a:lnTo>
                <a:lnTo>
                  <a:pt x="14" y="16"/>
                </a:lnTo>
                <a:lnTo>
                  <a:pt x="8" y="24"/>
                </a:lnTo>
                <a:lnTo>
                  <a:pt x="4" y="32"/>
                </a:lnTo>
                <a:lnTo>
                  <a:pt x="0" y="42"/>
                </a:lnTo>
                <a:lnTo>
                  <a:pt x="0" y="54"/>
                </a:lnTo>
                <a:lnTo>
                  <a:pt x="0" y="54"/>
                </a:lnTo>
                <a:lnTo>
                  <a:pt x="0" y="64"/>
                </a:lnTo>
                <a:lnTo>
                  <a:pt x="4" y="74"/>
                </a:lnTo>
                <a:lnTo>
                  <a:pt x="8" y="84"/>
                </a:lnTo>
                <a:lnTo>
                  <a:pt x="14" y="92"/>
                </a:lnTo>
                <a:lnTo>
                  <a:pt x="22" y="98"/>
                </a:lnTo>
                <a:lnTo>
                  <a:pt x="32" y="102"/>
                </a:lnTo>
                <a:lnTo>
                  <a:pt x="42" y="106"/>
                </a:lnTo>
                <a:lnTo>
                  <a:pt x="52" y="108"/>
                </a:lnTo>
                <a:lnTo>
                  <a:pt x="52" y="108"/>
                </a:lnTo>
                <a:lnTo>
                  <a:pt x="64" y="106"/>
                </a:lnTo>
                <a:lnTo>
                  <a:pt x="74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2" y="74"/>
                </a:lnTo>
                <a:lnTo>
                  <a:pt x="106" y="64"/>
                </a:lnTo>
                <a:lnTo>
                  <a:pt x="106" y="54"/>
                </a:lnTo>
                <a:lnTo>
                  <a:pt x="106" y="54"/>
                </a:lnTo>
                <a:lnTo>
                  <a:pt x="106" y="42"/>
                </a:lnTo>
                <a:lnTo>
                  <a:pt x="102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4" y="4"/>
                </a:lnTo>
                <a:lnTo>
                  <a:pt x="64" y="0"/>
                </a:lnTo>
                <a:lnTo>
                  <a:pt x="52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3" name="Freeform 22"/>
          <p:cNvSpPr/>
          <p:nvPr/>
        </p:nvSpPr>
        <p:spPr>
          <a:xfrm>
            <a:off x="1104106" y="5870575"/>
            <a:ext cx="98425" cy="60325"/>
          </a:xfrm>
          <a:custGeom>
            <a:avLst/>
            <a:gdLst>
              <a:gd name="T0" fmla="*/ 0 w 62"/>
              <a:gd name="T1" fmla="*/ 38 h 38"/>
              <a:gd name="T2" fmla="*/ 0 w 62"/>
              <a:gd name="T3" fmla="*/ 0 h 38"/>
              <a:gd name="T4" fmla="*/ 30 w 62"/>
              <a:gd name="T5" fmla="*/ 26 h 38"/>
              <a:gd name="T6" fmla="*/ 62 w 62"/>
              <a:gd name="T7" fmla="*/ 0 h 38"/>
              <a:gd name="T8" fmla="*/ 62 w 62"/>
              <a:gd name="T9" fmla="*/ 38 h 38"/>
              <a:gd name="T10" fmla="*/ 0 w 62"/>
              <a:gd name="T11" fmla="*/ 38 h 3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" h="38">
                <a:moveTo>
                  <a:pt x="0" y="38"/>
                </a:moveTo>
                <a:lnTo>
                  <a:pt x="0" y="0"/>
                </a:lnTo>
                <a:lnTo>
                  <a:pt x="30" y="26"/>
                </a:lnTo>
                <a:lnTo>
                  <a:pt x="62" y="0"/>
                </a:lnTo>
                <a:lnTo>
                  <a:pt x="62" y="38"/>
                </a:lnTo>
                <a:lnTo>
                  <a:pt x="0" y="38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Freeform 23"/>
          <p:cNvSpPr/>
          <p:nvPr/>
        </p:nvSpPr>
        <p:spPr>
          <a:xfrm>
            <a:off x="1104106" y="5857875"/>
            <a:ext cx="98425" cy="41275"/>
          </a:xfrm>
          <a:custGeom>
            <a:avLst/>
            <a:gdLst>
              <a:gd name="T0" fmla="*/ 30 w 62"/>
              <a:gd name="T1" fmla="*/ 26 h 26"/>
              <a:gd name="T2" fmla="*/ 0 w 62"/>
              <a:gd name="T3" fmla="*/ 0 h 26"/>
              <a:gd name="T4" fmla="*/ 62 w 62"/>
              <a:gd name="T5" fmla="*/ 0 h 26"/>
              <a:gd name="T6" fmla="*/ 30 w 62"/>
              <a:gd name="T7" fmla="*/ 26 h 2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" h="26">
                <a:moveTo>
                  <a:pt x="30" y="26"/>
                </a:moveTo>
                <a:lnTo>
                  <a:pt x="0" y="0"/>
                </a:lnTo>
                <a:lnTo>
                  <a:pt x="62" y="0"/>
                </a:lnTo>
                <a:lnTo>
                  <a:pt x="30" y="26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Freeform 24"/>
          <p:cNvSpPr/>
          <p:nvPr/>
        </p:nvSpPr>
        <p:spPr>
          <a:xfrm>
            <a:off x="1069181" y="5810250"/>
            <a:ext cx="168275" cy="171450"/>
          </a:xfrm>
          <a:custGeom>
            <a:avLst/>
            <a:gdLst>
              <a:gd name="T0" fmla="*/ 52 w 106"/>
              <a:gd name="T1" fmla="*/ 0 h 108"/>
              <a:gd name="T2" fmla="*/ 52 w 106"/>
              <a:gd name="T3" fmla="*/ 0 h 108"/>
              <a:gd name="T4" fmla="*/ 42 w 106"/>
              <a:gd name="T5" fmla="*/ 0 h 108"/>
              <a:gd name="T6" fmla="*/ 32 w 106"/>
              <a:gd name="T7" fmla="*/ 4 h 108"/>
              <a:gd name="T8" fmla="*/ 22 w 106"/>
              <a:gd name="T9" fmla="*/ 8 h 108"/>
              <a:gd name="T10" fmla="*/ 14 w 106"/>
              <a:gd name="T11" fmla="*/ 16 h 108"/>
              <a:gd name="T12" fmla="*/ 8 w 106"/>
              <a:gd name="T13" fmla="*/ 24 h 108"/>
              <a:gd name="T14" fmla="*/ 4 w 106"/>
              <a:gd name="T15" fmla="*/ 32 h 108"/>
              <a:gd name="T16" fmla="*/ 0 w 106"/>
              <a:gd name="T17" fmla="*/ 42 h 108"/>
              <a:gd name="T18" fmla="*/ 0 w 106"/>
              <a:gd name="T19" fmla="*/ 54 h 108"/>
              <a:gd name="T20" fmla="*/ 0 w 106"/>
              <a:gd name="T21" fmla="*/ 54 h 108"/>
              <a:gd name="T22" fmla="*/ 0 w 106"/>
              <a:gd name="T23" fmla="*/ 64 h 108"/>
              <a:gd name="T24" fmla="*/ 4 w 106"/>
              <a:gd name="T25" fmla="*/ 74 h 108"/>
              <a:gd name="T26" fmla="*/ 8 w 106"/>
              <a:gd name="T27" fmla="*/ 84 h 108"/>
              <a:gd name="T28" fmla="*/ 14 w 106"/>
              <a:gd name="T29" fmla="*/ 92 h 108"/>
              <a:gd name="T30" fmla="*/ 22 w 106"/>
              <a:gd name="T31" fmla="*/ 98 h 108"/>
              <a:gd name="T32" fmla="*/ 32 w 106"/>
              <a:gd name="T33" fmla="*/ 102 h 108"/>
              <a:gd name="T34" fmla="*/ 42 w 106"/>
              <a:gd name="T35" fmla="*/ 106 h 108"/>
              <a:gd name="T36" fmla="*/ 52 w 106"/>
              <a:gd name="T37" fmla="*/ 108 h 108"/>
              <a:gd name="T38" fmla="*/ 52 w 106"/>
              <a:gd name="T39" fmla="*/ 108 h 108"/>
              <a:gd name="T40" fmla="*/ 64 w 106"/>
              <a:gd name="T41" fmla="*/ 106 h 108"/>
              <a:gd name="T42" fmla="*/ 74 w 106"/>
              <a:gd name="T43" fmla="*/ 102 h 108"/>
              <a:gd name="T44" fmla="*/ 84 w 106"/>
              <a:gd name="T45" fmla="*/ 98 h 108"/>
              <a:gd name="T46" fmla="*/ 92 w 106"/>
              <a:gd name="T47" fmla="*/ 92 h 108"/>
              <a:gd name="T48" fmla="*/ 98 w 106"/>
              <a:gd name="T49" fmla="*/ 84 h 108"/>
              <a:gd name="T50" fmla="*/ 102 w 106"/>
              <a:gd name="T51" fmla="*/ 74 h 108"/>
              <a:gd name="T52" fmla="*/ 106 w 106"/>
              <a:gd name="T53" fmla="*/ 64 h 108"/>
              <a:gd name="T54" fmla="*/ 106 w 106"/>
              <a:gd name="T55" fmla="*/ 54 h 108"/>
              <a:gd name="T56" fmla="*/ 106 w 106"/>
              <a:gd name="T57" fmla="*/ 54 h 108"/>
              <a:gd name="T58" fmla="*/ 106 w 106"/>
              <a:gd name="T59" fmla="*/ 42 h 108"/>
              <a:gd name="T60" fmla="*/ 102 w 106"/>
              <a:gd name="T61" fmla="*/ 32 h 108"/>
              <a:gd name="T62" fmla="*/ 98 w 106"/>
              <a:gd name="T63" fmla="*/ 24 h 108"/>
              <a:gd name="T64" fmla="*/ 92 w 106"/>
              <a:gd name="T65" fmla="*/ 16 h 108"/>
              <a:gd name="T66" fmla="*/ 84 w 106"/>
              <a:gd name="T67" fmla="*/ 8 h 108"/>
              <a:gd name="T68" fmla="*/ 74 w 106"/>
              <a:gd name="T69" fmla="*/ 4 h 108"/>
              <a:gd name="T70" fmla="*/ 64 w 106"/>
              <a:gd name="T71" fmla="*/ 0 h 108"/>
              <a:gd name="T72" fmla="*/ 52 w 106"/>
              <a:gd name="T73" fmla="*/ 0 h 10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6" h="108">
                <a:moveTo>
                  <a:pt x="52" y="0"/>
                </a:moveTo>
                <a:lnTo>
                  <a:pt x="52" y="0"/>
                </a:lnTo>
                <a:lnTo>
                  <a:pt x="42" y="0"/>
                </a:lnTo>
                <a:lnTo>
                  <a:pt x="32" y="4"/>
                </a:lnTo>
                <a:lnTo>
                  <a:pt x="22" y="8"/>
                </a:lnTo>
                <a:lnTo>
                  <a:pt x="14" y="16"/>
                </a:lnTo>
                <a:lnTo>
                  <a:pt x="8" y="24"/>
                </a:lnTo>
                <a:lnTo>
                  <a:pt x="4" y="32"/>
                </a:lnTo>
                <a:lnTo>
                  <a:pt x="0" y="42"/>
                </a:lnTo>
                <a:lnTo>
                  <a:pt x="0" y="54"/>
                </a:lnTo>
                <a:lnTo>
                  <a:pt x="0" y="54"/>
                </a:lnTo>
                <a:lnTo>
                  <a:pt x="0" y="64"/>
                </a:lnTo>
                <a:lnTo>
                  <a:pt x="4" y="74"/>
                </a:lnTo>
                <a:lnTo>
                  <a:pt x="8" y="84"/>
                </a:lnTo>
                <a:lnTo>
                  <a:pt x="14" y="92"/>
                </a:lnTo>
                <a:lnTo>
                  <a:pt x="22" y="98"/>
                </a:lnTo>
                <a:lnTo>
                  <a:pt x="32" y="102"/>
                </a:lnTo>
                <a:lnTo>
                  <a:pt x="42" y="106"/>
                </a:lnTo>
                <a:lnTo>
                  <a:pt x="52" y="108"/>
                </a:lnTo>
                <a:lnTo>
                  <a:pt x="52" y="108"/>
                </a:lnTo>
                <a:lnTo>
                  <a:pt x="64" y="106"/>
                </a:lnTo>
                <a:lnTo>
                  <a:pt x="74" y="102"/>
                </a:lnTo>
                <a:lnTo>
                  <a:pt x="84" y="98"/>
                </a:lnTo>
                <a:lnTo>
                  <a:pt x="92" y="92"/>
                </a:lnTo>
                <a:lnTo>
                  <a:pt x="98" y="84"/>
                </a:lnTo>
                <a:lnTo>
                  <a:pt x="102" y="74"/>
                </a:lnTo>
                <a:lnTo>
                  <a:pt x="106" y="64"/>
                </a:lnTo>
                <a:lnTo>
                  <a:pt x="106" y="54"/>
                </a:lnTo>
                <a:lnTo>
                  <a:pt x="106" y="54"/>
                </a:lnTo>
                <a:lnTo>
                  <a:pt x="106" y="42"/>
                </a:lnTo>
                <a:lnTo>
                  <a:pt x="102" y="32"/>
                </a:lnTo>
                <a:lnTo>
                  <a:pt x="98" y="24"/>
                </a:lnTo>
                <a:lnTo>
                  <a:pt x="92" y="16"/>
                </a:lnTo>
                <a:lnTo>
                  <a:pt x="84" y="8"/>
                </a:lnTo>
                <a:lnTo>
                  <a:pt x="74" y="4"/>
                </a:lnTo>
                <a:lnTo>
                  <a:pt x="64" y="0"/>
                </a:lnTo>
                <a:lnTo>
                  <a:pt x="52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6" name="Freeform 25"/>
          <p:cNvSpPr>
            <a:spLocks noEditPoints="1"/>
          </p:cNvSpPr>
          <p:nvPr/>
        </p:nvSpPr>
        <p:spPr>
          <a:xfrm>
            <a:off x="1294606" y="5810250"/>
            <a:ext cx="169863" cy="171450"/>
          </a:xfrm>
          <a:custGeom>
            <a:avLst/>
            <a:gdLst>
              <a:gd name="T0" fmla="*/ 66 w 107"/>
              <a:gd name="T1" fmla="*/ 80 h 108"/>
              <a:gd name="T2" fmla="*/ 66 w 107"/>
              <a:gd name="T3" fmla="*/ 80 h 108"/>
              <a:gd name="T4" fmla="*/ 60 w 107"/>
              <a:gd name="T5" fmla="*/ 78 h 108"/>
              <a:gd name="T6" fmla="*/ 54 w 107"/>
              <a:gd name="T7" fmla="*/ 74 h 108"/>
              <a:gd name="T8" fmla="*/ 48 w 107"/>
              <a:gd name="T9" fmla="*/ 66 h 108"/>
              <a:gd name="T10" fmla="*/ 44 w 107"/>
              <a:gd name="T11" fmla="*/ 58 h 108"/>
              <a:gd name="T12" fmla="*/ 40 w 107"/>
              <a:gd name="T13" fmla="*/ 48 h 108"/>
              <a:gd name="T14" fmla="*/ 38 w 107"/>
              <a:gd name="T15" fmla="*/ 40 h 108"/>
              <a:gd name="T16" fmla="*/ 40 w 107"/>
              <a:gd name="T17" fmla="*/ 34 h 108"/>
              <a:gd name="T18" fmla="*/ 44 w 107"/>
              <a:gd name="T19" fmla="*/ 28 h 108"/>
              <a:gd name="T20" fmla="*/ 48 w 107"/>
              <a:gd name="T21" fmla="*/ 26 h 108"/>
              <a:gd name="T22" fmla="*/ 56 w 107"/>
              <a:gd name="T23" fmla="*/ 42 h 108"/>
              <a:gd name="T24" fmla="*/ 52 w 107"/>
              <a:gd name="T25" fmla="*/ 44 h 108"/>
              <a:gd name="T26" fmla="*/ 52 w 107"/>
              <a:gd name="T27" fmla="*/ 44 h 108"/>
              <a:gd name="T28" fmla="*/ 50 w 107"/>
              <a:gd name="T29" fmla="*/ 46 h 108"/>
              <a:gd name="T30" fmla="*/ 50 w 107"/>
              <a:gd name="T31" fmla="*/ 48 h 108"/>
              <a:gd name="T32" fmla="*/ 52 w 107"/>
              <a:gd name="T33" fmla="*/ 56 h 108"/>
              <a:gd name="T34" fmla="*/ 56 w 107"/>
              <a:gd name="T35" fmla="*/ 62 h 108"/>
              <a:gd name="T36" fmla="*/ 62 w 107"/>
              <a:gd name="T37" fmla="*/ 64 h 108"/>
              <a:gd name="T38" fmla="*/ 62 w 107"/>
              <a:gd name="T39" fmla="*/ 64 h 108"/>
              <a:gd name="T40" fmla="*/ 62 w 107"/>
              <a:gd name="T41" fmla="*/ 64 h 108"/>
              <a:gd name="T42" fmla="*/ 66 w 107"/>
              <a:gd name="T43" fmla="*/ 62 h 108"/>
              <a:gd name="T44" fmla="*/ 74 w 107"/>
              <a:gd name="T45" fmla="*/ 78 h 108"/>
              <a:gd name="T46" fmla="*/ 70 w 107"/>
              <a:gd name="T47" fmla="*/ 80 h 108"/>
              <a:gd name="T48" fmla="*/ 70 w 107"/>
              <a:gd name="T49" fmla="*/ 80 h 108"/>
              <a:gd name="T50" fmla="*/ 66 w 107"/>
              <a:gd name="T51" fmla="*/ 80 h 108"/>
              <a:gd name="T52" fmla="*/ 54 w 107"/>
              <a:gd name="T53" fmla="*/ 0 h 108"/>
              <a:gd name="T54" fmla="*/ 54 w 107"/>
              <a:gd name="T55" fmla="*/ 0 h 108"/>
              <a:gd name="T56" fmla="*/ 44 w 107"/>
              <a:gd name="T57" fmla="*/ 0 h 108"/>
              <a:gd name="T58" fmla="*/ 34 w 107"/>
              <a:gd name="T59" fmla="*/ 4 h 108"/>
              <a:gd name="T60" fmla="*/ 24 w 107"/>
              <a:gd name="T61" fmla="*/ 8 h 108"/>
              <a:gd name="T62" fmla="*/ 16 w 107"/>
              <a:gd name="T63" fmla="*/ 16 h 108"/>
              <a:gd name="T64" fmla="*/ 10 w 107"/>
              <a:gd name="T65" fmla="*/ 24 h 108"/>
              <a:gd name="T66" fmla="*/ 4 w 107"/>
              <a:gd name="T67" fmla="*/ 32 h 108"/>
              <a:gd name="T68" fmla="*/ 2 w 107"/>
              <a:gd name="T69" fmla="*/ 42 h 108"/>
              <a:gd name="T70" fmla="*/ 0 w 107"/>
              <a:gd name="T71" fmla="*/ 54 h 108"/>
              <a:gd name="T72" fmla="*/ 0 w 107"/>
              <a:gd name="T73" fmla="*/ 54 h 108"/>
              <a:gd name="T74" fmla="*/ 2 w 107"/>
              <a:gd name="T75" fmla="*/ 64 h 108"/>
              <a:gd name="T76" fmla="*/ 4 w 107"/>
              <a:gd name="T77" fmla="*/ 74 h 108"/>
              <a:gd name="T78" fmla="*/ 10 w 107"/>
              <a:gd name="T79" fmla="*/ 84 h 108"/>
              <a:gd name="T80" fmla="*/ 16 w 107"/>
              <a:gd name="T81" fmla="*/ 92 h 108"/>
              <a:gd name="T82" fmla="*/ 24 w 107"/>
              <a:gd name="T83" fmla="*/ 98 h 108"/>
              <a:gd name="T84" fmla="*/ 34 w 107"/>
              <a:gd name="T85" fmla="*/ 102 h 108"/>
              <a:gd name="T86" fmla="*/ 44 w 107"/>
              <a:gd name="T87" fmla="*/ 106 h 108"/>
              <a:gd name="T88" fmla="*/ 54 w 107"/>
              <a:gd name="T89" fmla="*/ 108 h 108"/>
              <a:gd name="T90" fmla="*/ 54 w 107"/>
              <a:gd name="T91" fmla="*/ 108 h 108"/>
              <a:gd name="T92" fmla="*/ 66 w 107"/>
              <a:gd name="T93" fmla="*/ 106 h 108"/>
              <a:gd name="T94" fmla="*/ 76 w 107"/>
              <a:gd name="T95" fmla="*/ 102 h 108"/>
              <a:gd name="T96" fmla="*/ 84 w 107"/>
              <a:gd name="T97" fmla="*/ 98 h 108"/>
              <a:gd name="T98" fmla="*/ 92 w 107"/>
              <a:gd name="T99" fmla="*/ 92 h 108"/>
              <a:gd name="T100" fmla="*/ 100 w 107"/>
              <a:gd name="T101" fmla="*/ 84 h 108"/>
              <a:gd name="T102" fmla="*/ 103 w 107"/>
              <a:gd name="T103" fmla="*/ 74 h 108"/>
              <a:gd name="T104" fmla="*/ 107 w 107"/>
              <a:gd name="T105" fmla="*/ 64 h 108"/>
              <a:gd name="T106" fmla="*/ 107 w 107"/>
              <a:gd name="T107" fmla="*/ 54 h 108"/>
              <a:gd name="T108" fmla="*/ 107 w 107"/>
              <a:gd name="T109" fmla="*/ 54 h 108"/>
              <a:gd name="T110" fmla="*/ 107 w 107"/>
              <a:gd name="T111" fmla="*/ 42 h 108"/>
              <a:gd name="T112" fmla="*/ 103 w 107"/>
              <a:gd name="T113" fmla="*/ 32 h 108"/>
              <a:gd name="T114" fmla="*/ 100 w 107"/>
              <a:gd name="T115" fmla="*/ 24 h 108"/>
              <a:gd name="T116" fmla="*/ 92 w 107"/>
              <a:gd name="T117" fmla="*/ 16 h 108"/>
              <a:gd name="T118" fmla="*/ 84 w 107"/>
              <a:gd name="T119" fmla="*/ 8 h 108"/>
              <a:gd name="T120" fmla="*/ 76 w 107"/>
              <a:gd name="T121" fmla="*/ 4 h 108"/>
              <a:gd name="T122" fmla="*/ 66 w 107"/>
              <a:gd name="T123" fmla="*/ 0 h 108"/>
              <a:gd name="T124" fmla="*/ 54 w 107"/>
              <a:gd name="T125" fmla="*/ 0 h 10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7" h="108">
                <a:moveTo>
                  <a:pt x="66" y="80"/>
                </a:moveTo>
                <a:lnTo>
                  <a:pt x="66" y="80"/>
                </a:lnTo>
                <a:lnTo>
                  <a:pt x="60" y="78"/>
                </a:lnTo>
                <a:lnTo>
                  <a:pt x="54" y="74"/>
                </a:lnTo>
                <a:lnTo>
                  <a:pt x="48" y="66"/>
                </a:lnTo>
                <a:lnTo>
                  <a:pt x="44" y="58"/>
                </a:lnTo>
                <a:lnTo>
                  <a:pt x="40" y="48"/>
                </a:lnTo>
                <a:lnTo>
                  <a:pt x="38" y="40"/>
                </a:lnTo>
                <a:lnTo>
                  <a:pt x="40" y="34"/>
                </a:lnTo>
                <a:lnTo>
                  <a:pt x="44" y="28"/>
                </a:lnTo>
                <a:lnTo>
                  <a:pt x="48" y="26"/>
                </a:lnTo>
                <a:lnTo>
                  <a:pt x="56" y="42"/>
                </a:lnTo>
                <a:lnTo>
                  <a:pt x="52" y="44"/>
                </a:lnTo>
                <a:lnTo>
                  <a:pt x="52" y="44"/>
                </a:lnTo>
                <a:lnTo>
                  <a:pt x="50" y="46"/>
                </a:lnTo>
                <a:lnTo>
                  <a:pt x="50" y="48"/>
                </a:lnTo>
                <a:lnTo>
                  <a:pt x="52" y="56"/>
                </a:lnTo>
                <a:lnTo>
                  <a:pt x="56" y="62"/>
                </a:lnTo>
                <a:lnTo>
                  <a:pt x="62" y="64"/>
                </a:lnTo>
                <a:lnTo>
                  <a:pt x="62" y="64"/>
                </a:lnTo>
                <a:lnTo>
                  <a:pt x="62" y="64"/>
                </a:lnTo>
                <a:lnTo>
                  <a:pt x="66" y="62"/>
                </a:lnTo>
                <a:lnTo>
                  <a:pt x="74" y="78"/>
                </a:lnTo>
                <a:lnTo>
                  <a:pt x="70" y="80"/>
                </a:lnTo>
                <a:lnTo>
                  <a:pt x="70" y="80"/>
                </a:lnTo>
                <a:lnTo>
                  <a:pt x="66" y="80"/>
                </a:lnTo>
                <a:close/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6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100" y="84"/>
                </a:lnTo>
                <a:lnTo>
                  <a:pt x="103" y="74"/>
                </a:lnTo>
                <a:lnTo>
                  <a:pt x="107" y="64"/>
                </a:lnTo>
                <a:lnTo>
                  <a:pt x="107" y="54"/>
                </a:lnTo>
                <a:lnTo>
                  <a:pt x="107" y="54"/>
                </a:lnTo>
                <a:lnTo>
                  <a:pt x="107" y="42"/>
                </a:lnTo>
                <a:lnTo>
                  <a:pt x="103" y="32"/>
                </a:lnTo>
                <a:lnTo>
                  <a:pt x="100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6" y="0"/>
                </a:lnTo>
                <a:lnTo>
                  <a:pt x="54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Freeform 26"/>
          <p:cNvSpPr/>
          <p:nvPr/>
        </p:nvSpPr>
        <p:spPr>
          <a:xfrm>
            <a:off x="1354931" y="5851525"/>
            <a:ext cx="57150" cy="85725"/>
          </a:xfrm>
          <a:custGeom>
            <a:avLst/>
            <a:gdLst>
              <a:gd name="T0" fmla="*/ 28 w 36"/>
              <a:gd name="T1" fmla="*/ 54 h 54"/>
              <a:gd name="T2" fmla="*/ 28 w 36"/>
              <a:gd name="T3" fmla="*/ 54 h 54"/>
              <a:gd name="T4" fmla="*/ 22 w 36"/>
              <a:gd name="T5" fmla="*/ 52 h 54"/>
              <a:gd name="T6" fmla="*/ 16 w 36"/>
              <a:gd name="T7" fmla="*/ 48 h 54"/>
              <a:gd name="T8" fmla="*/ 10 w 36"/>
              <a:gd name="T9" fmla="*/ 40 h 54"/>
              <a:gd name="T10" fmla="*/ 6 w 36"/>
              <a:gd name="T11" fmla="*/ 32 h 54"/>
              <a:gd name="T12" fmla="*/ 2 w 36"/>
              <a:gd name="T13" fmla="*/ 22 h 54"/>
              <a:gd name="T14" fmla="*/ 0 w 36"/>
              <a:gd name="T15" fmla="*/ 14 h 54"/>
              <a:gd name="T16" fmla="*/ 2 w 36"/>
              <a:gd name="T17" fmla="*/ 8 h 54"/>
              <a:gd name="T18" fmla="*/ 6 w 36"/>
              <a:gd name="T19" fmla="*/ 2 h 54"/>
              <a:gd name="T20" fmla="*/ 10 w 36"/>
              <a:gd name="T21" fmla="*/ 0 h 54"/>
              <a:gd name="T22" fmla="*/ 18 w 36"/>
              <a:gd name="T23" fmla="*/ 16 h 54"/>
              <a:gd name="T24" fmla="*/ 14 w 36"/>
              <a:gd name="T25" fmla="*/ 18 h 54"/>
              <a:gd name="T26" fmla="*/ 14 w 36"/>
              <a:gd name="T27" fmla="*/ 18 h 54"/>
              <a:gd name="T28" fmla="*/ 12 w 36"/>
              <a:gd name="T29" fmla="*/ 20 h 54"/>
              <a:gd name="T30" fmla="*/ 12 w 36"/>
              <a:gd name="T31" fmla="*/ 22 h 54"/>
              <a:gd name="T32" fmla="*/ 14 w 36"/>
              <a:gd name="T33" fmla="*/ 30 h 54"/>
              <a:gd name="T34" fmla="*/ 18 w 36"/>
              <a:gd name="T35" fmla="*/ 36 h 54"/>
              <a:gd name="T36" fmla="*/ 24 w 36"/>
              <a:gd name="T37" fmla="*/ 38 h 54"/>
              <a:gd name="T38" fmla="*/ 24 w 36"/>
              <a:gd name="T39" fmla="*/ 38 h 54"/>
              <a:gd name="T40" fmla="*/ 24 w 36"/>
              <a:gd name="T41" fmla="*/ 38 h 54"/>
              <a:gd name="T42" fmla="*/ 28 w 36"/>
              <a:gd name="T43" fmla="*/ 36 h 54"/>
              <a:gd name="T44" fmla="*/ 36 w 36"/>
              <a:gd name="T45" fmla="*/ 52 h 54"/>
              <a:gd name="T46" fmla="*/ 32 w 36"/>
              <a:gd name="T47" fmla="*/ 54 h 54"/>
              <a:gd name="T48" fmla="*/ 32 w 36"/>
              <a:gd name="T49" fmla="*/ 54 h 54"/>
              <a:gd name="T50" fmla="*/ 28 w 36"/>
              <a:gd name="T51" fmla="*/ 54 h 5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" h="54">
                <a:moveTo>
                  <a:pt x="28" y="54"/>
                </a:moveTo>
                <a:lnTo>
                  <a:pt x="28" y="54"/>
                </a:lnTo>
                <a:lnTo>
                  <a:pt x="22" y="52"/>
                </a:lnTo>
                <a:lnTo>
                  <a:pt x="16" y="48"/>
                </a:lnTo>
                <a:lnTo>
                  <a:pt x="10" y="40"/>
                </a:lnTo>
                <a:lnTo>
                  <a:pt x="6" y="32"/>
                </a:lnTo>
                <a:lnTo>
                  <a:pt x="2" y="22"/>
                </a:lnTo>
                <a:lnTo>
                  <a:pt x="0" y="14"/>
                </a:lnTo>
                <a:lnTo>
                  <a:pt x="2" y="8"/>
                </a:lnTo>
                <a:lnTo>
                  <a:pt x="6" y="2"/>
                </a:lnTo>
                <a:lnTo>
                  <a:pt x="10" y="0"/>
                </a:lnTo>
                <a:lnTo>
                  <a:pt x="18" y="16"/>
                </a:lnTo>
                <a:lnTo>
                  <a:pt x="14" y="18"/>
                </a:lnTo>
                <a:lnTo>
                  <a:pt x="14" y="18"/>
                </a:lnTo>
                <a:lnTo>
                  <a:pt x="12" y="20"/>
                </a:lnTo>
                <a:lnTo>
                  <a:pt x="12" y="22"/>
                </a:lnTo>
                <a:lnTo>
                  <a:pt x="14" y="30"/>
                </a:lnTo>
                <a:lnTo>
                  <a:pt x="18" y="36"/>
                </a:lnTo>
                <a:lnTo>
                  <a:pt x="24" y="38"/>
                </a:lnTo>
                <a:lnTo>
                  <a:pt x="24" y="38"/>
                </a:lnTo>
                <a:lnTo>
                  <a:pt x="24" y="38"/>
                </a:lnTo>
                <a:lnTo>
                  <a:pt x="28" y="36"/>
                </a:lnTo>
                <a:lnTo>
                  <a:pt x="36" y="52"/>
                </a:lnTo>
                <a:lnTo>
                  <a:pt x="32" y="54"/>
                </a:lnTo>
                <a:lnTo>
                  <a:pt x="32" y="54"/>
                </a:lnTo>
                <a:lnTo>
                  <a:pt x="28" y="54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8" name="Freeform 27"/>
          <p:cNvSpPr/>
          <p:nvPr/>
        </p:nvSpPr>
        <p:spPr>
          <a:xfrm>
            <a:off x="1294606" y="5810250"/>
            <a:ext cx="169863" cy="171450"/>
          </a:xfrm>
          <a:custGeom>
            <a:avLst/>
            <a:gdLst>
              <a:gd name="T0" fmla="*/ 54 w 107"/>
              <a:gd name="T1" fmla="*/ 0 h 108"/>
              <a:gd name="T2" fmla="*/ 54 w 107"/>
              <a:gd name="T3" fmla="*/ 0 h 108"/>
              <a:gd name="T4" fmla="*/ 44 w 107"/>
              <a:gd name="T5" fmla="*/ 0 h 108"/>
              <a:gd name="T6" fmla="*/ 34 w 107"/>
              <a:gd name="T7" fmla="*/ 4 h 108"/>
              <a:gd name="T8" fmla="*/ 24 w 107"/>
              <a:gd name="T9" fmla="*/ 8 h 108"/>
              <a:gd name="T10" fmla="*/ 16 w 107"/>
              <a:gd name="T11" fmla="*/ 16 h 108"/>
              <a:gd name="T12" fmla="*/ 10 w 107"/>
              <a:gd name="T13" fmla="*/ 24 h 108"/>
              <a:gd name="T14" fmla="*/ 4 w 107"/>
              <a:gd name="T15" fmla="*/ 32 h 108"/>
              <a:gd name="T16" fmla="*/ 2 w 107"/>
              <a:gd name="T17" fmla="*/ 42 h 108"/>
              <a:gd name="T18" fmla="*/ 0 w 107"/>
              <a:gd name="T19" fmla="*/ 54 h 108"/>
              <a:gd name="T20" fmla="*/ 0 w 107"/>
              <a:gd name="T21" fmla="*/ 54 h 108"/>
              <a:gd name="T22" fmla="*/ 2 w 107"/>
              <a:gd name="T23" fmla="*/ 64 h 108"/>
              <a:gd name="T24" fmla="*/ 4 w 107"/>
              <a:gd name="T25" fmla="*/ 74 h 108"/>
              <a:gd name="T26" fmla="*/ 10 w 107"/>
              <a:gd name="T27" fmla="*/ 84 h 108"/>
              <a:gd name="T28" fmla="*/ 16 w 107"/>
              <a:gd name="T29" fmla="*/ 92 h 108"/>
              <a:gd name="T30" fmla="*/ 24 w 107"/>
              <a:gd name="T31" fmla="*/ 98 h 108"/>
              <a:gd name="T32" fmla="*/ 34 w 107"/>
              <a:gd name="T33" fmla="*/ 102 h 108"/>
              <a:gd name="T34" fmla="*/ 44 w 107"/>
              <a:gd name="T35" fmla="*/ 106 h 108"/>
              <a:gd name="T36" fmla="*/ 54 w 107"/>
              <a:gd name="T37" fmla="*/ 108 h 108"/>
              <a:gd name="T38" fmla="*/ 54 w 107"/>
              <a:gd name="T39" fmla="*/ 108 h 108"/>
              <a:gd name="T40" fmla="*/ 66 w 107"/>
              <a:gd name="T41" fmla="*/ 106 h 108"/>
              <a:gd name="T42" fmla="*/ 76 w 107"/>
              <a:gd name="T43" fmla="*/ 102 h 108"/>
              <a:gd name="T44" fmla="*/ 84 w 107"/>
              <a:gd name="T45" fmla="*/ 98 h 108"/>
              <a:gd name="T46" fmla="*/ 92 w 107"/>
              <a:gd name="T47" fmla="*/ 92 h 108"/>
              <a:gd name="T48" fmla="*/ 100 w 107"/>
              <a:gd name="T49" fmla="*/ 84 h 108"/>
              <a:gd name="T50" fmla="*/ 103 w 107"/>
              <a:gd name="T51" fmla="*/ 74 h 108"/>
              <a:gd name="T52" fmla="*/ 107 w 107"/>
              <a:gd name="T53" fmla="*/ 64 h 108"/>
              <a:gd name="T54" fmla="*/ 107 w 107"/>
              <a:gd name="T55" fmla="*/ 54 h 108"/>
              <a:gd name="T56" fmla="*/ 107 w 107"/>
              <a:gd name="T57" fmla="*/ 54 h 108"/>
              <a:gd name="T58" fmla="*/ 107 w 107"/>
              <a:gd name="T59" fmla="*/ 42 h 108"/>
              <a:gd name="T60" fmla="*/ 103 w 107"/>
              <a:gd name="T61" fmla="*/ 32 h 108"/>
              <a:gd name="T62" fmla="*/ 100 w 107"/>
              <a:gd name="T63" fmla="*/ 24 h 108"/>
              <a:gd name="T64" fmla="*/ 92 w 107"/>
              <a:gd name="T65" fmla="*/ 16 h 108"/>
              <a:gd name="T66" fmla="*/ 84 w 107"/>
              <a:gd name="T67" fmla="*/ 8 h 108"/>
              <a:gd name="T68" fmla="*/ 76 w 107"/>
              <a:gd name="T69" fmla="*/ 4 h 108"/>
              <a:gd name="T70" fmla="*/ 66 w 107"/>
              <a:gd name="T71" fmla="*/ 0 h 108"/>
              <a:gd name="T72" fmla="*/ 54 w 107"/>
              <a:gd name="T73" fmla="*/ 0 h 10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7" h="108">
                <a:moveTo>
                  <a:pt x="54" y="0"/>
                </a:moveTo>
                <a:lnTo>
                  <a:pt x="54" y="0"/>
                </a:lnTo>
                <a:lnTo>
                  <a:pt x="44" y="0"/>
                </a:lnTo>
                <a:lnTo>
                  <a:pt x="34" y="4"/>
                </a:lnTo>
                <a:lnTo>
                  <a:pt x="24" y="8"/>
                </a:lnTo>
                <a:lnTo>
                  <a:pt x="16" y="16"/>
                </a:lnTo>
                <a:lnTo>
                  <a:pt x="10" y="24"/>
                </a:lnTo>
                <a:lnTo>
                  <a:pt x="4" y="32"/>
                </a:lnTo>
                <a:lnTo>
                  <a:pt x="2" y="42"/>
                </a:lnTo>
                <a:lnTo>
                  <a:pt x="0" y="54"/>
                </a:lnTo>
                <a:lnTo>
                  <a:pt x="0" y="54"/>
                </a:lnTo>
                <a:lnTo>
                  <a:pt x="2" y="64"/>
                </a:lnTo>
                <a:lnTo>
                  <a:pt x="4" y="74"/>
                </a:lnTo>
                <a:lnTo>
                  <a:pt x="10" y="84"/>
                </a:lnTo>
                <a:lnTo>
                  <a:pt x="16" y="92"/>
                </a:lnTo>
                <a:lnTo>
                  <a:pt x="24" y="98"/>
                </a:lnTo>
                <a:lnTo>
                  <a:pt x="34" y="102"/>
                </a:lnTo>
                <a:lnTo>
                  <a:pt x="44" y="106"/>
                </a:lnTo>
                <a:lnTo>
                  <a:pt x="54" y="108"/>
                </a:lnTo>
                <a:lnTo>
                  <a:pt x="54" y="108"/>
                </a:lnTo>
                <a:lnTo>
                  <a:pt x="66" y="106"/>
                </a:lnTo>
                <a:lnTo>
                  <a:pt x="76" y="102"/>
                </a:lnTo>
                <a:lnTo>
                  <a:pt x="84" y="98"/>
                </a:lnTo>
                <a:lnTo>
                  <a:pt x="92" y="92"/>
                </a:lnTo>
                <a:lnTo>
                  <a:pt x="100" y="84"/>
                </a:lnTo>
                <a:lnTo>
                  <a:pt x="103" y="74"/>
                </a:lnTo>
                <a:lnTo>
                  <a:pt x="107" y="64"/>
                </a:lnTo>
                <a:lnTo>
                  <a:pt x="107" y="54"/>
                </a:lnTo>
                <a:lnTo>
                  <a:pt x="107" y="54"/>
                </a:lnTo>
                <a:lnTo>
                  <a:pt x="107" y="42"/>
                </a:lnTo>
                <a:lnTo>
                  <a:pt x="103" y="32"/>
                </a:lnTo>
                <a:lnTo>
                  <a:pt x="100" y="24"/>
                </a:lnTo>
                <a:lnTo>
                  <a:pt x="92" y="16"/>
                </a:lnTo>
                <a:lnTo>
                  <a:pt x="84" y="8"/>
                </a:lnTo>
                <a:lnTo>
                  <a:pt x="76" y="4"/>
                </a:lnTo>
                <a:lnTo>
                  <a:pt x="66" y="0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9" name="Freeform 28"/>
          <p:cNvSpPr/>
          <p:nvPr/>
        </p:nvSpPr>
        <p:spPr>
          <a:xfrm>
            <a:off x="954881" y="5253038"/>
            <a:ext cx="852488" cy="273050"/>
          </a:xfrm>
          <a:custGeom>
            <a:avLst/>
            <a:gdLst>
              <a:gd name="T0" fmla="*/ 451 w 537"/>
              <a:gd name="T1" fmla="*/ 0 h 172"/>
              <a:gd name="T2" fmla="*/ 86 w 537"/>
              <a:gd name="T3" fmla="*/ 0 h 172"/>
              <a:gd name="T4" fmla="*/ 86 w 537"/>
              <a:gd name="T5" fmla="*/ 0 h 172"/>
              <a:gd name="T6" fmla="*/ 68 w 537"/>
              <a:gd name="T7" fmla="*/ 2 h 172"/>
              <a:gd name="T8" fmla="*/ 52 w 537"/>
              <a:gd name="T9" fmla="*/ 6 h 172"/>
              <a:gd name="T10" fmla="*/ 38 w 537"/>
              <a:gd name="T11" fmla="*/ 14 h 172"/>
              <a:gd name="T12" fmla="*/ 24 w 537"/>
              <a:gd name="T13" fmla="*/ 26 h 172"/>
              <a:gd name="T14" fmla="*/ 14 w 537"/>
              <a:gd name="T15" fmla="*/ 38 h 172"/>
              <a:gd name="T16" fmla="*/ 6 w 537"/>
              <a:gd name="T17" fmla="*/ 52 h 172"/>
              <a:gd name="T18" fmla="*/ 2 w 537"/>
              <a:gd name="T19" fmla="*/ 68 h 172"/>
              <a:gd name="T20" fmla="*/ 0 w 537"/>
              <a:gd name="T21" fmla="*/ 86 h 172"/>
              <a:gd name="T22" fmla="*/ 0 w 537"/>
              <a:gd name="T23" fmla="*/ 86 h 172"/>
              <a:gd name="T24" fmla="*/ 2 w 537"/>
              <a:gd name="T25" fmla="*/ 104 h 172"/>
              <a:gd name="T26" fmla="*/ 6 w 537"/>
              <a:gd name="T27" fmla="*/ 120 h 172"/>
              <a:gd name="T28" fmla="*/ 14 w 537"/>
              <a:gd name="T29" fmla="*/ 134 h 172"/>
              <a:gd name="T30" fmla="*/ 24 w 537"/>
              <a:gd name="T31" fmla="*/ 146 h 172"/>
              <a:gd name="T32" fmla="*/ 38 w 537"/>
              <a:gd name="T33" fmla="*/ 158 h 172"/>
              <a:gd name="T34" fmla="*/ 52 w 537"/>
              <a:gd name="T35" fmla="*/ 166 h 172"/>
              <a:gd name="T36" fmla="*/ 68 w 537"/>
              <a:gd name="T37" fmla="*/ 170 h 172"/>
              <a:gd name="T38" fmla="*/ 86 w 537"/>
              <a:gd name="T39" fmla="*/ 172 h 172"/>
              <a:gd name="T40" fmla="*/ 451 w 537"/>
              <a:gd name="T41" fmla="*/ 172 h 172"/>
              <a:gd name="T42" fmla="*/ 451 w 537"/>
              <a:gd name="T43" fmla="*/ 172 h 172"/>
              <a:gd name="T44" fmla="*/ 467 w 537"/>
              <a:gd name="T45" fmla="*/ 170 h 172"/>
              <a:gd name="T46" fmla="*/ 485 w 537"/>
              <a:gd name="T47" fmla="*/ 166 h 172"/>
              <a:gd name="T48" fmla="*/ 499 w 537"/>
              <a:gd name="T49" fmla="*/ 158 h 172"/>
              <a:gd name="T50" fmla="*/ 511 w 537"/>
              <a:gd name="T51" fmla="*/ 146 h 172"/>
              <a:gd name="T52" fmla="*/ 521 w 537"/>
              <a:gd name="T53" fmla="*/ 134 h 172"/>
              <a:gd name="T54" fmla="*/ 529 w 537"/>
              <a:gd name="T55" fmla="*/ 120 h 172"/>
              <a:gd name="T56" fmla="*/ 535 w 537"/>
              <a:gd name="T57" fmla="*/ 104 h 172"/>
              <a:gd name="T58" fmla="*/ 537 w 537"/>
              <a:gd name="T59" fmla="*/ 86 h 172"/>
              <a:gd name="T60" fmla="*/ 537 w 537"/>
              <a:gd name="T61" fmla="*/ 86 h 172"/>
              <a:gd name="T62" fmla="*/ 535 w 537"/>
              <a:gd name="T63" fmla="*/ 68 h 172"/>
              <a:gd name="T64" fmla="*/ 529 w 537"/>
              <a:gd name="T65" fmla="*/ 52 h 172"/>
              <a:gd name="T66" fmla="*/ 521 w 537"/>
              <a:gd name="T67" fmla="*/ 38 h 172"/>
              <a:gd name="T68" fmla="*/ 511 w 537"/>
              <a:gd name="T69" fmla="*/ 26 h 172"/>
              <a:gd name="T70" fmla="*/ 499 w 537"/>
              <a:gd name="T71" fmla="*/ 14 h 172"/>
              <a:gd name="T72" fmla="*/ 485 w 537"/>
              <a:gd name="T73" fmla="*/ 6 h 172"/>
              <a:gd name="T74" fmla="*/ 467 w 537"/>
              <a:gd name="T75" fmla="*/ 2 h 172"/>
              <a:gd name="T76" fmla="*/ 451 w 537"/>
              <a:gd name="T77" fmla="*/ 0 h 17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7" h="172">
                <a:moveTo>
                  <a:pt x="451" y="0"/>
                </a:moveTo>
                <a:lnTo>
                  <a:pt x="86" y="0"/>
                </a:lnTo>
                <a:lnTo>
                  <a:pt x="86" y="0"/>
                </a:lnTo>
                <a:lnTo>
                  <a:pt x="68" y="2"/>
                </a:lnTo>
                <a:lnTo>
                  <a:pt x="52" y="6"/>
                </a:lnTo>
                <a:lnTo>
                  <a:pt x="38" y="14"/>
                </a:lnTo>
                <a:lnTo>
                  <a:pt x="24" y="26"/>
                </a:lnTo>
                <a:lnTo>
                  <a:pt x="14" y="38"/>
                </a:lnTo>
                <a:lnTo>
                  <a:pt x="6" y="52"/>
                </a:lnTo>
                <a:lnTo>
                  <a:pt x="2" y="68"/>
                </a:lnTo>
                <a:lnTo>
                  <a:pt x="0" y="86"/>
                </a:lnTo>
                <a:lnTo>
                  <a:pt x="0" y="86"/>
                </a:lnTo>
                <a:lnTo>
                  <a:pt x="2" y="104"/>
                </a:lnTo>
                <a:lnTo>
                  <a:pt x="6" y="120"/>
                </a:lnTo>
                <a:lnTo>
                  <a:pt x="14" y="134"/>
                </a:lnTo>
                <a:lnTo>
                  <a:pt x="24" y="146"/>
                </a:lnTo>
                <a:lnTo>
                  <a:pt x="38" y="158"/>
                </a:lnTo>
                <a:lnTo>
                  <a:pt x="52" y="166"/>
                </a:lnTo>
                <a:lnTo>
                  <a:pt x="68" y="170"/>
                </a:lnTo>
                <a:lnTo>
                  <a:pt x="86" y="172"/>
                </a:lnTo>
                <a:lnTo>
                  <a:pt x="451" y="172"/>
                </a:lnTo>
                <a:lnTo>
                  <a:pt x="451" y="172"/>
                </a:lnTo>
                <a:lnTo>
                  <a:pt x="467" y="170"/>
                </a:lnTo>
                <a:lnTo>
                  <a:pt x="485" y="166"/>
                </a:lnTo>
                <a:lnTo>
                  <a:pt x="499" y="158"/>
                </a:lnTo>
                <a:lnTo>
                  <a:pt x="511" y="146"/>
                </a:lnTo>
                <a:lnTo>
                  <a:pt x="521" y="134"/>
                </a:lnTo>
                <a:lnTo>
                  <a:pt x="529" y="120"/>
                </a:lnTo>
                <a:lnTo>
                  <a:pt x="535" y="104"/>
                </a:lnTo>
                <a:lnTo>
                  <a:pt x="537" y="86"/>
                </a:lnTo>
                <a:lnTo>
                  <a:pt x="537" y="86"/>
                </a:lnTo>
                <a:lnTo>
                  <a:pt x="535" y="68"/>
                </a:lnTo>
                <a:lnTo>
                  <a:pt x="529" y="52"/>
                </a:lnTo>
                <a:lnTo>
                  <a:pt x="521" y="38"/>
                </a:lnTo>
                <a:lnTo>
                  <a:pt x="511" y="26"/>
                </a:lnTo>
                <a:lnTo>
                  <a:pt x="499" y="14"/>
                </a:lnTo>
                <a:lnTo>
                  <a:pt x="485" y="6"/>
                </a:lnTo>
                <a:lnTo>
                  <a:pt x="467" y="2"/>
                </a:lnTo>
                <a:lnTo>
                  <a:pt x="451" y="0"/>
                </a:lnTo>
                <a:close/>
              </a:path>
            </a:pathLst>
          </a:custGeom>
          <a:solidFill>
            <a:srgbClr val="d2ddd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" name="Freeform 29"/>
          <p:cNvSpPr/>
          <p:nvPr/>
        </p:nvSpPr>
        <p:spPr>
          <a:xfrm>
            <a:off x="954881" y="5253038"/>
            <a:ext cx="852488" cy="273050"/>
          </a:xfrm>
          <a:custGeom>
            <a:avLst/>
            <a:gdLst>
              <a:gd name="T0" fmla="*/ 451 w 537"/>
              <a:gd name="T1" fmla="*/ 0 h 172"/>
              <a:gd name="T2" fmla="*/ 86 w 537"/>
              <a:gd name="T3" fmla="*/ 0 h 172"/>
              <a:gd name="T4" fmla="*/ 86 w 537"/>
              <a:gd name="T5" fmla="*/ 0 h 172"/>
              <a:gd name="T6" fmla="*/ 68 w 537"/>
              <a:gd name="T7" fmla="*/ 2 h 172"/>
              <a:gd name="T8" fmla="*/ 52 w 537"/>
              <a:gd name="T9" fmla="*/ 6 h 172"/>
              <a:gd name="T10" fmla="*/ 38 w 537"/>
              <a:gd name="T11" fmla="*/ 14 h 172"/>
              <a:gd name="T12" fmla="*/ 24 w 537"/>
              <a:gd name="T13" fmla="*/ 26 h 172"/>
              <a:gd name="T14" fmla="*/ 14 w 537"/>
              <a:gd name="T15" fmla="*/ 38 h 172"/>
              <a:gd name="T16" fmla="*/ 6 w 537"/>
              <a:gd name="T17" fmla="*/ 52 h 172"/>
              <a:gd name="T18" fmla="*/ 2 w 537"/>
              <a:gd name="T19" fmla="*/ 68 h 172"/>
              <a:gd name="T20" fmla="*/ 0 w 537"/>
              <a:gd name="T21" fmla="*/ 86 h 172"/>
              <a:gd name="T22" fmla="*/ 0 w 537"/>
              <a:gd name="T23" fmla="*/ 86 h 172"/>
              <a:gd name="T24" fmla="*/ 2 w 537"/>
              <a:gd name="T25" fmla="*/ 104 h 172"/>
              <a:gd name="T26" fmla="*/ 6 w 537"/>
              <a:gd name="T27" fmla="*/ 120 h 172"/>
              <a:gd name="T28" fmla="*/ 14 w 537"/>
              <a:gd name="T29" fmla="*/ 134 h 172"/>
              <a:gd name="T30" fmla="*/ 24 w 537"/>
              <a:gd name="T31" fmla="*/ 146 h 172"/>
              <a:gd name="T32" fmla="*/ 38 w 537"/>
              <a:gd name="T33" fmla="*/ 158 h 172"/>
              <a:gd name="T34" fmla="*/ 52 w 537"/>
              <a:gd name="T35" fmla="*/ 166 h 172"/>
              <a:gd name="T36" fmla="*/ 68 w 537"/>
              <a:gd name="T37" fmla="*/ 170 h 172"/>
              <a:gd name="T38" fmla="*/ 86 w 537"/>
              <a:gd name="T39" fmla="*/ 172 h 172"/>
              <a:gd name="T40" fmla="*/ 451 w 537"/>
              <a:gd name="T41" fmla="*/ 172 h 172"/>
              <a:gd name="T42" fmla="*/ 451 w 537"/>
              <a:gd name="T43" fmla="*/ 172 h 172"/>
              <a:gd name="T44" fmla="*/ 467 w 537"/>
              <a:gd name="T45" fmla="*/ 170 h 172"/>
              <a:gd name="T46" fmla="*/ 485 w 537"/>
              <a:gd name="T47" fmla="*/ 166 h 172"/>
              <a:gd name="T48" fmla="*/ 499 w 537"/>
              <a:gd name="T49" fmla="*/ 158 h 172"/>
              <a:gd name="T50" fmla="*/ 511 w 537"/>
              <a:gd name="T51" fmla="*/ 146 h 172"/>
              <a:gd name="T52" fmla="*/ 521 w 537"/>
              <a:gd name="T53" fmla="*/ 134 h 172"/>
              <a:gd name="T54" fmla="*/ 529 w 537"/>
              <a:gd name="T55" fmla="*/ 120 h 172"/>
              <a:gd name="T56" fmla="*/ 535 w 537"/>
              <a:gd name="T57" fmla="*/ 104 h 172"/>
              <a:gd name="T58" fmla="*/ 537 w 537"/>
              <a:gd name="T59" fmla="*/ 86 h 172"/>
              <a:gd name="T60" fmla="*/ 537 w 537"/>
              <a:gd name="T61" fmla="*/ 86 h 172"/>
              <a:gd name="T62" fmla="*/ 535 w 537"/>
              <a:gd name="T63" fmla="*/ 68 h 172"/>
              <a:gd name="T64" fmla="*/ 529 w 537"/>
              <a:gd name="T65" fmla="*/ 52 h 172"/>
              <a:gd name="T66" fmla="*/ 521 w 537"/>
              <a:gd name="T67" fmla="*/ 38 h 172"/>
              <a:gd name="T68" fmla="*/ 511 w 537"/>
              <a:gd name="T69" fmla="*/ 26 h 172"/>
              <a:gd name="T70" fmla="*/ 499 w 537"/>
              <a:gd name="T71" fmla="*/ 14 h 172"/>
              <a:gd name="T72" fmla="*/ 485 w 537"/>
              <a:gd name="T73" fmla="*/ 6 h 172"/>
              <a:gd name="T74" fmla="*/ 467 w 537"/>
              <a:gd name="T75" fmla="*/ 2 h 172"/>
              <a:gd name="T76" fmla="*/ 451 w 537"/>
              <a:gd name="T77" fmla="*/ 0 h 17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7" h="172">
                <a:moveTo>
                  <a:pt x="451" y="0"/>
                </a:moveTo>
                <a:lnTo>
                  <a:pt x="86" y="0"/>
                </a:lnTo>
                <a:lnTo>
                  <a:pt x="86" y="0"/>
                </a:lnTo>
                <a:lnTo>
                  <a:pt x="68" y="2"/>
                </a:lnTo>
                <a:lnTo>
                  <a:pt x="52" y="6"/>
                </a:lnTo>
                <a:lnTo>
                  <a:pt x="38" y="14"/>
                </a:lnTo>
                <a:lnTo>
                  <a:pt x="24" y="26"/>
                </a:lnTo>
                <a:lnTo>
                  <a:pt x="14" y="38"/>
                </a:lnTo>
                <a:lnTo>
                  <a:pt x="6" y="52"/>
                </a:lnTo>
                <a:lnTo>
                  <a:pt x="2" y="68"/>
                </a:lnTo>
                <a:lnTo>
                  <a:pt x="0" y="86"/>
                </a:lnTo>
                <a:lnTo>
                  <a:pt x="0" y="86"/>
                </a:lnTo>
                <a:lnTo>
                  <a:pt x="2" y="104"/>
                </a:lnTo>
                <a:lnTo>
                  <a:pt x="6" y="120"/>
                </a:lnTo>
                <a:lnTo>
                  <a:pt x="14" y="134"/>
                </a:lnTo>
                <a:lnTo>
                  <a:pt x="24" y="146"/>
                </a:lnTo>
                <a:lnTo>
                  <a:pt x="38" y="158"/>
                </a:lnTo>
                <a:lnTo>
                  <a:pt x="52" y="166"/>
                </a:lnTo>
                <a:lnTo>
                  <a:pt x="68" y="170"/>
                </a:lnTo>
                <a:lnTo>
                  <a:pt x="86" y="172"/>
                </a:lnTo>
                <a:lnTo>
                  <a:pt x="451" y="172"/>
                </a:lnTo>
                <a:lnTo>
                  <a:pt x="451" y="172"/>
                </a:lnTo>
                <a:lnTo>
                  <a:pt x="467" y="170"/>
                </a:lnTo>
                <a:lnTo>
                  <a:pt x="485" y="166"/>
                </a:lnTo>
                <a:lnTo>
                  <a:pt x="499" y="158"/>
                </a:lnTo>
                <a:lnTo>
                  <a:pt x="511" y="146"/>
                </a:lnTo>
                <a:lnTo>
                  <a:pt x="521" y="134"/>
                </a:lnTo>
                <a:lnTo>
                  <a:pt x="529" y="120"/>
                </a:lnTo>
                <a:lnTo>
                  <a:pt x="535" y="104"/>
                </a:lnTo>
                <a:lnTo>
                  <a:pt x="537" y="86"/>
                </a:lnTo>
                <a:lnTo>
                  <a:pt x="537" y="86"/>
                </a:lnTo>
                <a:lnTo>
                  <a:pt x="535" y="68"/>
                </a:lnTo>
                <a:lnTo>
                  <a:pt x="529" y="52"/>
                </a:lnTo>
                <a:lnTo>
                  <a:pt x="521" y="38"/>
                </a:lnTo>
                <a:lnTo>
                  <a:pt x="511" y="26"/>
                </a:lnTo>
                <a:lnTo>
                  <a:pt x="499" y="14"/>
                </a:lnTo>
                <a:lnTo>
                  <a:pt x="485" y="6"/>
                </a:lnTo>
                <a:lnTo>
                  <a:pt x="467" y="2"/>
                </a:lnTo>
                <a:lnTo>
                  <a:pt x="451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1" name="Freeform 30"/>
          <p:cNvSpPr>
            <a:spLocks noEditPoints="1"/>
          </p:cNvSpPr>
          <p:nvPr/>
        </p:nvSpPr>
        <p:spPr>
          <a:xfrm>
            <a:off x="1018381" y="5319713"/>
            <a:ext cx="146050" cy="142875"/>
          </a:xfrm>
          <a:custGeom>
            <a:avLst/>
            <a:gdLst>
              <a:gd name="T0" fmla="*/ 64 w 92"/>
              <a:gd name="T1" fmla="*/ 58 h 90"/>
              <a:gd name="T2" fmla="*/ 64 w 92"/>
              <a:gd name="T3" fmla="*/ 58 h 90"/>
              <a:gd name="T4" fmla="*/ 70 w 92"/>
              <a:gd name="T5" fmla="*/ 48 h 90"/>
              <a:gd name="T6" fmla="*/ 72 w 92"/>
              <a:gd name="T7" fmla="*/ 34 h 90"/>
              <a:gd name="T8" fmla="*/ 72 w 92"/>
              <a:gd name="T9" fmla="*/ 34 h 90"/>
              <a:gd name="T10" fmla="*/ 72 w 92"/>
              <a:gd name="T11" fmla="*/ 28 h 90"/>
              <a:gd name="T12" fmla="*/ 70 w 92"/>
              <a:gd name="T13" fmla="*/ 22 h 90"/>
              <a:gd name="T14" fmla="*/ 66 w 92"/>
              <a:gd name="T15" fmla="*/ 14 h 90"/>
              <a:gd name="T16" fmla="*/ 62 w 92"/>
              <a:gd name="T17" fmla="*/ 10 h 90"/>
              <a:gd name="T18" fmla="*/ 56 w 92"/>
              <a:gd name="T19" fmla="*/ 6 h 90"/>
              <a:gd name="T20" fmla="*/ 50 w 92"/>
              <a:gd name="T21" fmla="*/ 2 h 90"/>
              <a:gd name="T22" fmla="*/ 44 w 92"/>
              <a:gd name="T23" fmla="*/ 0 h 90"/>
              <a:gd name="T24" fmla="*/ 36 w 92"/>
              <a:gd name="T25" fmla="*/ 0 h 90"/>
              <a:gd name="T26" fmla="*/ 36 w 92"/>
              <a:gd name="T27" fmla="*/ 0 h 90"/>
              <a:gd name="T28" fmla="*/ 30 w 92"/>
              <a:gd name="T29" fmla="*/ 0 h 90"/>
              <a:gd name="T30" fmla="*/ 22 w 92"/>
              <a:gd name="T31" fmla="*/ 2 h 90"/>
              <a:gd name="T32" fmla="*/ 16 w 92"/>
              <a:gd name="T33" fmla="*/ 6 h 90"/>
              <a:gd name="T34" fmla="*/ 12 w 92"/>
              <a:gd name="T35" fmla="*/ 10 h 90"/>
              <a:gd name="T36" fmla="*/ 6 w 92"/>
              <a:gd name="T37" fmla="*/ 14 h 90"/>
              <a:gd name="T38" fmla="*/ 4 w 92"/>
              <a:gd name="T39" fmla="*/ 22 h 90"/>
              <a:gd name="T40" fmla="*/ 2 w 92"/>
              <a:gd name="T41" fmla="*/ 28 h 90"/>
              <a:gd name="T42" fmla="*/ 0 w 92"/>
              <a:gd name="T43" fmla="*/ 34 h 90"/>
              <a:gd name="T44" fmla="*/ 0 w 92"/>
              <a:gd name="T45" fmla="*/ 34 h 90"/>
              <a:gd name="T46" fmla="*/ 2 w 92"/>
              <a:gd name="T47" fmla="*/ 42 h 90"/>
              <a:gd name="T48" fmla="*/ 4 w 92"/>
              <a:gd name="T49" fmla="*/ 48 h 90"/>
              <a:gd name="T50" fmla="*/ 6 w 92"/>
              <a:gd name="T51" fmla="*/ 56 h 90"/>
              <a:gd name="T52" fmla="*/ 12 w 92"/>
              <a:gd name="T53" fmla="*/ 60 h 90"/>
              <a:gd name="T54" fmla="*/ 16 w 92"/>
              <a:gd name="T55" fmla="*/ 64 h 90"/>
              <a:gd name="T56" fmla="*/ 22 w 92"/>
              <a:gd name="T57" fmla="*/ 68 h 90"/>
              <a:gd name="T58" fmla="*/ 30 w 92"/>
              <a:gd name="T59" fmla="*/ 70 h 90"/>
              <a:gd name="T60" fmla="*/ 36 w 92"/>
              <a:gd name="T61" fmla="*/ 70 h 90"/>
              <a:gd name="T62" fmla="*/ 36 w 92"/>
              <a:gd name="T63" fmla="*/ 70 h 90"/>
              <a:gd name="T64" fmla="*/ 48 w 92"/>
              <a:gd name="T65" fmla="*/ 68 h 90"/>
              <a:gd name="T66" fmla="*/ 60 w 92"/>
              <a:gd name="T67" fmla="*/ 62 h 90"/>
              <a:gd name="T68" fmla="*/ 86 w 92"/>
              <a:gd name="T69" fmla="*/ 90 h 90"/>
              <a:gd name="T70" fmla="*/ 92 w 92"/>
              <a:gd name="T71" fmla="*/ 84 h 90"/>
              <a:gd name="T72" fmla="*/ 64 w 92"/>
              <a:gd name="T73" fmla="*/ 58 h 90"/>
              <a:gd name="T74" fmla="*/ 36 w 92"/>
              <a:gd name="T75" fmla="*/ 6 h 90"/>
              <a:gd name="T76" fmla="*/ 36 w 92"/>
              <a:gd name="T77" fmla="*/ 6 h 90"/>
              <a:gd name="T78" fmla="*/ 48 w 92"/>
              <a:gd name="T79" fmla="*/ 8 h 90"/>
              <a:gd name="T80" fmla="*/ 56 w 92"/>
              <a:gd name="T81" fmla="*/ 14 h 90"/>
              <a:gd name="T82" fmla="*/ 62 w 92"/>
              <a:gd name="T83" fmla="*/ 24 h 90"/>
              <a:gd name="T84" fmla="*/ 66 w 92"/>
              <a:gd name="T85" fmla="*/ 34 h 90"/>
              <a:gd name="T86" fmla="*/ 66 w 92"/>
              <a:gd name="T87" fmla="*/ 34 h 90"/>
              <a:gd name="T88" fmla="*/ 62 w 92"/>
              <a:gd name="T89" fmla="*/ 46 h 90"/>
              <a:gd name="T90" fmla="*/ 56 w 92"/>
              <a:gd name="T91" fmla="*/ 56 h 90"/>
              <a:gd name="T92" fmla="*/ 48 w 92"/>
              <a:gd name="T93" fmla="*/ 62 h 90"/>
              <a:gd name="T94" fmla="*/ 36 w 92"/>
              <a:gd name="T95" fmla="*/ 64 h 90"/>
              <a:gd name="T96" fmla="*/ 36 w 92"/>
              <a:gd name="T97" fmla="*/ 64 h 90"/>
              <a:gd name="T98" fmla="*/ 26 w 92"/>
              <a:gd name="T99" fmla="*/ 62 h 90"/>
              <a:gd name="T100" fmla="*/ 16 w 92"/>
              <a:gd name="T101" fmla="*/ 56 h 90"/>
              <a:gd name="T102" fmla="*/ 10 w 92"/>
              <a:gd name="T103" fmla="*/ 46 h 90"/>
              <a:gd name="T104" fmla="*/ 8 w 92"/>
              <a:gd name="T105" fmla="*/ 34 h 90"/>
              <a:gd name="T106" fmla="*/ 8 w 92"/>
              <a:gd name="T107" fmla="*/ 34 h 90"/>
              <a:gd name="T108" fmla="*/ 10 w 92"/>
              <a:gd name="T109" fmla="*/ 24 h 90"/>
              <a:gd name="T110" fmla="*/ 16 w 92"/>
              <a:gd name="T111" fmla="*/ 14 h 90"/>
              <a:gd name="T112" fmla="*/ 26 w 92"/>
              <a:gd name="T113" fmla="*/ 8 h 90"/>
              <a:gd name="T114" fmla="*/ 36 w 92"/>
              <a:gd name="T115" fmla="*/ 6 h 90"/>
              <a:gd name="T116" fmla="*/ 36 w 92"/>
              <a:gd name="T117" fmla="*/ 6 h 9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2" h="90">
                <a:moveTo>
                  <a:pt x="64" y="58"/>
                </a:moveTo>
                <a:lnTo>
                  <a:pt x="64" y="58"/>
                </a:lnTo>
                <a:lnTo>
                  <a:pt x="70" y="48"/>
                </a:lnTo>
                <a:lnTo>
                  <a:pt x="72" y="34"/>
                </a:lnTo>
                <a:lnTo>
                  <a:pt x="72" y="34"/>
                </a:lnTo>
                <a:lnTo>
                  <a:pt x="72" y="28"/>
                </a:lnTo>
                <a:lnTo>
                  <a:pt x="70" y="22"/>
                </a:lnTo>
                <a:lnTo>
                  <a:pt x="66" y="14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  <a:lnTo>
                  <a:pt x="36" y="0"/>
                </a:lnTo>
                <a:lnTo>
                  <a:pt x="30" y="0"/>
                </a:lnTo>
                <a:lnTo>
                  <a:pt x="22" y="2"/>
                </a:lnTo>
                <a:lnTo>
                  <a:pt x="16" y="6"/>
                </a:lnTo>
                <a:lnTo>
                  <a:pt x="12" y="10"/>
                </a:lnTo>
                <a:lnTo>
                  <a:pt x="6" y="14"/>
                </a:lnTo>
                <a:lnTo>
                  <a:pt x="4" y="22"/>
                </a:lnTo>
                <a:lnTo>
                  <a:pt x="2" y="28"/>
                </a:lnTo>
                <a:lnTo>
                  <a:pt x="0" y="34"/>
                </a:lnTo>
                <a:lnTo>
                  <a:pt x="0" y="34"/>
                </a:lnTo>
                <a:lnTo>
                  <a:pt x="2" y="42"/>
                </a:lnTo>
                <a:lnTo>
                  <a:pt x="4" y="48"/>
                </a:lnTo>
                <a:lnTo>
                  <a:pt x="6" y="56"/>
                </a:lnTo>
                <a:lnTo>
                  <a:pt x="12" y="60"/>
                </a:lnTo>
                <a:lnTo>
                  <a:pt x="16" y="64"/>
                </a:lnTo>
                <a:lnTo>
                  <a:pt x="22" y="68"/>
                </a:lnTo>
                <a:lnTo>
                  <a:pt x="30" y="70"/>
                </a:lnTo>
                <a:lnTo>
                  <a:pt x="36" y="70"/>
                </a:lnTo>
                <a:lnTo>
                  <a:pt x="36" y="70"/>
                </a:lnTo>
                <a:lnTo>
                  <a:pt x="48" y="68"/>
                </a:lnTo>
                <a:lnTo>
                  <a:pt x="60" y="62"/>
                </a:lnTo>
                <a:lnTo>
                  <a:pt x="86" y="90"/>
                </a:lnTo>
                <a:lnTo>
                  <a:pt x="92" y="84"/>
                </a:lnTo>
                <a:lnTo>
                  <a:pt x="64" y="58"/>
                </a:lnTo>
                <a:close/>
                <a:moveTo>
                  <a:pt x="36" y="6"/>
                </a:moveTo>
                <a:lnTo>
                  <a:pt x="36" y="6"/>
                </a:lnTo>
                <a:lnTo>
                  <a:pt x="48" y="8"/>
                </a:lnTo>
                <a:lnTo>
                  <a:pt x="56" y="14"/>
                </a:lnTo>
                <a:lnTo>
                  <a:pt x="62" y="24"/>
                </a:lnTo>
                <a:lnTo>
                  <a:pt x="66" y="34"/>
                </a:lnTo>
                <a:lnTo>
                  <a:pt x="66" y="34"/>
                </a:lnTo>
                <a:lnTo>
                  <a:pt x="62" y="46"/>
                </a:lnTo>
                <a:lnTo>
                  <a:pt x="56" y="56"/>
                </a:lnTo>
                <a:lnTo>
                  <a:pt x="48" y="62"/>
                </a:lnTo>
                <a:lnTo>
                  <a:pt x="36" y="64"/>
                </a:lnTo>
                <a:lnTo>
                  <a:pt x="36" y="64"/>
                </a:lnTo>
                <a:lnTo>
                  <a:pt x="26" y="62"/>
                </a:lnTo>
                <a:lnTo>
                  <a:pt x="16" y="56"/>
                </a:lnTo>
                <a:lnTo>
                  <a:pt x="10" y="46"/>
                </a:lnTo>
                <a:lnTo>
                  <a:pt x="8" y="34"/>
                </a:lnTo>
                <a:lnTo>
                  <a:pt x="8" y="34"/>
                </a:lnTo>
                <a:lnTo>
                  <a:pt x="10" y="24"/>
                </a:lnTo>
                <a:lnTo>
                  <a:pt x="16" y="14"/>
                </a:lnTo>
                <a:lnTo>
                  <a:pt x="26" y="8"/>
                </a:lnTo>
                <a:lnTo>
                  <a:pt x="36" y="6"/>
                </a:lnTo>
                <a:lnTo>
                  <a:pt x="36" y="6"/>
                </a:lnTo>
                <a:close/>
              </a:path>
            </a:pathLst>
          </a:custGeom>
          <a:solidFill>
            <a:srgbClr val="2c323d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>
          <a:xfrm>
            <a:off x="954881" y="286226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>
          <a:xfrm>
            <a:off x="954881" y="2862263"/>
            <a:ext cx="852488" cy="63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>
          <a:xfrm>
            <a:off x="954881" y="338931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>
          <a:xfrm>
            <a:off x="954881" y="3389313"/>
            <a:ext cx="852488" cy="63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>
          <a:xfrm>
            <a:off x="954881" y="2335213"/>
            <a:ext cx="852488" cy="6350"/>
          </a:xfrm>
          <a:prstGeom prst="rect">
            <a:avLst/>
          </a:prstGeom>
          <a:solidFill>
            <a:srgbClr val="d2ddd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>
          <a:xfrm>
            <a:off x="954881" y="2335213"/>
            <a:ext cx="852488" cy="63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>
          <a:xfrm>
            <a:off x="954881" y="1812925"/>
            <a:ext cx="852488" cy="6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>
          <a:xfrm>
            <a:off x="2850356" y="1355725"/>
            <a:ext cx="3457575" cy="10636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7000" b="1" i="0" u="none" strike="noStrike" cap="none" normalizeH="0" baseline="0">
                <a:solidFill>
                  <a:srgbClr val="006437"/>
                </a:solidFill>
                <a:effectLst/>
                <a:latin typeface="에스코어 드림 7 ExtraBold"/>
                <a:ea typeface="에스코어 드림 7 ExtraBold"/>
              </a:rPr>
              <a:t>교육테마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>
          <a:xfrm>
            <a:off x="2850356" y="2649538"/>
            <a:ext cx="2552700" cy="398462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600" b="1" i="0" u="none" strike="noStrike" cap="none" normalizeH="0" baseline="0">
                <a:solidFill>
                  <a:srgbClr val="006437"/>
                </a:solidFill>
                <a:effectLst/>
                <a:latin typeface="에스코어 드림 6 Bold"/>
                <a:ea typeface="에스코어 드림 6 Bold"/>
              </a:rPr>
              <a:t>PRESENTATION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>
          <a:xfrm>
            <a:off x="2850356" y="3251200"/>
            <a:ext cx="1724025" cy="22542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5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>
          <a:xfrm>
            <a:off x="2850356" y="3571875"/>
            <a:ext cx="1724024" cy="2286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5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>
          <a:xfrm>
            <a:off x="3206460" y="4241800"/>
            <a:ext cx="663071" cy="28257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9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Detail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>
          <a:xfrm>
            <a:off x="2850356" y="2563813"/>
            <a:ext cx="3425825" cy="12700"/>
          </a:xfrm>
          <a:prstGeom prst="rect">
            <a:avLst/>
          </a:prstGeom>
          <a:solidFill>
            <a:srgbClr val="15378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5" name="Freeform 44"/>
          <p:cNvSpPr/>
          <p:nvPr/>
        </p:nvSpPr>
        <p:spPr>
          <a:xfrm>
            <a:off x="2850356" y="2563813"/>
            <a:ext cx="3425825" cy="12700"/>
          </a:xfrm>
          <a:custGeom>
            <a:avLst/>
            <a:gdLst>
              <a:gd name="T0" fmla="*/ 0 w 2158"/>
              <a:gd name="T1" fmla="*/ 8 h 8"/>
              <a:gd name="T2" fmla="*/ 2158 w 2158"/>
              <a:gd name="T3" fmla="*/ 8 h 8"/>
              <a:gd name="T4" fmla="*/ 2158 w 2158"/>
              <a:gd name="T5" fmla="*/ 0 h 8"/>
              <a:gd name="T6" fmla="*/ 0 w 2158"/>
              <a:gd name="T7" fmla="*/ 0 h 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8" h="8">
                <a:moveTo>
                  <a:pt x="0" y="8"/>
                </a:moveTo>
                <a:lnTo>
                  <a:pt x="2158" y="8"/>
                </a:lnTo>
                <a:lnTo>
                  <a:pt x="2158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>
          <a:xfrm>
            <a:off x="13363" y="88017"/>
            <a:ext cx="11869080" cy="667850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>
          <a:xfrm>
            <a:off x="13363" y="88017"/>
            <a:ext cx="11870353" cy="6678505"/>
          </a:xfrm>
          <a:prstGeom prst="rect">
            <a:avLst/>
          </a:prstGeom>
          <a:solidFill>
            <a:srgbClr val="26a9e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Freeform 7"/>
          <p:cNvSpPr/>
          <p:nvPr/>
        </p:nvSpPr>
        <p:spPr>
          <a:xfrm>
            <a:off x="28637" y="1744597"/>
            <a:ext cx="11847442" cy="3549268"/>
          </a:xfrm>
          <a:custGeom>
            <a:avLst/>
            <a:gdLst>
              <a:gd name="T0" fmla="*/ 11839 w 18616"/>
              <a:gd name="T1" fmla="*/ 1611 h 5577"/>
              <a:gd name="T2" fmla="*/ 11701 w 18616"/>
              <a:gd name="T3" fmla="*/ 1351 h 5577"/>
              <a:gd name="T4" fmla="*/ 11538 w 18616"/>
              <a:gd name="T5" fmla="*/ 1110 h 5577"/>
              <a:gd name="T6" fmla="*/ 11350 w 18616"/>
              <a:gd name="T7" fmla="*/ 886 h 5577"/>
              <a:gd name="T8" fmla="*/ 11138 w 18616"/>
              <a:gd name="T9" fmla="*/ 683 h 5577"/>
              <a:gd name="T10" fmla="*/ 10909 w 18616"/>
              <a:gd name="T11" fmla="*/ 503 h 5577"/>
              <a:gd name="T12" fmla="*/ 10661 w 18616"/>
              <a:gd name="T13" fmla="*/ 347 h 5577"/>
              <a:gd name="T14" fmla="*/ 10396 w 18616"/>
              <a:gd name="T15" fmla="*/ 218 h 5577"/>
              <a:gd name="T16" fmla="*/ 10116 w 18616"/>
              <a:gd name="T17" fmla="*/ 118 h 5577"/>
              <a:gd name="T18" fmla="*/ 9823 w 18616"/>
              <a:gd name="T19" fmla="*/ 46 h 5577"/>
              <a:gd name="T20" fmla="*/ 9520 w 18616"/>
              <a:gd name="T21" fmla="*/ 8 h 5577"/>
              <a:gd name="T22" fmla="*/ 9312 w 18616"/>
              <a:gd name="T23" fmla="*/ 0 h 5577"/>
              <a:gd name="T24" fmla="*/ 9001 w 18616"/>
              <a:gd name="T25" fmla="*/ 16 h 5577"/>
              <a:gd name="T26" fmla="*/ 8701 w 18616"/>
              <a:gd name="T27" fmla="*/ 66 h 5577"/>
              <a:gd name="T28" fmla="*/ 8412 w 18616"/>
              <a:gd name="T29" fmla="*/ 148 h 5577"/>
              <a:gd name="T30" fmla="*/ 8136 w 18616"/>
              <a:gd name="T31" fmla="*/ 258 h 5577"/>
              <a:gd name="T32" fmla="*/ 7877 w 18616"/>
              <a:gd name="T33" fmla="*/ 397 h 5577"/>
              <a:gd name="T34" fmla="*/ 7633 w 18616"/>
              <a:gd name="T35" fmla="*/ 561 h 5577"/>
              <a:gd name="T36" fmla="*/ 7410 w 18616"/>
              <a:gd name="T37" fmla="*/ 749 h 5577"/>
              <a:gd name="T38" fmla="*/ 7208 w 18616"/>
              <a:gd name="T39" fmla="*/ 958 h 5577"/>
              <a:gd name="T40" fmla="*/ 7028 w 18616"/>
              <a:gd name="T41" fmla="*/ 1188 h 5577"/>
              <a:gd name="T42" fmla="*/ 6873 w 18616"/>
              <a:gd name="T43" fmla="*/ 1435 h 5577"/>
              <a:gd name="T44" fmla="*/ 0 w 18616"/>
              <a:gd name="T45" fmla="*/ 1611 h 5577"/>
              <a:gd name="T46" fmla="*/ 6783 w 18616"/>
              <a:gd name="T47" fmla="*/ 3964 h 5577"/>
              <a:gd name="T48" fmla="*/ 6921 w 18616"/>
              <a:gd name="T49" fmla="*/ 4226 h 5577"/>
              <a:gd name="T50" fmla="*/ 7084 w 18616"/>
              <a:gd name="T51" fmla="*/ 4468 h 5577"/>
              <a:gd name="T52" fmla="*/ 7274 w 18616"/>
              <a:gd name="T53" fmla="*/ 4691 h 5577"/>
              <a:gd name="T54" fmla="*/ 7483 w 18616"/>
              <a:gd name="T55" fmla="*/ 4893 h 5577"/>
              <a:gd name="T56" fmla="*/ 7713 w 18616"/>
              <a:gd name="T57" fmla="*/ 5074 h 5577"/>
              <a:gd name="T58" fmla="*/ 7961 w 18616"/>
              <a:gd name="T59" fmla="*/ 5228 h 5577"/>
              <a:gd name="T60" fmla="*/ 8226 w 18616"/>
              <a:gd name="T61" fmla="*/ 5358 h 5577"/>
              <a:gd name="T62" fmla="*/ 8505 w 18616"/>
              <a:gd name="T63" fmla="*/ 5460 h 5577"/>
              <a:gd name="T64" fmla="*/ 8799 w 18616"/>
              <a:gd name="T65" fmla="*/ 5530 h 5577"/>
              <a:gd name="T66" fmla="*/ 9102 w 18616"/>
              <a:gd name="T67" fmla="*/ 5569 h 5577"/>
              <a:gd name="T68" fmla="*/ 9312 w 18616"/>
              <a:gd name="T69" fmla="*/ 5577 h 5577"/>
              <a:gd name="T70" fmla="*/ 9621 w 18616"/>
              <a:gd name="T71" fmla="*/ 5559 h 5577"/>
              <a:gd name="T72" fmla="*/ 9923 w 18616"/>
              <a:gd name="T73" fmla="*/ 5510 h 5577"/>
              <a:gd name="T74" fmla="*/ 10210 w 18616"/>
              <a:gd name="T75" fmla="*/ 5428 h 5577"/>
              <a:gd name="T76" fmla="*/ 10486 w 18616"/>
              <a:gd name="T77" fmla="*/ 5318 h 5577"/>
              <a:gd name="T78" fmla="*/ 10745 w 18616"/>
              <a:gd name="T79" fmla="*/ 5180 h 5577"/>
              <a:gd name="T80" fmla="*/ 10989 w 18616"/>
              <a:gd name="T81" fmla="*/ 5016 h 5577"/>
              <a:gd name="T82" fmla="*/ 11212 w 18616"/>
              <a:gd name="T83" fmla="*/ 4829 h 5577"/>
              <a:gd name="T84" fmla="*/ 11414 w 18616"/>
              <a:gd name="T85" fmla="*/ 4619 h 5577"/>
              <a:gd name="T86" fmla="*/ 11594 w 18616"/>
              <a:gd name="T87" fmla="*/ 4390 h 5577"/>
              <a:gd name="T88" fmla="*/ 11749 w 18616"/>
              <a:gd name="T89" fmla="*/ 4140 h 5577"/>
              <a:gd name="T90" fmla="*/ 18616 w 18616"/>
              <a:gd name="T91" fmla="*/ 3964 h 557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616" h="5577">
                <a:moveTo>
                  <a:pt x="18616" y="1611"/>
                </a:moveTo>
                <a:lnTo>
                  <a:pt x="11839" y="1611"/>
                </a:lnTo>
                <a:lnTo>
                  <a:pt x="11839" y="1611"/>
                </a:lnTo>
                <a:lnTo>
                  <a:pt x="11795" y="1523"/>
                </a:lnTo>
                <a:lnTo>
                  <a:pt x="11749" y="1435"/>
                </a:lnTo>
                <a:lnTo>
                  <a:pt x="11701" y="1351"/>
                </a:lnTo>
                <a:lnTo>
                  <a:pt x="11649" y="1268"/>
                </a:lnTo>
                <a:lnTo>
                  <a:pt x="11594" y="1188"/>
                </a:lnTo>
                <a:lnTo>
                  <a:pt x="11538" y="1110"/>
                </a:lnTo>
                <a:lnTo>
                  <a:pt x="11478" y="1032"/>
                </a:lnTo>
                <a:lnTo>
                  <a:pt x="11414" y="958"/>
                </a:lnTo>
                <a:lnTo>
                  <a:pt x="11350" y="886"/>
                </a:lnTo>
                <a:lnTo>
                  <a:pt x="11282" y="816"/>
                </a:lnTo>
                <a:lnTo>
                  <a:pt x="11212" y="749"/>
                </a:lnTo>
                <a:lnTo>
                  <a:pt x="11138" y="683"/>
                </a:lnTo>
                <a:lnTo>
                  <a:pt x="11065" y="621"/>
                </a:lnTo>
                <a:lnTo>
                  <a:pt x="10989" y="561"/>
                </a:lnTo>
                <a:lnTo>
                  <a:pt x="10909" y="503"/>
                </a:lnTo>
                <a:lnTo>
                  <a:pt x="10829" y="449"/>
                </a:lnTo>
                <a:lnTo>
                  <a:pt x="10745" y="397"/>
                </a:lnTo>
                <a:lnTo>
                  <a:pt x="10661" y="347"/>
                </a:lnTo>
                <a:lnTo>
                  <a:pt x="10574" y="301"/>
                </a:lnTo>
                <a:lnTo>
                  <a:pt x="10486" y="258"/>
                </a:lnTo>
                <a:lnTo>
                  <a:pt x="10396" y="218"/>
                </a:lnTo>
                <a:lnTo>
                  <a:pt x="10304" y="182"/>
                </a:lnTo>
                <a:lnTo>
                  <a:pt x="10210" y="148"/>
                </a:lnTo>
                <a:lnTo>
                  <a:pt x="10116" y="118"/>
                </a:lnTo>
                <a:lnTo>
                  <a:pt x="10021" y="90"/>
                </a:lnTo>
                <a:lnTo>
                  <a:pt x="9923" y="66"/>
                </a:lnTo>
                <a:lnTo>
                  <a:pt x="9823" y="46"/>
                </a:lnTo>
                <a:lnTo>
                  <a:pt x="9723" y="30"/>
                </a:lnTo>
                <a:lnTo>
                  <a:pt x="9621" y="16"/>
                </a:lnTo>
                <a:lnTo>
                  <a:pt x="9520" y="8"/>
                </a:lnTo>
                <a:lnTo>
                  <a:pt x="9416" y="2"/>
                </a:lnTo>
                <a:lnTo>
                  <a:pt x="9312" y="0"/>
                </a:lnTo>
                <a:lnTo>
                  <a:pt x="9312" y="0"/>
                </a:lnTo>
                <a:lnTo>
                  <a:pt x="9206" y="2"/>
                </a:lnTo>
                <a:lnTo>
                  <a:pt x="9102" y="8"/>
                </a:lnTo>
                <a:lnTo>
                  <a:pt x="9001" y="16"/>
                </a:lnTo>
                <a:lnTo>
                  <a:pt x="8899" y="30"/>
                </a:lnTo>
                <a:lnTo>
                  <a:pt x="8799" y="46"/>
                </a:lnTo>
                <a:lnTo>
                  <a:pt x="8701" y="66"/>
                </a:lnTo>
                <a:lnTo>
                  <a:pt x="8603" y="90"/>
                </a:lnTo>
                <a:lnTo>
                  <a:pt x="8505" y="118"/>
                </a:lnTo>
                <a:lnTo>
                  <a:pt x="8412" y="148"/>
                </a:lnTo>
                <a:lnTo>
                  <a:pt x="8318" y="182"/>
                </a:lnTo>
                <a:lnTo>
                  <a:pt x="8226" y="218"/>
                </a:lnTo>
                <a:lnTo>
                  <a:pt x="8136" y="258"/>
                </a:lnTo>
                <a:lnTo>
                  <a:pt x="8048" y="301"/>
                </a:lnTo>
                <a:lnTo>
                  <a:pt x="7961" y="347"/>
                </a:lnTo>
                <a:lnTo>
                  <a:pt x="7877" y="397"/>
                </a:lnTo>
                <a:lnTo>
                  <a:pt x="7793" y="449"/>
                </a:lnTo>
                <a:lnTo>
                  <a:pt x="7713" y="503"/>
                </a:lnTo>
                <a:lnTo>
                  <a:pt x="7633" y="561"/>
                </a:lnTo>
                <a:lnTo>
                  <a:pt x="7557" y="621"/>
                </a:lnTo>
                <a:lnTo>
                  <a:pt x="7483" y="683"/>
                </a:lnTo>
                <a:lnTo>
                  <a:pt x="7410" y="749"/>
                </a:lnTo>
                <a:lnTo>
                  <a:pt x="7340" y="816"/>
                </a:lnTo>
                <a:lnTo>
                  <a:pt x="7274" y="886"/>
                </a:lnTo>
                <a:lnTo>
                  <a:pt x="7208" y="958"/>
                </a:lnTo>
                <a:lnTo>
                  <a:pt x="7146" y="1032"/>
                </a:lnTo>
                <a:lnTo>
                  <a:pt x="7084" y="1110"/>
                </a:lnTo>
                <a:lnTo>
                  <a:pt x="7028" y="1188"/>
                </a:lnTo>
                <a:lnTo>
                  <a:pt x="6972" y="1268"/>
                </a:lnTo>
                <a:lnTo>
                  <a:pt x="6921" y="1351"/>
                </a:lnTo>
                <a:lnTo>
                  <a:pt x="6873" y="1435"/>
                </a:lnTo>
                <a:lnTo>
                  <a:pt x="6827" y="1523"/>
                </a:lnTo>
                <a:lnTo>
                  <a:pt x="6783" y="1611"/>
                </a:lnTo>
                <a:lnTo>
                  <a:pt x="0" y="1611"/>
                </a:lnTo>
                <a:lnTo>
                  <a:pt x="0" y="3964"/>
                </a:lnTo>
                <a:lnTo>
                  <a:pt x="6783" y="3964"/>
                </a:lnTo>
                <a:lnTo>
                  <a:pt x="6783" y="3964"/>
                </a:lnTo>
                <a:lnTo>
                  <a:pt x="6827" y="4054"/>
                </a:lnTo>
                <a:lnTo>
                  <a:pt x="6873" y="4140"/>
                </a:lnTo>
                <a:lnTo>
                  <a:pt x="6921" y="4226"/>
                </a:lnTo>
                <a:lnTo>
                  <a:pt x="6972" y="4308"/>
                </a:lnTo>
                <a:lnTo>
                  <a:pt x="7028" y="4390"/>
                </a:lnTo>
                <a:lnTo>
                  <a:pt x="7084" y="4468"/>
                </a:lnTo>
                <a:lnTo>
                  <a:pt x="7146" y="4543"/>
                </a:lnTo>
                <a:lnTo>
                  <a:pt x="7208" y="4619"/>
                </a:lnTo>
                <a:lnTo>
                  <a:pt x="7274" y="4691"/>
                </a:lnTo>
                <a:lnTo>
                  <a:pt x="7340" y="4761"/>
                </a:lnTo>
                <a:lnTo>
                  <a:pt x="7410" y="4829"/>
                </a:lnTo>
                <a:lnTo>
                  <a:pt x="7483" y="4893"/>
                </a:lnTo>
                <a:lnTo>
                  <a:pt x="7557" y="4957"/>
                </a:lnTo>
                <a:lnTo>
                  <a:pt x="7633" y="5016"/>
                </a:lnTo>
                <a:lnTo>
                  <a:pt x="7713" y="5074"/>
                </a:lnTo>
                <a:lnTo>
                  <a:pt x="7793" y="5128"/>
                </a:lnTo>
                <a:lnTo>
                  <a:pt x="7877" y="5180"/>
                </a:lnTo>
                <a:lnTo>
                  <a:pt x="7961" y="5228"/>
                </a:lnTo>
                <a:lnTo>
                  <a:pt x="8048" y="5274"/>
                </a:lnTo>
                <a:lnTo>
                  <a:pt x="8136" y="5318"/>
                </a:lnTo>
                <a:lnTo>
                  <a:pt x="8226" y="5358"/>
                </a:lnTo>
                <a:lnTo>
                  <a:pt x="8318" y="5396"/>
                </a:lnTo>
                <a:lnTo>
                  <a:pt x="8412" y="5428"/>
                </a:lnTo>
                <a:lnTo>
                  <a:pt x="8505" y="5460"/>
                </a:lnTo>
                <a:lnTo>
                  <a:pt x="8603" y="5486"/>
                </a:lnTo>
                <a:lnTo>
                  <a:pt x="8701" y="5510"/>
                </a:lnTo>
                <a:lnTo>
                  <a:pt x="8799" y="5530"/>
                </a:lnTo>
                <a:lnTo>
                  <a:pt x="8899" y="5547"/>
                </a:lnTo>
                <a:lnTo>
                  <a:pt x="9001" y="5559"/>
                </a:lnTo>
                <a:lnTo>
                  <a:pt x="9102" y="5569"/>
                </a:lnTo>
                <a:lnTo>
                  <a:pt x="9206" y="5575"/>
                </a:lnTo>
                <a:lnTo>
                  <a:pt x="9312" y="5577"/>
                </a:lnTo>
                <a:lnTo>
                  <a:pt x="9312" y="5577"/>
                </a:lnTo>
                <a:lnTo>
                  <a:pt x="9416" y="5575"/>
                </a:lnTo>
                <a:lnTo>
                  <a:pt x="9520" y="5569"/>
                </a:lnTo>
                <a:lnTo>
                  <a:pt x="9621" y="5559"/>
                </a:lnTo>
                <a:lnTo>
                  <a:pt x="9723" y="5547"/>
                </a:lnTo>
                <a:lnTo>
                  <a:pt x="9823" y="5530"/>
                </a:lnTo>
                <a:lnTo>
                  <a:pt x="9923" y="5510"/>
                </a:lnTo>
                <a:lnTo>
                  <a:pt x="10021" y="5486"/>
                </a:lnTo>
                <a:lnTo>
                  <a:pt x="10116" y="5460"/>
                </a:lnTo>
                <a:lnTo>
                  <a:pt x="10210" y="5428"/>
                </a:lnTo>
                <a:lnTo>
                  <a:pt x="10304" y="5396"/>
                </a:lnTo>
                <a:lnTo>
                  <a:pt x="10396" y="5358"/>
                </a:lnTo>
                <a:lnTo>
                  <a:pt x="10486" y="5318"/>
                </a:lnTo>
                <a:lnTo>
                  <a:pt x="10574" y="5274"/>
                </a:lnTo>
                <a:lnTo>
                  <a:pt x="10661" y="5228"/>
                </a:lnTo>
                <a:lnTo>
                  <a:pt x="10745" y="5180"/>
                </a:lnTo>
                <a:lnTo>
                  <a:pt x="10829" y="5128"/>
                </a:lnTo>
                <a:lnTo>
                  <a:pt x="10909" y="5074"/>
                </a:lnTo>
                <a:lnTo>
                  <a:pt x="10989" y="5016"/>
                </a:lnTo>
                <a:lnTo>
                  <a:pt x="11065" y="4957"/>
                </a:lnTo>
                <a:lnTo>
                  <a:pt x="11138" y="4893"/>
                </a:lnTo>
                <a:lnTo>
                  <a:pt x="11212" y="4829"/>
                </a:lnTo>
                <a:lnTo>
                  <a:pt x="11282" y="4761"/>
                </a:lnTo>
                <a:lnTo>
                  <a:pt x="11350" y="4691"/>
                </a:lnTo>
                <a:lnTo>
                  <a:pt x="11414" y="4619"/>
                </a:lnTo>
                <a:lnTo>
                  <a:pt x="11478" y="4543"/>
                </a:lnTo>
                <a:lnTo>
                  <a:pt x="11538" y="4468"/>
                </a:lnTo>
                <a:lnTo>
                  <a:pt x="11594" y="4390"/>
                </a:lnTo>
                <a:lnTo>
                  <a:pt x="11649" y="4308"/>
                </a:lnTo>
                <a:lnTo>
                  <a:pt x="11701" y="4226"/>
                </a:lnTo>
                <a:lnTo>
                  <a:pt x="11749" y="4140"/>
                </a:lnTo>
                <a:lnTo>
                  <a:pt x="11795" y="4054"/>
                </a:lnTo>
                <a:lnTo>
                  <a:pt x="11839" y="3964"/>
                </a:lnTo>
                <a:lnTo>
                  <a:pt x="18616" y="3964"/>
                </a:lnTo>
                <a:lnTo>
                  <a:pt x="18616" y="16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Freeform 8"/>
          <p:cNvSpPr/>
          <p:nvPr/>
        </p:nvSpPr>
        <p:spPr>
          <a:xfrm>
            <a:off x="-729965" y="1331565"/>
            <a:ext cx="13339191" cy="4375331"/>
          </a:xfrm>
          <a:custGeom>
            <a:avLst/>
            <a:gdLst>
              <a:gd name="T0" fmla="*/ 13424 w 20960"/>
              <a:gd name="T1" fmla="*/ 1741 h 6875"/>
              <a:gd name="T2" fmla="*/ 13261 w 20960"/>
              <a:gd name="T3" fmla="*/ 1432 h 6875"/>
              <a:gd name="T4" fmla="*/ 13073 w 20960"/>
              <a:gd name="T5" fmla="*/ 1154 h 6875"/>
              <a:gd name="T6" fmla="*/ 12859 w 20960"/>
              <a:gd name="T7" fmla="*/ 905 h 6875"/>
              <a:gd name="T8" fmla="*/ 12622 w 20960"/>
              <a:gd name="T9" fmla="*/ 685 h 6875"/>
              <a:gd name="T10" fmla="*/ 12364 w 20960"/>
              <a:gd name="T11" fmla="*/ 495 h 6875"/>
              <a:gd name="T12" fmla="*/ 12083 w 20960"/>
              <a:gd name="T13" fmla="*/ 336 h 6875"/>
              <a:gd name="T14" fmla="*/ 11782 w 20960"/>
              <a:gd name="T15" fmla="*/ 208 h 6875"/>
              <a:gd name="T16" fmla="*/ 11458 w 20960"/>
              <a:gd name="T17" fmla="*/ 110 h 6875"/>
              <a:gd name="T18" fmla="*/ 11117 w 20960"/>
              <a:gd name="T19" fmla="*/ 42 h 6875"/>
              <a:gd name="T20" fmla="*/ 10757 w 20960"/>
              <a:gd name="T21" fmla="*/ 6 h 6875"/>
              <a:gd name="T22" fmla="*/ 10508 w 20960"/>
              <a:gd name="T23" fmla="*/ 0 h 6875"/>
              <a:gd name="T24" fmla="*/ 10139 w 20960"/>
              <a:gd name="T25" fmla="*/ 14 h 6875"/>
              <a:gd name="T26" fmla="*/ 9789 w 20960"/>
              <a:gd name="T27" fmla="*/ 56 h 6875"/>
              <a:gd name="T28" fmla="*/ 9460 w 20960"/>
              <a:gd name="T29" fmla="*/ 126 h 6875"/>
              <a:gd name="T30" fmla="*/ 9155 w 20960"/>
              <a:gd name="T31" fmla="*/ 226 h 6875"/>
              <a:gd name="T32" fmla="*/ 8867 w 20960"/>
              <a:gd name="T33" fmla="*/ 356 h 6875"/>
              <a:gd name="T34" fmla="*/ 8604 w 20960"/>
              <a:gd name="T35" fmla="*/ 515 h 6875"/>
              <a:gd name="T36" fmla="*/ 8362 w 20960"/>
              <a:gd name="T37" fmla="*/ 705 h 6875"/>
              <a:gd name="T38" fmla="*/ 8140 w 20960"/>
              <a:gd name="T39" fmla="*/ 927 h 6875"/>
              <a:gd name="T40" fmla="*/ 7941 w 20960"/>
              <a:gd name="T41" fmla="*/ 1178 h 6875"/>
              <a:gd name="T42" fmla="*/ 7765 w 20960"/>
              <a:gd name="T43" fmla="*/ 1463 h 6875"/>
              <a:gd name="T44" fmla="*/ 138 w 20960"/>
              <a:gd name="T45" fmla="*/ 1673 h 6875"/>
              <a:gd name="T46" fmla="*/ 7522 w 20960"/>
              <a:gd name="T47" fmla="*/ 4997 h 6875"/>
              <a:gd name="T48" fmla="*/ 7687 w 20960"/>
              <a:gd name="T49" fmla="*/ 5308 h 6875"/>
              <a:gd name="T50" fmla="*/ 7881 w 20960"/>
              <a:gd name="T51" fmla="*/ 5598 h 6875"/>
              <a:gd name="T52" fmla="*/ 8101 w 20960"/>
              <a:gd name="T53" fmla="*/ 5859 h 6875"/>
              <a:gd name="T54" fmla="*/ 8346 w 20960"/>
              <a:gd name="T55" fmla="*/ 6097 h 6875"/>
              <a:gd name="T56" fmla="*/ 8614 w 20960"/>
              <a:gd name="T57" fmla="*/ 6304 h 6875"/>
              <a:gd name="T58" fmla="*/ 8905 w 20960"/>
              <a:gd name="T59" fmla="*/ 6482 h 6875"/>
              <a:gd name="T60" fmla="*/ 9216 w 20960"/>
              <a:gd name="T61" fmla="*/ 6630 h 6875"/>
              <a:gd name="T62" fmla="*/ 9546 w 20960"/>
              <a:gd name="T63" fmla="*/ 6743 h 6875"/>
              <a:gd name="T64" fmla="*/ 9893 w 20960"/>
              <a:gd name="T65" fmla="*/ 6823 h 6875"/>
              <a:gd name="T66" fmla="*/ 10256 w 20960"/>
              <a:gd name="T67" fmla="*/ 6867 h 6875"/>
              <a:gd name="T68" fmla="*/ 10508 w 20960"/>
              <a:gd name="T69" fmla="*/ 6875 h 6875"/>
              <a:gd name="T70" fmla="*/ 10881 w 20960"/>
              <a:gd name="T71" fmla="*/ 6857 h 6875"/>
              <a:gd name="T72" fmla="*/ 11241 w 20960"/>
              <a:gd name="T73" fmla="*/ 6807 h 6875"/>
              <a:gd name="T74" fmla="*/ 11582 w 20960"/>
              <a:gd name="T75" fmla="*/ 6721 h 6875"/>
              <a:gd name="T76" fmla="*/ 11905 w 20960"/>
              <a:gd name="T77" fmla="*/ 6606 h 6875"/>
              <a:gd name="T78" fmla="*/ 12211 w 20960"/>
              <a:gd name="T79" fmla="*/ 6458 h 6875"/>
              <a:gd name="T80" fmla="*/ 12494 w 20960"/>
              <a:gd name="T81" fmla="*/ 6278 h 6875"/>
              <a:gd name="T82" fmla="*/ 12754 w 20960"/>
              <a:gd name="T83" fmla="*/ 6071 h 6875"/>
              <a:gd name="T84" fmla="*/ 12991 w 20960"/>
              <a:gd name="T85" fmla="*/ 5833 h 6875"/>
              <a:gd name="T86" fmla="*/ 13203 w 20960"/>
              <a:gd name="T87" fmla="*/ 5568 h 6875"/>
              <a:gd name="T88" fmla="*/ 13386 w 20960"/>
              <a:gd name="T89" fmla="*/ 5274 h 6875"/>
              <a:gd name="T90" fmla="*/ 20960 w 20960"/>
              <a:gd name="T91" fmla="*/ 5065 h 687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960" h="6875">
                <a:moveTo>
                  <a:pt x="20892" y="1741"/>
                </a:moveTo>
                <a:lnTo>
                  <a:pt x="13424" y="1741"/>
                </a:lnTo>
                <a:lnTo>
                  <a:pt x="13424" y="1741"/>
                </a:lnTo>
                <a:lnTo>
                  <a:pt x="13372" y="1635"/>
                </a:lnTo>
                <a:lnTo>
                  <a:pt x="13319" y="1531"/>
                </a:lnTo>
                <a:lnTo>
                  <a:pt x="13261" y="1432"/>
                </a:lnTo>
                <a:lnTo>
                  <a:pt x="13201" y="1336"/>
                </a:lnTo>
                <a:lnTo>
                  <a:pt x="13139" y="1242"/>
                </a:lnTo>
                <a:lnTo>
                  <a:pt x="13073" y="1154"/>
                </a:lnTo>
                <a:lnTo>
                  <a:pt x="13003" y="1066"/>
                </a:lnTo>
                <a:lnTo>
                  <a:pt x="12933" y="984"/>
                </a:lnTo>
                <a:lnTo>
                  <a:pt x="12859" y="905"/>
                </a:lnTo>
                <a:lnTo>
                  <a:pt x="12784" y="827"/>
                </a:lnTo>
                <a:lnTo>
                  <a:pt x="12704" y="755"/>
                </a:lnTo>
                <a:lnTo>
                  <a:pt x="12622" y="685"/>
                </a:lnTo>
                <a:lnTo>
                  <a:pt x="12538" y="619"/>
                </a:lnTo>
                <a:lnTo>
                  <a:pt x="12452" y="555"/>
                </a:lnTo>
                <a:lnTo>
                  <a:pt x="12364" y="495"/>
                </a:lnTo>
                <a:lnTo>
                  <a:pt x="12273" y="439"/>
                </a:lnTo>
                <a:lnTo>
                  <a:pt x="12179" y="386"/>
                </a:lnTo>
                <a:lnTo>
                  <a:pt x="12083" y="336"/>
                </a:lnTo>
                <a:lnTo>
                  <a:pt x="11985" y="290"/>
                </a:lnTo>
                <a:lnTo>
                  <a:pt x="11883" y="248"/>
                </a:lnTo>
                <a:lnTo>
                  <a:pt x="11782" y="208"/>
                </a:lnTo>
                <a:lnTo>
                  <a:pt x="11676" y="172"/>
                </a:lnTo>
                <a:lnTo>
                  <a:pt x="11568" y="140"/>
                </a:lnTo>
                <a:lnTo>
                  <a:pt x="11458" y="110"/>
                </a:lnTo>
                <a:lnTo>
                  <a:pt x="11346" y="84"/>
                </a:lnTo>
                <a:lnTo>
                  <a:pt x="11233" y="62"/>
                </a:lnTo>
                <a:lnTo>
                  <a:pt x="11117" y="42"/>
                </a:lnTo>
                <a:lnTo>
                  <a:pt x="10999" y="28"/>
                </a:lnTo>
                <a:lnTo>
                  <a:pt x="10879" y="14"/>
                </a:lnTo>
                <a:lnTo>
                  <a:pt x="10757" y="6"/>
                </a:lnTo>
                <a:lnTo>
                  <a:pt x="10634" y="2"/>
                </a:lnTo>
                <a:lnTo>
                  <a:pt x="10508" y="0"/>
                </a:lnTo>
                <a:lnTo>
                  <a:pt x="10508" y="0"/>
                </a:lnTo>
                <a:lnTo>
                  <a:pt x="10382" y="0"/>
                </a:lnTo>
                <a:lnTo>
                  <a:pt x="10258" y="6"/>
                </a:lnTo>
                <a:lnTo>
                  <a:pt x="10139" y="14"/>
                </a:lnTo>
                <a:lnTo>
                  <a:pt x="10019" y="24"/>
                </a:lnTo>
                <a:lnTo>
                  <a:pt x="9903" y="38"/>
                </a:lnTo>
                <a:lnTo>
                  <a:pt x="9789" y="56"/>
                </a:lnTo>
                <a:lnTo>
                  <a:pt x="9678" y="76"/>
                </a:lnTo>
                <a:lnTo>
                  <a:pt x="9568" y="100"/>
                </a:lnTo>
                <a:lnTo>
                  <a:pt x="9460" y="126"/>
                </a:lnTo>
                <a:lnTo>
                  <a:pt x="9356" y="156"/>
                </a:lnTo>
                <a:lnTo>
                  <a:pt x="9254" y="190"/>
                </a:lnTo>
                <a:lnTo>
                  <a:pt x="9155" y="226"/>
                </a:lnTo>
                <a:lnTo>
                  <a:pt x="9057" y="266"/>
                </a:lnTo>
                <a:lnTo>
                  <a:pt x="8961" y="308"/>
                </a:lnTo>
                <a:lnTo>
                  <a:pt x="8867" y="356"/>
                </a:lnTo>
                <a:lnTo>
                  <a:pt x="8777" y="406"/>
                </a:lnTo>
                <a:lnTo>
                  <a:pt x="8689" y="457"/>
                </a:lnTo>
                <a:lnTo>
                  <a:pt x="8604" y="515"/>
                </a:lnTo>
                <a:lnTo>
                  <a:pt x="8520" y="575"/>
                </a:lnTo>
                <a:lnTo>
                  <a:pt x="8440" y="637"/>
                </a:lnTo>
                <a:lnTo>
                  <a:pt x="8362" y="705"/>
                </a:lnTo>
                <a:lnTo>
                  <a:pt x="8286" y="775"/>
                </a:lnTo>
                <a:lnTo>
                  <a:pt x="8212" y="849"/>
                </a:lnTo>
                <a:lnTo>
                  <a:pt x="8140" y="927"/>
                </a:lnTo>
                <a:lnTo>
                  <a:pt x="8073" y="1006"/>
                </a:lnTo>
                <a:lnTo>
                  <a:pt x="8005" y="1090"/>
                </a:lnTo>
                <a:lnTo>
                  <a:pt x="7941" y="1178"/>
                </a:lnTo>
                <a:lnTo>
                  <a:pt x="7881" y="1270"/>
                </a:lnTo>
                <a:lnTo>
                  <a:pt x="7821" y="1366"/>
                </a:lnTo>
                <a:lnTo>
                  <a:pt x="7765" y="1463"/>
                </a:lnTo>
                <a:lnTo>
                  <a:pt x="7711" y="1565"/>
                </a:lnTo>
                <a:lnTo>
                  <a:pt x="7659" y="1673"/>
                </a:lnTo>
                <a:lnTo>
                  <a:pt x="138" y="1673"/>
                </a:lnTo>
                <a:lnTo>
                  <a:pt x="0" y="4997"/>
                </a:lnTo>
                <a:lnTo>
                  <a:pt x="7522" y="4997"/>
                </a:lnTo>
                <a:lnTo>
                  <a:pt x="7522" y="4997"/>
                </a:lnTo>
                <a:lnTo>
                  <a:pt x="7574" y="5103"/>
                </a:lnTo>
                <a:lnTo>
                  <a:pt x="7629" y="5206"/>
                </a:lnTo>
                <a:lnTo>
                  <a:pt x="7687" y="5308"/>
                </a:lnTo>
                <a:lnTo>
                  <a:pt x="7749" y="5408"/>
                </a:lnTo>
                <a:lnTo>
                  <a:pt x="7813" y="5504"/>
                </a:lnTo>
                <a:lnTo>
                  <a:pt x="7881" y="5598"/>
                </a:lnTo>
                <a:lnTo>
                  <a:pt x="7951" y="5687"/>
                </a:lnTo>
                <a:lnTo>
                  <a:pt x="8025" y="5775"/>
                </a:lnTo>
                <a:lnTo>
                  <a:pt x="8101" y="5859"/>
                </a:lnTo>
                <a:lnTo>
                  <a:pt x="8180" y="5941"/>
                </a:lnTo>
                <a:lnTo>
                  <a:pt x="8262" y="6021"/>
                </a:lnTo>
                <a:lnTo>
                  <a:pt x="8346" y="6097"/>
                </a:lnTo>
                <a:lnTo>
                  <a:pt x="8434" y="6169"/>
                </a:lnTo>
                <a:lnTo>
                  <a:pt x="8522" y="6238"/>
                </a:lnTo>
                <a:lnTo>
                  <a:pt x="8614" y="6304"/>
                </a:lnTo>
                <a:lnTo>
                  <a:pt x="8709" y="6366"/>
                </a:lnTo>
                <a:lnTo>
                  <a:pt x="8805" y="6426"/>
                </a:lnTo>
                <a:lnTo>
                  <a:pt x="8905" y="6482"/>
                </a:lnTo>
                <a:lnTo>
                  <a:pt x="9007" y="6536"/>
                </a:lnTo>
                <a:lnTo>
                  <a:pt x="9111" y="6584"/>
                </a:lnTo>
                <a:lnTo>
                  <a:pt x="9216" y="6630"/>
                </a:lnTo>
                <a:lnTo>
                  <a:pt x="9324" y="6672"/>
                </a:lnTo>
                <a:lnTo>
                  <a:pt x="9434" y="6709"/>
                </a:lnTo>
                <a:lnTo>
                  <a:pt x="9546" y="6743"/>
                </a:lnTo>
                <a:lnTo>
                  <a:pt x="9660" y="6773"/>
                </a:lnTo>
                <a:lnTo>
                  <a:pt x="9775" y="6799"/>
                </a:lnTo>
                <a:lnTo>
                  <a:pt x="9893" y="6823"/>
                </a:lnTo>
                <a:lnTo>
                  <a:pt x="10013" y="6841"/>
                </a:lnTo>
                <a:lnTo>
                  <a:pt x="10135" y="6855"/>
                </a:lnTo>
                <a:lnTo>
                  <a:pt x="10256" y="6867"/>
                </a:lnTo>
                <a:lnTo>
                  <a:pt x="10382" y="6873"/>
                </a:lnTo>
                <a:lnTo>
                  <a:pt x="10508" y="6875"/>
                </a:lnTo>
                <a:lnTo>
                  <a:pt x="10508" y="6875"/>
                </a:lnTo>
                <a:lnTo>
                  <a:pt x="10634" y="6873"/>
                </a:lnTo>
                <a:lnTo>
                  <a:pt x="10757" y="6867"/>
                </a:lnTo>
                <a:lnTo>
                  <a:pt x="10881" y="6857"/>
                </a:lnTo>
                <a:lnTo>
                  <a:pt x="11003" y="6845"/>
                </a:lnTo>
                <a:lnTo>
                  <a:pt x="11123" y="6827"/>
                </a:lnTo>
                <a:lnTo>
                  <a:pt x="11241" y="6807"/>
                </a:lnTo>
                <a:lnTo>
                  <a:pt x="11356" y="6781"/>
                </a:lnTo>
                <a:lnTo>
                  <a:pt x="11470" y="6753"/>
                </a:lnTo>
                <a:lnTo>
                  <a:pt x="11582" y="6721"/>
                </a:lnTo>
                <a:lnTo>
                  <a:pt x="11692" y="6688"/>
                </a:lnTo>
                <a:lnTo>
                  <a:pt x="11799" y="6648"/>
                </a:lnTo>
                <a:lnTo>
                  <a:pt x="11905" y="6606"/>
                </a:lnTo>
                <a:lnTo>
                  <a:pt x="12009" y="6560"/>
                </a:lnTo>
                <a:lnTo>
                  <a:pt x="12111" y="6510"/>
                </a:lnTo>
                <a:lnTo>
                  <a:pt x="12211" y="6458"/>
                </a:lnTo>
                <a:lnTo>
                  <a:pt x="12307" y="6402"/>
                </a:lnTo>
                <a:lnTo>
                  <a:pt x="12400" y="6342"/>
                </a:lnTo>
                <a:lnTo>
                  <a:pt x="12494" y="6278"/>
                </a:lnTo>
                <a:lnTo>
                  <a:pt x="12582" y="6212"/>
                </a:lnTo>
                <a:lnTo>
                  <a:pt x="12670" y="6143"/>
                </a:lnTo>
                <a:lnTo>
                  <a:pt x="12754" y="6071"/>
                </a:lnTo>
                <a:lnTo>
                  <a:pt x="12836" y="5995"/>
                </a:lnTo>
                <a:lnTo>
                  <a:pt x="12915" y="5915"/>
                </a:lnTo>
                <a:lnTo>
                  <a:pt x="12991" y="5833"/>
                </a:lnTo>
                <a:lnTo>
                  <a:pt x="13065" y="5747"/>
                </a:lnTo>
                <a:lnTo>
                  <a:pt x="13135" y="5659"/>
                </a:lnTo>
                <a:lnTo>
                  <a:pt x="13203" y="5568"/>
                </a:lnTo>
                <a:lnTo>
                  <a:pt x="13267" y="5474"/>
                </a:lnTo>
                <a:lnTo>
                  <a:pt x="13329" y="5376"/>
                </a:lnTo>
                <a:lnTo>
                  <a:pt x="13386" y="5274"/>
                </a:lnTo>
                <a:lnTo>
                  <a:pt x="13442" y="5172"/>
                </a:lnTo>
                <a:lnTo>
                  <a:pt x="13494" y="5065"/>
                </a:lnTo>
                <a:lnTo>
                  <a:pt x="20960" y="5065"/>
                </a:lnTo>
                <a:lnTo>
                  <a:pt x="20892" y="1741"/>
                </a:lnTo>
                <a:close/>
              </a:path>
            </a:pathLst>
          </a:custGeom>
          <a:noFill/>
          <a:ln w="12700">
            <a:solidFill>
              <a:srgbClr val="ffffff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Freeform 9"/>
          <p:cNvSpPr/>
          <p:nvPr/>
        </p:nvSpPr>
        <p:spPr>
          <a:xfrm>
            <a:off x="5550783" y="2147445"/>
            <a:ext cx="806970" cy="807606"/>
          </a:xfrm>
          <a:custGeom>
            <a:avLst/>
            <a:gdLst>
              <a:gd name="T0" fmla="*/ 1268 w 1268"/>
              <a:gd name="T1" fmla="*/ 419 h 1269"/>
              <a:gd name="T2" fmla="*/ 851 w 1268"/>
              <a:gd name="T3" fmla="*/ 419 h 1269"/>
              <a:gd name="T4" fmla="*/ 851 w 1268"/>
              <a:gd name="T5" fmla="*/ 0 h 1269"/>
              <a:gd name="T6" fmla="*/ 417 w 1268"/>
              <a:gd name="T7" fmla="*/ 0 h 1269"/>
              <a:gd name="T8" fmla="*/ 417 w 1268"/>
              <a:gd name="T9" fmla="*/ 419 h 1269"/>
              <a:gd name="T10" fmla="*/ 0 w 1268"/>
              <a:gd name="T11" fmla="*/ 419 h 1269"/>
              <a:gd name="T12" fmla="*/ 0 w 1268"/>
              <a:gd name="T13" fmla="*/ 850 h 1269"/>
              <a:gd name="T14" fmla="*/ 417 w 1268"/>
              <a:gd name="T15" fmla="*/ 850 h 1269"/>
              <a:gd name="T16" fmla="*/ 417 w 1268"/>
              <a:gd name="T17" fmla="*/ 1269 h 1269"/>
              <a:gd name="T18" fmla="*/ 851 w 1268"/>
              <a:gd name="T19" fmla="*/ 1269 h 1269"/>
              <a:gd name="T20" fmla="*/ 851 w 1268"/>
              <a:gd name="T21" fmla="*/ 850 h 1269"/>
              <a:gd name="T22" fmla="*/ 1268 w 1268"/>
              <a:gd name="T23" fmla="*/ 850 h 1269"/>
              <a:gd name="T24" fmla="*/ 1268 w 1268"/>
              <a:gd name="T25" fmla="*/ 419 h 1269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68" h="1269">
                <a:moveTo>
                  <a:pt x="1268" y="419"/>
                </a:moveTo>
                <a:lnTo>
                  <a:pt x="851" y="419"/>
                </a:lnTo>
                <a:lnTo>
                  <a:pt x="851" y="0"/>
                </a:lnTo>
                <a:lnTo>
                  <a:pt x="417" y="0"/>
                </a:lnTo>
                <a:lnTo>
                  <a:pt x="417" y="419"/>
                </a:lnTo>
                <a:lnTo>
                  <a:pt x="0" y="419"/>
                </a:lnTo>
                <a:lnTo>
                  <a:pt x="0" y="850"/>
                </a:lnTo>
                <a:lnTo>
                  <a:pt x="417" y="850"/>
                </a:lnTo>
                <a:lnTo>
                  <a:pt x="417" y="1269"/>
                </a:lnTo>
                <a:lnTo>
                  <a:pt x="851" y="1269"/>
                </a:lnTo>
                <a:lnTo>
                  <a:pt x="851" y="850"/>
                </a:lnTo>
                <a:lnTo>
                  <a:pt x="1268" y="850"/>
                </a:lnTo>
                <a:lnTo>
                  <a:pt x="1268" y="419"/>
                </a:lnTo>
                <a:close/>
              </a:path>
            </a:pathLst>
          </a:custGeom>
          <a:solidFill>
            <a:srgbClr val="ed363c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>
          <a:xfrm>
            <a:off x="1394377" y="3379538"/>
            <a:ext cx="2145344" cy="315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6900" b="0" i="0" u="none" strike="noStrike" cap="none" normalizeH="0" baseline="0">
                <a:solidFill>
                  <a:srgbClr val="064f7b"/>
                </a:solidFill>
                <a:effectLst/>
                <a:latin typeface="에스코어 드림 3 Light"/>
                <a:ea typeface="에스코어 드림 3 Light"/>
              </a:rPr>
              <a:t>의료테마 PPT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>
          <a:xfrm>
            <a:off x="8510734" y="3379538"/>
            <a:ext cx="2142798" cy="31546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6900" b="0" i="0" u="none" strike="noStrike" cap="none" normalizeH="0" baseline="0">
                <a:solidFill>
                  <a:srgbClr val="064f7b"/>
                </a:solidFill>
                <a:effectLst/>
                <a:latin typeface="에스코어 드림 3 Light"/>
                <a:ea typeface="에스코어 드림 3 Light"/>
              </a:rPr>
              <a:t>의료테마 PPT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>
          <a:xfrm>
            <a:off x="3887838" y="2951869"/>
            <a:ext cx="4505160" cy="105450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7300" b="1" i="0" u="none" strike="noStrike" cap="none" normalizeH="0" baseline="0">
                <a:solidFill>
                  <a:srgbClr val="064f7b"/>
                </a:solidFill>
                <a:effectLst/>
                <a:latin typeface="에스코어 드림 6 Bold"/>
                <a:ea typeface="에스코어 드림 6 Bold"/>
              </a:rPr>
              <a:t>HEADLINE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5" name="Freeform 13"/>
          <p:cNvSpPr/>
          <p:nvPr/>
        </p:nvSpPr>
        <p:spPr>
          <a:xfrm>
            <a:off x="10465792" y="6243392"/>
            <a:ext cx="1155087" cy="335389"/>
          </a:xfrm>
          <a:custGeom>
            <a:avLst/>
            <a:gdLst>
              <a:gd name="T0" fmla="*/ 1697 w 1815"/>
              <a:gd name="T1" fmla="*/ 527 h 527"/>
              <a:gd name="T2" fmla="*/ 116 w 1815"/>
              <a:gd name="T3" fmla="*/ 527 h 527"/>
              <a:gd name="T4" fmla="*/ 116 w 1815"/>
              <a:gd name="T5" fmla="*/ 527 h 527"/>
              <a:gd name="T6" fmla="*/ 104 w 1815"/>
              <a:gd name="T7" fmla="*/ 525 h 527"/>
              <a:gd name="T8" fmla="*/ 92 w 1815"/>
              <a:gd name="T9" fmla="*/ 525 h 527"/>
              <a:gd name="T10" fmla="*/ 70 w 1815"/>
              <a:gd name="T11" fmla="*/ 517 h 527"/>
              <a:gd name="T12" fmla="*/ 52 w 1815"/>
              <a:gd name="T13" fmla="*/ 507 h 527"/>
              <a:gd name="T14" fmla="*/ 34 w 1815"/>
              <a:gd name="T15" fmla="*/ 493 h 527"/>
              <a:gd name="T16" fmla="*/ 20 w 1815"/>
              <a:gd name="T17" fmla="*/ 475 h 527"/>
              <a:gd name="T18" fmla="*/ 8 w 1815"/>
              <a:gd name="T19" fmla="*/ 455 h 527"/>
              <a:gd name="T20" fmla="*/ 2 w 1815"/>
              <a:gd name="T21" fmla="*/ 433 h 527"/>
              <a:gd name="T22" fmla="*/ 0 w 1815"/>
              <a:gd name="T23" fmla="*/ 421 h 527"/>
              <a:gd name="T24" fmla="*/ 0 w 1815"/>
              <a:gd name="T25" fmla="*/ 409 h 527"/>
              <a:gd name="T26" fmla="*/ 0 w 1815"/>
              <a:gd name="T27" fmla="*/ 115 h 527"/>
              <a:gd name="T28" fmla="*/ 0 w 1815"/>
              <a:gd name="T29" fmla="*/ 115 h 527"/>
              <a:gd name="T30" fmla="*/ 0 w 1815"/>
              <a:gd name="T31" fmla="*/ 103 h 527"/>
              <a:gd name="T32" fmla="*/ 2 w 1815"/>
              <a:gd name="T33" fmla="*/ 91 h 527"/>
              <a:gd name="T34" fmla="*/ 8 w 1815"/>
              <a:gd name="T35" fmla="*/ 69 h 527"/>
              <a:gd name="T36" fmla="*/ 20 w 1815"/>
              <a:gd name="T37" fmla="*/ 49 h 527"/>
              <a:gd name="T38" fmla="*/ 34 w 1815"/>
              <a:gd name="T39" fmla="*/ 34 h 527"/>
              <a:gd name="T40" fmla="*/ 52 w 1815"/>
              <a:gd name="T41" fmla="*/ 18 h 527"/>
              <a:gd name="T42" fmla="*/ 70 w 1815"/>
              <a:gd name="T43" fmla="*/ 8 h 527"/>
              <a:gd name="T44" fmla="*/ 92 w 1815"/>
              <a:gd name="T45" fmla="*/ 2 h 527"/>
              <a:gd name="T46" fmla="*/ 104 w 1815"/>
              <a:gd name="T47" fmla="*/ 0 h 527"/>
              <a:gd name="T48" fmla="*/ 116 w 1815"/>
              <a:gd name="T49" fmla="*/ 0 h 527"/>
              <a:gd name="T50" fmla="*/ 1697 w 1815"/>
              <a:gd name="T51" fmla="*/ 0 h 527"/>
              <a:gd name="T52" fmla="*/ 1697 w 1815"/>
              <a:gd name="T53" fmla="*/ 0 h 527"/>
              <a:gd name="T54" fmla="*/ 1709 w 1815"/>
              <a:gd name="T55" fmla="*/ 0 h 527"/>
              <a:gd name="T56" fmla="*/ 1721 w 1815"/>
              <a:gd name="T57" fmla="*/ 2 h 527"/>
              <a:gd name="T58" fmla="*/ 1743 w 1815"/>
              <a:gd name="T59" fmla="*/ 8 h 527"/>
              <a:gd name="T60" fmla="*/ 1763 w 1815"/>
              <a:gd name="T61" fmla="*/ 18 h 527"/>
              <a:gd name="T62" fmla="*/ 1781 w 1815"/>
              <a:gd name="T63" fmla="*/ 34 h 527"/>
              <a:gd name="T64" fmla="*/ 1795 w 1815"/>
              <a:gd name="T65" fmla="*/ 49 h 527"/>
              <a:gd name="T66" fmla="*/ 1805 w 1815"/>
              <a:gd name="T67" fmla="*/ 69 h 527"/>
              <a:gd name="T68" fmla="*/ 1813 w 1815"/>
              <a:gd name="T69" fmla="*/ 91 h 527"/>
              <a:gd name="T70" fmla="*/ 1813 w 1815"/>
              <a:gd name="T71" fmla="*/ 103 h 527"/>
              <a:gd name="T72" fmla="*/ 1815 w 1815"/>
              <a:gd name="T73" fmla="*/ 115 h 527"/>
              <a:gd name="T74" fmla="*/ 1815 w 1815"/>
              <a:gd name="T75" fmla="*/ 409 h 527"/>
              <a:gd name="T76" fmla="*/ 1815 w 1815"/>
              <a:gd name="T77" fmla="*/ 409 h 527"/>
              <a:gd name="T78" fmla="*/ 1813 w 1815"/>
              <a:gd name="T79" fmla="*/ 421 h 527"/>
              <a:gd name="T80" fmla="*/ 1813 w 1815"/>
              <a:gd name="T81" fmla="*/ 433 h 527"/>
              <a:gd name="T82" fmla="*/ 1805 w 1815"/>
              <a:gd name="T83" fmla="*/ 455 h 527"/>
              <a:gd name="T84" fmla="*/ 1795 w 1815"/>
              <a:gd name="T85" fmla="*/ 475 h 527"/>
              <a:gd name="T86" fmla="*/ 1781 w 1815"/>
              <a:gd name="T87" fmla="*/ 493 h 527"/>
              <a:gd name="T88" fmla="*/ 1763 w 1815"/>
              <a:gd name="T89" fmla="*/ 507 h 527"/>
              <a:gd name="T90" fmla="*/ 1743 w 1815"/>
              <a:gd name="T91" fmla="*/ 517 h 527"/>
              <a:gd name="T92" fmla="*/ 1721 w 1815"/>
              <a:gd name="T93" fmla="*/ 525 h 527"/>
              <a:gd name="T94" fmla="*/ 1709 w 1815"/>
              <a:gd name="T95" fmla="*/ 525 h 527"/>
              <a:gd name="T96" fmla="*/ 1697 w 1815"/>
              <a:gd name="T97" fmla="*/ 527 h 527"/>
              <a:gd name="T98" fmla="*/ 1697 w 1815"/>
              <a:gd name="T99" fmla="*/ 527 h 527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15" h="527">
                <a:moveTo>
                  <a:pt x="1697" y="527"/>
                </a:moveTo>
                <a:lnTo>
                  <a:pt x="116" y="527"/>
                </a:lnTo>
                <a:lnTo>
                  <a:pt x="116" y="527"/>
                </a:lnTo>
                <a:lnTo>
                  <a:pt x="104" y="525"/>
                </a:lnTo>
                <a:lnTo>
                  <a:pt x="92" y="525"/>
                </a:lnTo>
                <a:lnTo>
                  <a:pt x="70" y="517"/>
                </a:lnTo>
                <a:lnTo>
                  <a:pt x="52" y="507"/>
                </a:lnTo>
                <a:lnTo>
                  <a:pt x="34" y="493"/>
                </a:lnTo>
                <a:lnTo>
                  <a:pt x="20" y="475"/>
                </a:lnTo>
                <a:lnTo>
                  <a:pt x="8" y="455"/>
                </a:lnTo>
                <a:lnTo>
                  <a:pt x="2" y="433"/>
                </a:lnTo>
                <a:lnTo>
                  <a:pt x="0" y="421"/>
                </a:lnTo>
                <a:lnTo>
                  <a:pt x="0" y="409"/>
                </a:lnTo>
                <a:lnTo>
                  <a:pt x="0" y="115"/>
                </a:lnTo>
                <a:lnTo>
                  <a:pt x="0" y="115"/>
                </a:lnTo>
                <a:lnTo>
                  <a:pt x="0" y="103"/>
                </a:lnTo>
                <a:lnTo>
                  <a:pt x="2" y="91"/>
                </a:lnTo>
                <a:lnTo>
                  <a:pt x="8" y="69"/>
                </a:lnTo>
                <a:lnTo>
                  <a:pt x="20" y="49"/>
                </a:lnTo>
                <a:lnTo>
                  <a:pt x="34" y="34"/>
                </a:lnTo>
                <a:lnTo>
                  <a:pt x="52" y="18"/>
                </a:lnTo>
                <a:lnTo>
                  <a:pt x="70" y="8"/>
                </a:lnTo>
                <a:lnTo>
                  <a:pt x="92" y="2"/>
                </a:lnTo>
                <a:lnTo>
                  <a:pt x="104" y="0"/>
                </a:lnTo>
                <a:lnTo>
                  <a:pt x="116" y="0"/>
                </a:lnTo>
                <a:lnTo>
                  <a:pt x="1697" y="0"/>
                </a:lnTo>
                <a:lnTo>
                  <a:pt x="1697" y="0"/>
                </a:lnTo>
                <a:lnTo>
                  <a:pt x="1709" y="0"/>
                </a:lnTo>
                <a:lnTo>
                  <a:pt x="1721" y="2"/>
                </a:lnTo>
                <a:lnTo>
                  <a:pt x="1743" y="8"/>
                </a:lnTo>
                <a:lnTo>
                  <a:pt x="1763" y="18"/>
                </a:lnTo>
                <a:lnTo>
                  <a:pt x="1781" y="34"/>
                </a:lnTo>
                <a:lnTo>
                  <a:pt x="1795" y="49"/>
                </a:lnTo>
                <a:lnTo>
                  <a:pt x="1805" y="69"/>
                </a:lnTo>
                <a:lnTo>
                  <a:pt x="1813" y="91"/>
                </a:lnTo>
                <a:lnTo>
                  <a:pt x="1813" y="103"/>
                </a:lnTo>
                <a:lnTo>
                  <a:pt x="1815" y="115"/>
                </a:lnTo>
                <a:lnTo>
                  <a:pt x="1815" y="409"/>
                </a:lnTo>
                <a:lnTo>
                  <a:pt x="1815" y="409"/>
                </a:lnTo>
                <a:lnTo>
                  <a:pt x="1813" y="421"/>
                </a:lnTo>
                <a:lnTo>
                  <a:pt x="1813" y="433"/>
                </a:lnTo>
                <a:lnTo>
                  <a:pt x="1805" y="455"/>
                </a:lnTo>
                <a:lnTo>
                  <a:pt x="1795" y="475"/>
                </a:lnTo>
                <a:lnTo>
                  <a:pt x="1781" y="493"/>
                </a:lnTo>
                <a:lnTo>
                  <a:pt x="1763" y="507"/>
                </a:lnTo>
                <a:lnTo>
                  <a:pt x="1743" y="517"/>
                </a:lnTo>
                <a:lnTo>
                  <a:pt x="1721" y="525"/>
                </a:lnTo>
                <a:lnTo>
                  <a:pt x="1709" y="525"/>
                </a:lnTo>
                <a:lnTo>
                  <a:pt x="1697" y="527"/>
                </a:lnTo>
                <a:lnTo>
                  <a:pt x="1697" y="527"/>
                </a:lnTo>
                <a:close/>
              </a:path>
            </a:pathLst>
          </a:custGeom>
          <a:solidFill>
            <a:srgbClr val="0b507a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>
          <a:xfrm>
            <a:off x="10565072" y="6302009"/>
            <a:ext cx="1027804" cy="20037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300" b="1" i="0" u="none" strike="noStrike" cap="none" normalizeH="0" baseline="0">
                <a:solidFill>
                  <a:srgbClr val="ffffff"/>
                </a:solidFill>
                <a:effectLst/>
                <a:latin typeface="에스코어 드림 6 Bold"/>
                <a:ea typeface="에스코어 드림 6 Bold"/>
              </a:rPr>
              <a:t>Y</a:t>
            </a:r>
            <a:r>
              <a:rPr kumimoji="0" lang="en-US" altLang="ko-KR" sz="3300" b="1" i="0" u="none" strike="noStrike" cap="none" normalizeH="0" baseline="0">
                <a:solidFill>
                  <a:srgbClr val="ffffff"/>
                </a:solidFill>
                <a:effectLst/>
                <a:latin typeface="에스코어 드림 6 Bold"/>
                <a:ea typeface="에스코어 드림 6 Bold"/>
              </a:rPr>
              <a:t>OUR LOGO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/>
          <p:cNvSpPr>
            <a:spLocks noChangeAspect="1" noChangeArrowheads="1" noTextEdit="1"/>
          </p:cNvSpPr>
          <p:nvPr/>
        </p:nvSpPr>
        <p:spPr>
          <a:xfrm>
            <a:off x="17476" y="89112"/>
            <a:ext cx="11844309" cy="66623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>
          <a:xfrm>
            <a:off x="17476" y="89112"/>
            <a:ext cx="11842560" cy="66623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Freeform 6"/>
          <p:cNvSpPr/>
          <p:nvPr/>
        </p:nvSpPr>
        <p:spPr>
          <a:xfrm>
            <a:off x="6102169" y="4637557"/>
            <a:ext cx="5203841" cy="1073101"/>
          </a:xfrm>
          <a:custGeom>
            <a:avLst/>
            <a:gdLst>
              <a:gd name="T0" fmla="*/ 666 w 5955"/>
              <a:gd name="T1" fmla="*/ 0 h 1228"/>
              <a:gd name="T2" fmla="*/ 0 w 5955"/>
              <a:gd name="T3" fmla="*/ 1228 h 1228"/>
              <a:gd name="T4" fmla="*/ 5955 w 5955"/>
              <a:gd name="T5" fmla="*/ 1228 h 1228"/>
              <a:gd name="T6" fmla="*/ 5283 w 5955"/>
              <a:gd name="T7" fmla="*/ 0 h 1228"/>
              <a:gd name="T8" fmla="*/ 666 w 5955"/>
              <a:gd name="T9" fmla="*/ 0 h 122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55" h="1228">
                <a:moveTo>
                  <a:pt x="666" y="0"/>
                </a:moveTo>
                <a:lnTo>
                  <a:pt x="0" y="1228"/>
                </a:lnTo>
                <a:lnTo>
                  <a:pt x="5955" y="1228"/>
                </a:lnTo>
                <a:lnTo>
                  <a:pt x="5283" y="0"/>
                </a:lnTo>
                <a:lnTo>
                  <a:pt x="666" y="0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Freeform 7"/>
          <p:cNvSpPr/>
          <p:nvPr/>
        </p:nvSpPr>
        <p:spPr>
          <a:xfrm>
            <a:off x="6755817" y="3415900"/>
            <a:ext cx="3894797" cy="1094073"/>
          </a:xfrm>
          <a:custGeom>
            <a:avLst/>
            <a:gdLst>
              <a:gd name="T0" fmla="*/ 684 w 4457"/>
              <a:gd name="T1" fmla="*/ 0 h 1252"/>
              <a:gd name="T2" fmla="*/ 0 w 4457"/>
              <a:gd name="T3" fmla="*/ 1252 h 1252"/>
              <a:gd name="T4" fmla="*/ 4457 w 4457"/>
              <a:gd name="T5" fmla="*/ 1252 h 1252"/>
              <a:gd name="T6" fmla="*/ 3779 w 4457"/>
              <a:gd name="T7" fmla="*/ 0 h 1252"/>
              <a:gd name="T8" fmla="*/ 684 w 4457"/>
              <a:gd name="T9" fmla="*/ 0 h 125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57" h="1252">
                <a:moveTo>
                  <a:pt x="684" y="0"/>
                </a:moveTo>
                <a:lnTo>
                  <a:pt x="0" y="1252"/>
                </a:lnTo>
                <a:lnTo>
                  <a:pt x="4457" y="1252"/>
                </a:lnTo>
                <a:lnTo>
                  <a:pt x="3779" y="0"/>
                </a:lnTo>
                <a:lnTo>
                  <a:pt x="684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Freeform 8"/>
          <p:cNvSpPr/>
          <p:nvPr/>
        </p:nvSpPr>
        <p:spPr>
          <a:xfrm>
            <a:off x="7421699" y="2199486"/>
            <a:ext cx="2564781" cy="1092325"/>
          </a:xfrm>
          <a:custGeom>
            <a:avLst/>
            <a:gdLst>
              <a:gd name="T0" fmla="*/ 678 w 2935"/>
              <a:gd name="T1" fmla="*/ 0 h 1250"/>
              <a:gd name="T2" fmla="*/ 0 w 2935"/>
              <a:gd name="T3" fmla="*/ 1250 h 1250"/>
              <a:gd name="T4" fmla="*/ 2935 w 2935"/>
              <a:gd name="T5" fmla="*/ 1250 h 1250"/>
              <a:gd name="T6" fmla="*/ 2253 w 2935"/>
              <a:gd name="T7" fmla="*/ 0 h 1250"/>
              <a:gd name="T8" fmla="*/ 678 w 2935"/>
              <a:gd name="T9" fmla="*/ 0 h 125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35" h="1250">
                <a:moveTo>
                  <a:pt x="678" y="0"/>
                </a:moveTo>
                <a:lnTo>
                  <a:pt x="0" y="1250"/>
                </a:lnTo>
                <a:lnTo>
                  <a:pt x="2935" y="1250"/>
                </a:lnTo>
                <a:lnTo>
                  <a:pt x="2253" y="0"/>
                </a:lnTo>
                <a:lnTo>
                  <a:pt x="678" y="0"/>
                </a:lnTo>
                <a:close/>
              </a:path>
            </a:pathLst>
          </a:custGeom>
          <a:solidFill>
            <a:srgbClr val="80dae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Freeform 9"/>
          <p:cNvSpPr/>
          <p:nvPr/>
        </p:nvSpPr>
        <p:spPr>
          <a:xfrm>
            <a:off x="8084085" y="937631"/>
            <a:ext cx="1239134" cy="1134271"/>
          </a:xfrm>
          <a:custGeom>
            <a:avLst/>
            <a:gdLst>
              <a:gd name="T0" fmla="*/ 710 w 1418"/>
              <a:gd name="T1" fmla="*/ 0 h 1298"/>
              <a:gd name="T2" fmla="*/ 0 w 1418"/>
              <a:gd name="T3" fmla="*/ 1298 h 1298"/>
              <a:gd name="T4" fmla="*/ 1418 w 1418"/>
              <a:gd name="T5" fmla="*/ 1298 h 1298"/>
              <a:gd name="T6" fmla="*/ 710 w 1418"/>
              <a:gd name="T7" fmla="*/ 0 h 129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18" h="1298">
                <a:moveTo>
                  <a:pt x="710" y="0"/>
                </a:moveTo>
                <a:lnTo>
                  <a:pt x="0" y="1298"/>
                </a:lnTo>
                <a:lnTo>
                  <a:pt x="1418" y="1298"/>
                </a:lnTo>
                <a:lnTo>
                  <a:pt x="710" y="0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4" name="Freeform 10"/>
          <p:cNvSpPr/>
          <p:nvPr/>
        </p:nvSpPr>
        <p:spPr>
          <a:xfrm>
            <a:off x="573252" y="2821674"/>
            <a:ext cx="562766" cy="562766"/>
          </a:xfrm>
          <a:custGeom>
            <a:avLst/>
            <a:gdLst>
              <a:gd name="T0" fmla="*/ 321 w 644"/>
              <a:gd name="T1" fmla="*/ 644 h 644"/>
              <a:gd name="T2" fmla="*/ 387 w 644"/>
              <a:gd name="T3" fmla="*/ 638 h 644"/>
              <a:gd name="T4" fmla="*/ 447 w 644"/>
              <a:gd name="T5" fmla="*/ 618 h 644"/>
              <a:gd name="T6" fmla="*/ 503 w 644"/>
              <a:gd name="T7" fmla="*/ 588 h 644"/>
              <a:gd name="T8" fmla="*/ 549 w 644"/>
              <a:gd name="T9" fmla="*/ 550 h 644"/>
              <a:gd name="T10" fmla="*/ 588 w 644"/>
              <a:gd name="T11" fmla="*/ 503 h 644"/>
              <a:gd name="T12" fmla="*/ 618 w 644"/>
              <a:gd name="T13" fmla="*/ 447 h 644"/>
              <a:gd name="T14" fmla="*/ 636 w 644"/>
              <a:gd name="T15" fmla="*/ 387 h 644"/>
              <a:gd name="T16" fmla="*/ 644 w 644"/>
              <a:gd name="T17" fmla="*/ 321 h 644"/>
              <a:gd name="T18" fmla="*/ 642 w 644"/>
              <a:gd name="T19" fmla="*/ 289 h 644"/>
              <a:gd name="T20" fmla="*/ 628 w 644"/>
              <a:gd name="T21" fmla="*/ 225 h 644"/>
              <a:gd name="T22" fmla="*/ 604 w 644"/>
              <a:gd name="T23" fmla="*/ 169 h 644"/>
              <a:gd name="T24" fmla="*/ 570 w 644"/>
              <a:gd name="T25" fmla="*/ 118 h 644"/>
              <a:gd name="T26" fmla="*/ 527 w 644"/>
              <a:gd name="T27" fmla="*/ 74 h 644"/>
              <a:gd name="T28" fmla="*/ 475 w 644"/>
              <a:gd name="T29" fmla="*/ 40 h 644"/>
              <a:gd name="T30" fmla="*/ 417 w 644"/>
              <a:gd name="T31" fmla="*/ 14 h 644"/>
              <a:gd name="T32" fmla="*/ 355 w 644"/>
              <a:gd name="T33" fmla="*/ 2 h 644"/>
              <a:gd name="T34" fmla="*/ 321 w 644"/>
              <a:gd name="T35" fmla="*/ 0 h 644"/>
              <a:gd name="T36" fmla="*/ 257 w 644"/>
              <a:gd name="T37" fmla="*/ 6 h 644"/>
              <a:gd name="T38" fmla="*/ 196 w 644"/>
              <a:gd name="T39" fmla="*/ 26 h 644"/>
              <a:gd name="T40" fmla="*/ 142 w 644"/>
              <a:gd name="T41" fmla="*/ 56 h 644"/>
              <a:gd name="T42" fmla="*/ 94 w 644"/>
              <a:gd name="T43" fmla="*/ 94 h 644"/>
              <a:gd name="T44" fmla="*/ 54 w 644"/>
              <a:gd name="T45" fmla="*/ 142 h 644"/>
              <a:gd name="T46" fmla="*/ 26 w 644"/>
              <a:gd name="T47" fmla="*/ 197 h 644"/>
              <a:gd name="T48" fmla="*/ 6 w 644"/>
              <a:gd name="T49" fmla="*/ 257 h 644"/>
              <a:gd name="T50" fmla="*/ 0 w 644"/>
              <a:gd name="T51" fmla="*/ 321 h 644"/>
              <a:gd name="T52" fmla="*/ 2 w 644"/>
              <a:gd name="T53" fmla="*/ 355 h 644"/>
              <a:gd name="T54" fmla="*/ 14 w 644"/>
              <a:gd name="T55" fmla="*/ 417 h 644"/>
              <a:gd name="T56" fmla="*/ 38 w 644"/>
              <a:gd name="T57" fmla="*/ 475 h 644"/>
              <a:gd name="T58" fmla="*/ 74 w 644"/>
              <a:gd name="T59" fmla="*/ 526 h 644"/>
              <a:gd name="T60" fmla="*/ 118 w 644"/>
              <a:gd name="T61" fmla="*/ 570 h 644"/>
              <a:gd name="T62" fmla="*/ 168 w 644"/>
              <a:gd name="T63" fmla="*/ 604 h 644"/>
              <a:gd name="T64" fmla="*/ 225 w 644"/>
              <a:gd name="T65" fmla="*/ 630 h 644"/>
              <a:gd name="T66" fmla="*/ 289 w 644"/>
              <a:gd name="T67" fmla="*/ 642 h 64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4" h="644">
                <a:moveTo>
                  <a:pt x="321" y="644"/>
                </a:moveTo>
                <a:lnTo>
                  <a:pt x="321" y="644"/>
                </a:lnTo>
                <a:lnTo>
                  <a:pt x="355" y="642"/>
                </a:lnTo>
                <a:lnTo>
                  <a:pt x="387" y="638"/>
                </a:lnTo>
                <a:lnTo>
                  <a:pt x="417" y="630"/>
                </a:lnTo>
                <a:lnTo>
                  <a:pt x="447" y="618"/>
                </a:lnTo>
                <a:lnTo>
                  <a:pt x="475" y="604"/>
                </a:lnTo>
                <a:lnTo>
                  <a:pt x="503" y="588"/>
                </a:lnTo>
                <a:lnTo>
                  <a:pt x="527" y="570"/>
                </a:lnTo>
                <a:lnTo>
                  <a:pt x="549" y="550"/>
                </a:lnTo>
                <a:lnTo>
                  <a:pt x="570" y="526"/>
                </a:lnTo>
                <a:lnTo>
                  <a:pt x="588" y="503"/>
                </a:lnTo>
                <a:lnTo>
                  <a:pt x="604" y="475"/>
                </a:lnTo>
                <a:lnTo>
                  <a:pt x="618" y="447"/>
                </a:lnTo>
                <a:lnTo>
                  <a:pt x="628" y="417"/>
                </a:lnTo>
                <a:lnTo>
                  <a:pt x="636" y="387"/>
                </a:lnTo>
                <a:lnTo>
                  <a:pt x="642" y="355"/>
                </a:lnTo>
                <a:lnTo>
                  <a:pt x="644" y="321"/>
                </a:lnTo>
                <a:lnTo>
                  <a:pt x="644" y="321"/>
                </a:lnTo>
                <a:lnTo>
                  <a:pt x="642" y="289"/>
                </a:lnTo>
                <a:lnTo>
                  <a:pt x="636" y="257"/>
                </a:lnTo>
                <a:lnTo>
                  <a:pt x="628" y="225"/>
                </a:lnTo>
                <a:lnTo>
                  <a:pt x="618" y="197"/>
                </a:lnTo>
                <a:lnTo>
                  <a:pt x="604" y="169"/>
                </a:lnTo>
                <a:lnTo>
                  <a:pt x="588" y="142"/>
                </a:lnTo>
                <a:lnTo>
                  <a:pt x="570" y="118"/>
                </a:lnTo>
                <a:lnTo>
                  <a:pt x="549" y="94"/>
                </a:lnTo>
                <a:lnTo>
                  <a:pt x="527" y="74"/>
                </a:lnTo>
                <a:lnTo>
                  <a:pt x="503" y="56"/>
                </a:lnTo>
                <a:lnTo>
                  <a:pt x="475" y="40"/>
                </a:lnTo>
                <a:lnTo>
                  <a:pt x="447" y="26"/>
                </a:lnTo>
                <a:lnTo>
                  <a:pt x="417" y="14"/>
                </a:lnTo>
                <a:lnTo>
                  <a:pt x="387" y="6"/>
                </a:lnTo>
                <a:lnTo>
                  <a:pt x="355" y="2"/>
                </a:lnTo>
                <a:lnTo>
                  <a:pt x="321" y="0"/>
                </a:lnTo>
                <a:lnTo>
                  <a:pt x="321" y="0"/>
                </a:lnTo>
                <a:lnTo>
                  <a:pt x="289" y="2"/>
                </a:lnTo>
                <a:lnTo>
                  <a:pt x="257" y="6"/>
                </a:lnTo>
                <a:lnTo>
                  <a:pt x="225" y="14"/>
                </a:lnTo>
                <a:lnTo>
                  <a:pt x="196" y="26"/>
                </a:lnTo>
                <a:lnTo>
                  <a:pt x="168" y="40"/>
                </a:lnTo>
                <a:lnTo>
                  <a:pt x="142" y="56"/>
                </a:lnTo>
                <a:lnTo>
                  <a:pt x="118" y="74"/>
                </a:lnTo>
                <a:lnTo>
                  <a:pt x="94" y="94"/>
                </a:lnTo>
                <a:lnTo>
                  <a:pt x="74" y="118"/>
                </a:lnTo>
                <a:lnTo>
                  <a:pt x="54" y="142"/>
                </a:lnTo>
                <a:lnTo>
                  <a:pt x="38" y="169"/>
                </a:lnTo>
                <a:lnTo>
                  <a:pt x="26" y="197"/>
                </a:lnTo>
                <a:lnTo>
                  <a:pt x="14" y="225"/>
                </a:lnTo>
                <a:lnTo>
                  <a:pt x="6" y="257"/>
                </a:lnTo>
                <a:lnTo>
                  <a:pt x="2" y="289"/>
                </a:lnTo>
                <a:lnTo>
                  <a:pt x="0" y="321"/>
                </a:lnTo>
                <a:lnTo>
                  <a:pt x="0" y="321"/>
                </a:lnTo>
                <a:lnTo>
                  <a:pt x="2" y="355"/>
                </a:lnTo>
                <a:lnTo>
                  <a:pt x="6" y="387"/>
                </a:lnTo>
                <a:lnTo>
                  <a:pt x="14" y="417"/>
                </a:lnTo>
                <a:lnTo>
                  <a:pt x="26" y="447"/>
                </a:lnTo>
                <a:lnTo>
                  <a:pt x="38" y="475"/>
                </a:lnTo>
                <a:lnTo>
                  <a:pt x="54" y="503"/>
                </a:lnTo>
                <a:lnTo>
                  <a:pt x="74" y="526"/>
                </a:lnTo>
                <a:lnTo>
                  <a:pt x="94" y="550"/>
                </a:lnTo>
                <a:lnTo>
                  <a:pt x="118" y="570"/>
                </a:lnTo>
                <a:lnTo>
                  <a:pt x="142" y="588"/>
                </a:lnTo>
                <a:lnTo>
                  <a:pt x="168" y="604"/>
                </a:lnTo>
                <a:lnTo>
                  <a:pt x="196" y="618"/>
                </a:lnTo>
                <a:lnTo>
                  <a:pt x="225" y="630"/>
                </a:lnTo>
                <a:lnTo>
                  <a:pt x="257" y="638"/>
                </a:lnTo>
                <a:lnTo>
                  <a:pt x="289" y="642"/>
                </a:lnTo>
                <a:lnTo>
                  <a:pt x="321" y="644"/>
                </a:lnTo>
                <a:close/>
              </a:path>
            </a:pathLst>
          </a:custGeom>
          <a:solidFill>
            <a:srgbClr val="00add8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5" name="Freeform 11"/>
          <p:cNvSpPr/>
          <p:nvPr/>
        </p:nvSpPr>
        <p:spPr>
          <a:xfrm>
            <a:off x="573252" y="2821674"/>
            <a:ext cx="562766" cy="562766"/>
          </a:xfrm>
          <a:custGeom>
            <a:avLst/>
            <a:gdLst>
              <a:gd name="T0" fmla="*/ 321 w 644"/>
              <a:gd name="T1" fmla="*/ 644 h 644"/>
              <a:gd name="T2" fmla="*/ 387 w 644"/>
              <a:gd name="T3" fmla="*/ 638 h 644"/>
              <a:gd name="T4" fmla="*/ 447 w 644"/>
              <a:gd name="T5" fmla="*/ 618 h 644"/>
              <a:gd name="T6" fmla="*/ 503 w 644"/>
              <a:gd name="T7" fmla="*/ 588 h 644"/>
              <a:gd name="T8" fmla="*/ 549 w 644"/>
              <a:gd name="T9" fmla="*/ 550 h 644"/>
              <a:gd name="T10" fmla="*/ 588 w 644"/>
              <a:gd name="T11" fmla="*/ 503 h 644"/>
              <a:gd name="T12" fmla="*/ 618 w 644"/>
              <a:gd name="T13" fmla="*/ 447 h 644"/>
              <a:gd name="T14" fmla="*/ 636 w 644"/>
              <a:gd name="T15" fmla="*/ 387 h 644"/>
              <a:gd name="T16" fmla="*/ 644 w 644"/>
              <a:gd name="T17" fmla="*/ 321 h 644"/>
              <a:gd name="T18" fmla="*/ 642 w 644"/>
              <a:gd name="T19" fmla="*/ 289 h 644"/>
              <a:gd name="T20" fmla="*/ 628 w 644"/>
              <a:gd name="T21" fmla="*/ 225 h 644"/>
              <a:gd name="T22" fmla="*/ 604 w 644"/>
              <a:gd name="T23" fmla="*/ 169 h 644"/>
              <a:gd name="T24" fmla="*/ 570 w 644"/>
              <a:gd name="T25" fmla="*/ 118 h 644"/>
              <a:gd name="T26" fmla="*/ 527 w 644"/>
              <a:gd name="T27" fmla="*/ 74 h 644"/>
              <a:gd name="T28" fmla="*/ 475 w 644"/>
              <a:gd name="T29" fmla="*/ 40 h 644"/>
              <a:gd name="T30" fmla="*/ 417 w 644"/>
              <a:gd name="T31" fmla="*/ 14 h 644"/>
              <a:gd name="T32" fmla="*/ 355 w 644"/>
              <a:gd name="T33" fmla="*/ 2 h 644"/>
              <a:gd name="T34" fmla="*/ 321 w 644"/>
              <a:gd name="T35" fmla="*/ 0 h 644"/>
              <a:gd name="T36" fmla="*/ 257 w 644"/>
              <a:gd name="T37" fmla="*/ 6 h 644"/>
              <a:gd name="T38" fmla="*/ 196 w 644"/>
              <a:gd name="T39" fmla="*/ 26 h 644"/>
              <a:gd name="T40" fmla="*/ 142 w 644"/>
              <a:gd name="T41" fmla="*/ 56 h 644"/>
              <a:gd name="T42" fmla="*/ 94 w 644"/>
              <a:gd name="T43" fmla="*/ 94 h 644"/>
              <a:gd name="T44" fmla="*/ 54 w 644"/>
              <a:gd name="T45" fmla="*/ 142 h 644"/>
              <a:gd name="T46" fmla="*/ 26 w 644"/>
              <a:gd name="T47" fmla="*/ 197 h 644"/>
              <a:gd name="T48" fmla="*/ 6 w 644"/>
              <a:gd name="T49" fmla="*/ 257 h 644"/>
              <a:gd name="T50" fmla="*/ 0 w 644"/>
              <a:gd name="T51" fmla="*/ 321 h 644"/>
              <a:gd name="T52" fmla="*/ 2 w 644"/>
              <a:gd name="T53" fmla="*/ 355 h 644"/>
              <a:gd name="T54" fmla="*/ 14 w 644"/>
              <a:gd name="T55" fmla="*/ 417 h 644"/>
              <a:gd name="T56" fmla="*/ 38 w 644"/>
              <a:gd name="T57" fmla="*/ 475 h 644"/>
              <a:gd name="T58" fmla="*/ 74 w 644"/>
              <a:gd name="T59" fmla="*/ 526 h 644"/>
              <a:gd name="T60" fmla="*/ 118 w 644"/>
              <a:gd name="T61" fmla="*/ 570 h 644"/>
              <a:gd name="T62" fmla="*/ 168 w 644"/>
              <a:gd name="T63" fmla="*/ 604 h 644"/>
              <a:gd name="T64" fmla="*/ 225 w 644"/>
              <a:gd name="T65" fmla="*/ 630 h 644"/>
              <a:gd name="T66" fmla="*/ 289 w 644"/>
              <a:gd name="T67" fmla="*/ 642 h 64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4" h="644">
                <a:moveTo>
                  <a:pt x="321" y="644"/>
                </a:moveTo>
                <a:lnTo>
                  <a:pt x="321" y="644"/>
                </a:lnTo>
                <a:lnTo>
                  <a:pt x="355" y="642"/>
                </a:lnTo>
                <a:lnTo>
                  <a:pt x="387" y="638"/>
                </a:lnTo>
                <a:lnTo>
                  <a:pt x="417" y="630"/>
                </a:lnTo>
                <a:lnTo>
                  <a:pt x="447" y="618"/>
                </a:lnTo>
                <a:lnTo>
                  <a:pt x="475" y="604"/>
                </a:lnTo>
                <a:lnTo>
                  <a:pt x="503" y="588"/>
                </a:lnTo>
                <a:lnTo>
                  <a:pt x="527" y="570"/>
                </a:lnTo>
                <a:lnTo>
                  <a:pt x="549" y="550"/>
                </a:lnTo>
                <a:lnTo>
                  <a:pt x="570" y="526"/>
                </a:lnTo>
                <a:lnTo>
                  <a:pt x="588" y="503"/>
                </a:lnTo>
                <a:lnTo>
                  <a:pt x="604" y="475"/>
                </a:lnTo>
                <a:lnTo>
                  <a:pt x="618" y="447"/>
                </a:lnTo>
                <a:lnTo>
                  <a:pt x="628" y="417"/>
                </a:lnTo>
                <a:lnTo>
                  <a:pt x="636" y="387"/>
                </a:lnTo>
                <a:lnTo>
                  <a:pt x="642" y="355"/>
                </a:lnTo>
                <a:lnTo>
                  <a:pt x="644" y="321"/>
                </a:lnTo>
                <a:lnTo>
                  <a:pt x="644" y="321"/>
                </a:lnTo>
                <a:lnTo>
                  <a:pt x="642" y="289"/>
                </a:lnTo>
                <a:lnTo>
                  <a:pt x="636" y="257"/>
                </a:lnTo>
                <a:lnTo>
                  <a:pt x="628" y="225"/>
                </a:lnTo>
                <a:lnTo>
                  <a:pt x="618" y="197"/>
                </a:lnTo>
                <a:lnTo>
                  <a:pt x="604" y="169"/>
                </a:lnTo>
                <a:lnTo>
                  <a:pt x="588" y="142"/>
                </a:lnTo>
                <a:lnTo>
                  <a:pt x="570" y="118"/>
                </a:lnTo>
                <a:lnTo>
                  <a:pt x="549" y="94"/>
                </a:lnTo>
                <a:lnTo>
                  <a:pt x="527" y="74"/>
                </a:lnTo>
                <a:lnTo>
                  <a:pt x="503" y="56"/>
                </a:lnTo>
                <a:lnTo>
                  <a:pt x="475" y="40"/>
                </a:lnTo>
                <a:lnTo>
                  <a:pt x="447" y="26"/>
                </a:lnTo>
                <a:lnTo>
                  <a:pt x="417" y="14"/>
                </a:lnTo>
                <a:lnTo>
                  <a:pt x="387" y="6"/>
                </a:lnTo>
                <a:lnTo>
                  <a:pt x="355" y="2"/>
                </a:lnTo>
                <a:lnTo>
                  <a:pt x="321" y="0"/>
                </a:lnTo>
                <a:lnTo>
                  <a:pt x="321" y="0"/>
                </a:lnTo>
                <a:lnTo>
                  <a:pt x="289" y="2"/>
                </a:lnTo>
                <a:lnTo>
                  <a:pt x="257" y="6"/>
                </a:lnTo>
                <a:lnTo>
                  <a:pt x="225" y="14"/>
                </a:lnTo>
                <a:lnTo>
                  <a:pt x="196" y="26"/>
                </a:lnTo>
                <a:lnTo>
                  <a:pt x="168" y="40"/>
                </a:lnTo>
                <a:lnTo>
                  <a:pt x="142" y="56"/>
                </a:lnTo>
                <a:lnTo>
                  <a:pt x="118" y="74"/>
                </a:lnTo>
                <a:lnTo>
                  <a:pt x="94" y="94"/>
                </a:lnTo>
                <a:lnTo>
                  <a:pt x="74" y="118"/>
                </a:lnTo>
                <a:lnTo>
                  <a:pt x="54" y="142"/>
                </a:lnTo>
                <a:lnTo>
                  <a:pt x="38" y="169"/>
                </a:lnTo>
                <a:lnTo>
                  <a:pt x="26" y="197"/>
                </a:lnTo>
                <a:lnTo>
                  <a:pt x="14" y="225"/>
                </a:lnTo>
                <a:lnTo>
                  <a:pt x="6" y="257"/>
                </a:lnTo>
                <a:lnTo>
                  <a:pt x="2" y="289"/>
                </a:lnTo>
                <a:lnTo>
                  <a:pt x="0" y="321"/>
                </a:lnTo>
                <a:lnTo>
                  <a:pt x="0" y="321"/>
                </a:lnTo>
                <a:lnTo>
                  <a:pt x="2" y="355"/>
                </a:lnTo>
                <a:lnTo>
                  <a:pt x="6" y="387"/>
                </a:lnTo>
                <a:lnTo>
                  <a:pt x="14" y="417"/>
                </a:lnTo>
                <a:lnTo>
                  <a:pt x="26" y="447"/>
                </a:lnTo>
                <a:lnTo>
                  <a:pt x="38" y="475"/>
                </a:lnTo>
                <a:lnTo>
                  <a:pt x="54" y="503"/>
                </a:lnTo>
                <a:lnTo>
                  <a:pt x="74" y="526"/>
                </a:lnTo>
                <a:lnTo>
                  <a:pt x="94" y="550"/>
                </a:lnTo>
                <a:lnTo>
                  <a:pt x="118" y="570"/>
                </a:lnTo>
                <a:lnTo>
                  <a:pt x="142" y="588"/>
                </a:lnTo>
                <a:lnTo>
                  <a:pt x="168" y="604"/>
                </a:lnTo>
                <a:lnTo>
                  <a:pt x="196" y="618"/>
                </a:lnTo>
                <a:lnTo>
                  <a:pt x="225" y="630"/>
                </a:lnTo>
                <a:lnTo>
                  <a:pt x="257" y="638"/>
                </a:lnTo>
                <a:lnTo>
                  <a:pt x="289" y="642"/>
                </a:lnTo>
                <a:lnTo>
                  <a:pt x="321" y="644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Freeform 12"/>
          <p:cNvSpPr>
            <a:spLocks noEditPoints="1"/>
          </p:cNvSpPr>
          <p:nvPr/>
        </p:nvSpPr>
        <p:spPr>
          <a:xfrm>
            <a:off x="735790" y="3007806"/>
            <a:ext cx="144187" cy="192249"/>
          </a:xfrm>
          <a:custGeom>
            <a:avLst/>
            <a:gdLst>
              <a:gd name="T0" fmla="*/ 81 w 165"/>
              <a:gd name="T1" fmla="*/ 0 h 220"/>
              <a:gd name="T2" fmla="*/ 121 w 165"/>
              <a:gd name="T3" fmla="*/ 8 h 220"/>
              <a:gd name="T4" fmla="*/ 147 w 165"/>
              <a:gd name="T5" fmla="*/ 30 h 220"/>
              <a:gd name="T6" fmla="*/ 161 w 165"/>
              <a:gd name="T7" fmla="*/ 66 h 220"/>
              <a:gd name="T8" fmla="*/ 165 w 165"/>
              <a:gd name="T9" fmla="*/ 110 h 220"/>
              <a:gd name="T10" fmla="*/ 163 w 165"/>
              <a:gd name="T11" fmla="*/ 132 h 220"/>
              <a:gd name="T12" fmla="*/ 155 w 165"/>
              <a:gd name="T13" fmla="*/ 172 h 220"/>
              <a:gd name="T14" fmla="*/ 135 w 165"/>
              <a:gd name="T15" fmla="*/ 202 h 220"/>
              <a:gd name="T16" fmla="*/ 103 w 165"/>
              <a:gd name="T17" fmla="*/ 218 h 220"/>
              <a:gd name="T18" fmla="*/ 81 w 165"/>
              <a:gd name="T19" fmla="*/ 220 h 220"/>
              <a:gd name="T20" fmla="*/ 43 w 165"/>
              <a:gd name="T21" fmla="*/ 212 h 220"/>
              <a:gd name="T22" fmla="*/ 18 w 165"/>
              <a:gd name="T23" fmla="*/ 188 h 220"/>
              <a:gd name="T24" fmla="*/ 4 w 165"/>
              <a:gd name="T25" fmla="*/ 154 h 220"/>
              <a:gd name="T26" fmla="*/ 0 w 165"/>
              <a:gd name="T27" fmla="*/ 110 h 220"/>
              <a:gd name="T28" fmla="*/ 2 w 165"/>
              <a:gd name="T29" fmla="*/ 86 h 220"/>
              <a:gd name="T30" fmla="*/ 10 w 165"/>
              <a:gd name="T31" fmla="*/ 46 h 220"/>
              <a:gd name="T32" fmla="*/ 29 w 165"/>
              <a:gd name="T33" fmla="*/ 18 h 220"/>
              <a:gd name="T34" fmla="*/ 61 w 165"/>
              <a:gd name="T35" fmla="*/ 2 h 220"/>
              <a:gd name="T36" fmla="*/ 81 w 165"/>
              <a:gd name="T37" fmla="*/ 0 h 220"/>
              <a:gd name="T38" fmla="*/ 81 w 165"/>
              <a:gd name="T39" fmla="*/ 48 h 220"/>
              <a:gd name="T40" fmla="*/ 65 w 165"/>
              <a:gd name="T41" fmla="*/ 52 h 220"/>
              <a:gd name="T42" fmla="*/ 55 w 165"/>
              <a:gd name="T43" fmla="*/ 66 h 220"/>
              <a:gd name="T44" fmla="*/ 49 w 165"/>
              <a:gd name="T45" fmla="*/ 86 h 220"/>
              <a:gd name="T46" fmla="*/ 49 w 165"/>
              <a:gd name="T47" fmla="*/ 110 h 220"/>
              <a:gd name="T48" fmla="*/ 51 w 165"/>
              <a:gd name="T49" fmla="*/ 144 h 220"/>
              <a:gd name="T50" fmla="*/ 59 w 165"/>
              <a:gd name="T51" fmla="*/ 162 h 220"/>
              <a:gd name="T52" fmla="*/ 71 w 165"/>
              <a:gd name="T53" fmla="*/ 170 h 220"/>
              <a:gd name="T54" fmla="*/ 81 w 165"/>
              <a:gd name="T55" fmla="*/ 172 h 220"/>
              <a:gd name="T56" fmla="*/ 99 w 165"/>
              <a:gd name="T57" fmla="*/ 168 h 220"/>
              <a:gd name="T58" fmla="*/ 109 w 165"/>
              <a:gd name="T59" fmla="*/ 154 h 220"/>
              <a:gd name="T60" fmla="*/ 115 w 165"/>
              <a:gd name="T61" fmla="*/ 134 h 220"/>
              <a:gd name="T62" fmla="*/ 115 w 165"/>
              <a:gd name="T63" fmla="*/ 110 h 220"/>
              <a:gd name="T64" fmla="*/ 113 w 165"/>
              <a:gd name="T65" fmla="*/ 76 h 220"/>
              <a:gd name="T66" fmla="*/ 105 w 165"/>
              <a:gd name="T67" fmla="*/ 58 h 220"/>
              <a:gd name="T68" fmla="*/ 91 w 165"/>
              <a:gd name="T69" fmla="*/ 48 h 220"/>
              <a:gd name="T70" fmla="*/ 81 w 165"/>
              <a:gd name="T71" fmla="*/ 48 h 22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5" h="220">
                <a:moveTo>
                  <a:pt x="81" y="0"/>
                </a:moveTo>
                <a:lnTo>
                  <a:pt x="81" y="0"/>
                </a:lnTo>
                <a:lnTo>
                  <a:pt x="103" y="2"/>
                </a:lnTo>
                <a:lnTo>
                  <a:pt x="121" y="8"/>
                </a:lnTo>
                <a:lnTo>
                  <a:pt x="135" y="18"/>
                </a:lnTo>
                <a:lnTo>
                  <a:pt x="147" y="30"/>
                </a:lnTo>
                <a:lnTo>
                  <a:pt x="155" y="46"/>
                </a:lnTo>
                <a:lnTo>
                  <a:pt x="161" y="66"/>
                </a:lnTo>
                <a:lnTo>
                  <a:pt x="163" y="86"/>
                </a:lnTo>
                <a:lnTo>
                  <a:pt x="165" y="110"/>
                </a:lnTo>
                <a:lnTo>
                  <a:pt x="165" y="110"/>
                </a:lnTo>
                <a:lnTo>
                  <a:pt x="163" y="132"/>
                </a:lnTo>
                <a:lnTo>
                  <a:pt x="161" y="154"/>
                </a:lnTo>
                <a:lnTo>
                  <a:pt x="155" y="172"/>
                </a:lnTo>
                <a:lnTo>
                  <a:pt x="147" y="188"/>
                </a:lnTo>
                <a:lnTo>
                  <a:pt x="135" y="202"/>
                </a:lnTo>
                <a:lnTo>
                  <a:pt x="121" y="212"/>
                </a:lnTo>
                <a:lnTo>
                  <a:pt x="103" y="218"/>
                </a:lnTo>
                <a:lnTo>
                  <a:pt x="81" y="220"/>
                </a:lnTo>
                <a:lnTo>
                  <a:pt x="81" y="220"/>
                </a:lnTo>
                <a:lnTo>
                  <a:pt x="61" y="218"/>
                </a:lnTo>
                <a:lnTo>
                  <a:pt x="43" y="212"/>
                </a:lnTo>
                <a:lnTo>
                  <a:pt x="29" y="202"/>
                </a:lnTo>
                <a:lnTo>
                  <a:pt x="18" y="188"/>
                </a:lnTo>
                <a:lnTo>
                  <a:pt x="10" y="172"/>
                </a:lnTo>
                <a:lnTo>
                  <a:pt x="4" y="154"/>
                </a:lnTo>
                <a:lnTo>
                  <a:pt x="2" y="132"/>
                </a:lnTo>
                <a:lnTo>
                  <a:pt x="0" y="110"/>
                </a:lnTo>
                <a:lnTo>
                  <a:pt x="0" y="110"/>
                </a:lnTo>
                <a:lnTo>
                  <a:pt x="2" y="86"/>
                </a:lnTo>
                <a:lnTo>
                  <a:pt x="4" y="66"/>
                </a:lnTo>
                <a:lnTo>
                  <a:pt x="10" y="46"/>
                </a:lnTo>
                <a:lnTo>
                  <a:pt x="18" y="30"/>
                </a:lnTo>
                <a:lnTo>
                  <a:pt x="29" y="18"/>
                </a:lnTo>
                <a:lnTo>
                  <a:pt x="43" y="8"/>
                </a:lnTo>
                <a:lnTo>
                  <a:pt x="61" y="2"/>
                </a:lnTo>
                <a:lnTo>
                  <a:pt x="81" y="0"/>
                </a:lnTo>
                <a:lnTo>
                  <a:pt x="81" y="0"/>
                </a:lnTo>
                <a:close/>
                <a:moveTo>
                  <a:pt x="81" y="48"/>
                </a:moveTo>
                <a:lnTo>
                  <a:pt x="81" y="48"/>
                </a:lnTo>
                <a:lnTo>
                  <a:pt x="71" y="48"/>
                </a:lnTo>
                <a:lnTo>
                  <a:pt x="65" y="52"/>
                </a:lnTo>
                <a:lnTo>
                  <a:pt x="59" y="58"/>
                </a:lnTo>
                <a:lnTo>
                  <a:pt x="55" y="66"/>
                </a:lnTo>
                <a:lnTo>
                  <a:pt x="51" y="76"/>
                </a:lnTo>
                <a:lnTo>
                  <a:pt x="49" y="86"/>
                </a:lnTo>
                <a:lnTo>
                  <a:pt x="49" y="110"/>
                </a:lnTo>
                <a:lnTo>
                  <a:pt x="49" y="110"/>
                </a:lnTo>
                <a:lnTo>
                  <a:pt x="49" y="134"/>
                </a:lnTo>
                <a:lnTo>
                  <a:pt x="51" y="144"/>
                </a:lnTo>
                <a:lnTo>
                  <a:pt x="55" y="154"/>
                </a:lnTo>
                <a:lnTo>
                  <a:pt x="59" y="162"/>
                </a:lnTo>
                <a:lnTo>
                  <a:pt x="65" y="168"/>
                </a:lnTo>
                <a:lnTo>
                  <a:pt x="71" y="170"/>
                </a:lnTo>
                <a:lnTo>
                  <a:pt x="81" y="172"/>
                </a:lnTo>
                <a:lnTo>
                  <a:pt x="81" y="172"/>
                </a:lnTo>
                <a:lnTo>
                  <a:pt x="91" y="170"/>
                </a:lnTo>
                <a:lnTo>
                  <a:pt x="99" y="168"/>
                </a:lnTo>
                <a:lnTo>
                  <a:pt x="105" y="162"/>
                </a:lnTo>
                <a:lnTo>
                  <a:pt x="109" y="154"/>
                </a:lnTo>
                <a:lnTo>
                  <a:pt x="113" y="144"/>
                </a:lnTo>
                <a:lnTo>
                  <a:pt x="115" y="134"/>
                </a:lnTo>
                <a:lnTo>
                  <a:pt x="115" y="110"/>
                </a:lnTo>
                <a:lnTo>
                  <a:pt x="115" y="110"/>
                </a:lnTo>
                <a:lnTo>
                  <a:pt x="115" y="86"/>
                </a:lnTo>
                <a:lnTo>
                  <a:pt x="113" y="76"/>
                </a:lnTo>
                <a:lnTo>
                  <a:pt x="109" y="66"/>
                </a:lnTo>
                <a:lnTo>
                  <a:pt x="105" y="58"/>
                </a:lnTo>
                <a:lnTo>
                  <a:pt x="99" y="52"/>
                </a:lnTo>
                <a:lnTo>
                  <a:pt x="91" y="48"/>
                </a:lnTo>
                <a:lnTo>
                  <a:pt x="81" y="48"/>
                </a:lnTo>
                <a:lnTo>
                  <a:pt x="81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7" name="Freeform 13"/>
          <p:cNvSpPr/>
          <p:nvPr/>
        </p:nvSpPr>
        <p:spPr>
          <a:xfrm>
            <a:off x="895707" y="3011302"/>
            <a:ext cx="71656" cy="188753"/>
          </a:xfrm>
          <a:custGeom>
            <a:avLst/>
            <a:gdLst>
              <a:gd name="T0" fmla="*/ 28 w 82"/>
              <a:gd name="T1" fmla="*/ 48 h 216"/>
              <a:gd name="T2" fmla="*/ 0 w 82"/>
              <a:gd name="T3" fmla="*/ 48 h 216"/>
              <a:gd name="T4" fmla="*/ 0 w 82"/>
              <a:gd name="T5" fmla="*/ 0 h 216"/>
              <a:gd name="T6" fmla="*/ 82 w 82"/>
              <a:gd name="T7" fmla="*/ 0 h 216"/>
              <a:gd name="T8" fmla="*/ 82 w 82"/>
              <a:gd name="T9" fmla="*/ 216 h 216"/>
              <a:gd name="T10" fmla="*/ 28 w 82"/>
              <a:gd name="T11" fmla="*/ 216 h 216"/>
              <a:gd name="T12" fmla="*/ 28 w 82"/>
              <a:gd name="T13" fmla="*/ 48 h 21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2" h="216">
                <a:moveTo>
                  <a:pt x="28" y="48"/>
                </a:moveTo>
                <a:lnTo>
                  <a:pt x="0" y="48"/>
                </a:lnTo>
                <a:lnTo>
                  <a:pt x="0" y="0"/>
                </a:lnTo>
                <a:lnTo>
                  <a:pt x="82" y="0"/>
                </a:lnTo>
                <a:lnTo>
                  <a:pt x="82" y="216"/>
                </a:lnTo>
                <a:lnTo>
                  <a:pt x="28" y="216"/>
                </a:lnTo>
                <a:lnTo>
                  <a:pt x="28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Freeform 14"/>
          <p:cNvSpPr/>
          <p:nvPr/>
        </p:nvSpPr>
        <p:spPr>
          <a:xfrm>
            <a:off x="573252" y="3759327"/>
            <a:ext cx="562766" cy="562766"/>
          </a:xfrm>
          <a:custGeom>
            <a:avLst/>
            <a:gdLst>
              <a:gd name="T0" fmla="*/ 321 w 644"/>
              <a:gd name="T1" fmla="*/ 644 h 644"/>
              <a:gd name="T2" fmla="*/ 387 w 644"/>
              <a:gd name="T3" fmla="*/ 638 h 644"/>
              <a:gd name="T4" fmla="*/ 447 w 644"/>
              <a:gd name="T5" fmla="*/ 618 h 644"/>
              <a:gd name="T6" fmla="*/ 503 w 644"/>
              <a:gd name="T7" fmla="*/ 590 h 644"/>
              <a:gd name="T8" fmla="*/ 549 w 644"/>
              <a:gd name="T9" fmla="*/ 550 h 644"/>
              <a:gd name="T10" fmla="*/ 588 w 644"/>
              <a:gd name="T11" fmla="*/ 502 h 644"/>
              <a:gd name="T12" fmla="*/ 618 w 644"/>
              <a:gd name="T13" fmla="*/ 449 h 644"/>
              <a:gd name="T14" fmla="*/ 636 w 644"/>
              <a:gd name="T15" fmla="*/ 387 h 644"/>
              <a:gd name="T16" fmla="*/ 644 w 644"/>
              <a:gd name="T17" fmla="*/ 323 h 644"/>
              <a:gd name="T18" fmla="*/ 642 w 644"/>
              <a:gd name="T19" fmla="*/ 289 h 644"/>
              <a:gd name="T20" fmla="*/ 628 w 644"/>
              <a:gd name="T21" fmla="*/ 227 h 644"/>
              <a:gd name="T22" fmla="*/ 604 w 644"/>
              <a:gd name="T23" fmla="*/ 169 h 644"/>
              <a:gd name="T24" fmla="*/ 570 w 644"/>
              <a:gd name="T25" fmla="*/ 118 h 644"/>
              <a:gd name="T26" fmla="*/ 527 w 644"/>
              <a:gd name="T27" fmla="*/ 74 h 644"/>
              <a:gd name="T28" fmla="*/ 475 w 644"/>
              <a:gd name="T29" fmla="*/ 40 h 644"/>
              <a:gd name="T30" fmla="*/ 417 w 644"/>
              <a:gd name="T31" fmla="*/ 16 h 644"/>
              <a:gd name="T32" fmla="*/ 355 w 644"/>
              <a:gd name="T33" fmla="*/ 2 h 644"/>
              <a:gd name="T34" fmla="*/ 321 w 644"/>
              <a:gd name="T35" fmla="*/ 0 h 644"/>
              <a:gd name="T36" fmla="*/ 257 w 644"/>
              <a:gd name="T37" fmla="*/ 8 h 644"/>
              <a:gd name="T38" fmla="*/ 196 w 644"/>
              <a:gd name="T39" fmla="*/ 26 h 644"/>
              <a:gd name="T40" fmla="*/ 142 w 644"/>
              <a:gd name="T41" fmla="*/ 56 h 644"/>
              <a:gd name="T42" fmla="*/ 94 w 644"/>
              <a:gd name="T43" fmla="*/ 96 h 644"/>
              <a:gd name="T44" fmla="*/ 54 w 644"/>
              <a:gd name="T45" fmla="*/ 143 h 644"/>
              <a:gd name="T46" fmla="*/ 26 w 644"/>
              <a:gd name="T47" fmla="*/ 197 h 644"/>
              <a:gd name="T48" fmla="*/ 6 w 644"/>
              <a:gd name="T49" fmla="*/ 257 h 644"/>
              <a:gd name="T50" fmla="*/ 0 w 644"/>
              <a:gd name="T51" fmla="*/ 323 h 644"/>
              <a:gd name="T52" fmla="*/ 2 w 644"/>
              <a:gd name="T53" fmla="*/ 355 h 644"/>
              <a:gd name="T54" fmla="*/ 14 w 644"/>
              <a:gd name="T55" fmla="*/ 419 h 644"/>
              <a:gd name="T56" fmla="*/ 38 w 644"/>
              <a:gd name="T57" fmla="*/ 477 h 644"/>
              <a:gd name="T58" fmla="*/ 74 w 644"/>
              <a:gd name="T59" fmla="*/ 526 h 644"/>
              <a:gd name="T60" fmla="*/ 118 w 644"/>
              <a:gd name="T61" fmla="*/ 570 h 644"/>
              <a:gd name="T62" fmla="*/ 168 w 644"/>
              <a:gd name="T63" fmla="*/ 606 h 644"/>
              <a:gd name="T64" fmla="*/ 225 w 644"/>
              <a:gd name="T65" fmla="*/ 630 h 644"/>
              <a:gd name="T66" fmla="*/ 289 w 644"/>
              <a:gd name="T67" fmla="*/ 642 h 64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4" h="644">
                <a:moveTo>
                  <a:pt x="321" y="644"/>
                </a:moveTo>
                <a:lnTo>
                  <a:pt x="321" y="644"/>
                </a:lnTo>
                <a:lnTo>
                  <a:pt x="355" y="642"/>
                </a:lnTo>
                <a:lnTo>
                  <a:pt x="387" y="638"/>
                </a:lnTo>
                <a:lnTo>
                  <a:pt x="417" y="630"/>
                </a:lnTo>
                <a:lnTo>
                  <a:pt x="447" y="618"/>
                </a:lnTo>
                <a:lnTo>
                  <a:pt x="475" y="606"/>
                </a:lnTo>
                <a:lnTo>
                  <a:pt x="503" y="590"/>
                </a:lnTo>
                <a:lnTo>
                  <a:pt x="527" y="570"/>
                </a:lnTo>
                <a:lnTo>
                  <a:pt x="549" y="550"/>
                </a:lnTo>
                <a:lnTo>
                  <a:pt x="570" y="526"/>
                </a:lnTo>
                <a:lnTo>
                  <a:pt x="588" y="502"/>
                </a:lnTo>
                <a:lnTo>
                  <a:pt x="604" y="477"/>
                </a:lnTo>
                <a:lnTo>
                  <a:pt x="618" y="449"/>
                </a:lnTo>
                <a:lnTo>
                  <a:pt x="628" y="419"/>
                </a:lnTo>
                <a:lnTo>
                  <a:pt x="636" y="387"/>
                </a:lnTo>
                <a:lnTo>
                  <a:pt x="642" y="355"/>
                </a:lnTo>
                <a:lnTo>
                  <a:pt x="644" y="323"/>
                </a:lnTo>
                <a:lnTo>
                  <a:pt x="644" y="323"/>
                </a:lnTo>
                <a:lnTo>
                  <a:pt x="642" y="289"/>
                </a:lnTo>
                <a:lnTo>
                  <a:pt x="636" y="257"/>
                </a:lnTo>
                <a:lnTo>
                  <a:pt x="628" y="227"/>
                </a:lnTo>
                <a:lnTo>
                  <a:pt x="618" y="197"/>
                </a:lnTo>
                <a:lnTo>
                  <a:pt x="604" y="169"/>
                </a:lnTo>
                <a:lnTo>
                  <a:pt x="588" y="143"/>
                </a:lnTo>
                <a:lnTo>
                  <a:pt x="570" y="118"/>
                </a:lnTo>
                <a:lnTo>
                  <a:pt x="549" y="96"/>
                </a:lnTo>
                <a:lnTo>
                  <a:pt x="527" y="74"/>
                </a:lnTo>
                <a:lnTo>
                  <a:pt x="503" y="56"/>
                </a:lnTo>
                <a:lnTo>
                  <a:pt x="475" y="40"/>
                </a:lnTo>
                <a:lnTo>
                  <a:pt x="447" y="26"/>
                </a:lnTo>
                <a:lnTo>
                  <a:pt x="417" y="16"/>
                </a:lnTo>
                <a:lnTo>
                  <a:pt x="387" y="8"/>
                </a:lnTo>
                <a:lnTo>
                  <a:pt x="355" y="2"/>
                </a:lnTo>
                <a:lnTo>
                  <a:pt x="321" y="0"/>
                </a:lnTo>
                <a:lnTo>
                  <a:pt x="321" y="0"/>
                </a:lnTo>
                <a:lnTo>
                  <a:pt x="289" y="2"/>
                </a:lnTo>
                <a:lnTo>
                  <a:pt x="257" y="8"/>
                </a:lnTo>
                <a:lnTo>
                  <a:pt x="225" y="16"/>
                </a:lnTo>
                <a:lnTo>
                  <a:pt x="196" y="26"/>
                </a:lnTo>
                <a:lnTo>
                  <a:pt x="168" y="40"/>
                </a:lnTo>
                <a:lnTo>
                  <a:pt x="142" y="56"/>
                </a:lnTo>
                <a:lnTo>
                  <a:pt x="118" y="74"/>
                </a:lnTo>
                <a:lnTo>
                  <a:pt x="94" y="96"/>
                </a:lnTo>
                <a:lnTo>
                  <a:pt x="74" y="118"/>
                </a:lnTo>
                <a:lnTo>
                  <a:pt x="54" y="143"/>
                </a:lnTo>
                <a:lnTo>
                  <a:pt x="38" y="169"/>
                </a:lnTo>
                <a:lnTo>
                  <a:pt x="26" y="197"/>
                </a:lnTo>
                <a:lnTo>
                  <a:pt x="14" y="227"/>
                </a:lnTo>
                <a:lnTo>
                  <a:pt x="6" y="257"/>
                </a:lnTo>
                <a:lnTo>
                  <a:pt x="2" y="289"/>
                </a:lnTo>
                <a:lnTo>
                  <a:pt x="0" y="323"/>
                </a:lnTo>
                <a:lnTo>
                  <a:pt x="0" y="323"/>
                </a:lnTo>
                <a:lnTo>
                  <a:pt x="2" y="355"/>
                </a:lnTo>
                <a:lnTo>
                  <a:pt x="6" y="387"/>
                </a:lnTo>
                <a:lnTo>
                  <a:pt x="14" y="419"/>
                </a:lnTo>
                <a:lnTo>
                  <a:pt x="26" y="449"/>
                </a:lnTo>
                <a:lnTo>
                  <a:pt x="38" y="477"/>
                </a:lnTo>
                <a:lnTo>
                  <a:pt x="54" y="502"/>
                </a:lnTo>
                <a:lnTo>
                  <a:pt x="74" y="526"/>
                </a:lnTo>
                <a:lnTo>
                  <a:pt x="94" y="550"/>
                </a:lnTo>
                <a:lnTo>
                  <a:pt x="118" y="570"/>
                </a:lnTo>
                <a:lnTo>
                  <a:pt x="142" y="590"/>
                </a:lnTo>
                <a:lnTo>
                  <a:pt x="168" y="606"/>
                </a:lnTo>
                <a:lnTo>
                  <a:pt x="196" y="618"/>
                </a:lnTo>
                <a:lnTo>
                  <a:pt x="225" y="630"/>
                </a:lnTo>
                <a:lnTo>
                  <a:pt x="257" y="638"/>
                </a:lnTo>
                <a:lnTo>
                  <a:pt x="289" y="642"/>
                </a:lnTo>
                <a:lnTo>
                  <a:pt x="321" y="644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" name="Freeform 15"/>
          <p:cNvSpPr/>
          <p:nvPr/>
        </p:nvSpPr>
        <p:spPr>
          <a:xfrm>
            <a:off x="573252" y="3759327"/>
            <a:ext cx="562766" cy="562766"/>
          </a:xfrm>
          <a:custGeom>
            <a:avLst/>
            <a:gdLst>
              <a:gd name="T0" fmla="*/ 321 w 644"/>
              <a:gd name="T1" fmla="*/ 644 h 644"/>
              <a:gd name="T2" fmla="*/ 387 w 644"/>
              <a:gd name="T3" fmla="*/ 638 h 644"/>
              <a:gd name="T4" fmla="*/ 447 w 644"/>
              <a:gd name="T5" fmla="*/ 618 h 644"/>
              <a:gd name="T6" fmla="*/ 503 w 644"/>
              <a:gd name="T7" fmla="*/ 590 h 644"/>
              <a:gd name="T8" fmla="*/ 549 w 644"/>
              <a:gd name="T9" fmla="*/ 550 h 644"/>
              <a:gd name="T10" fmla="*/ 588 w 644"/>
              <a:gd name="T11" fmla="*/ 502 h 644"/>
              <a:gd name="T12" fmla="*/ 618 w 644"/>
              <a:gd name="T13" fmla="*/ 449 h 644"/>
              <a:gd name="T14" fmla="*/ 636 w 644"/>
              <a:gd name="T15" fmla="*/ 387 h 644"/>
              <a:gd name="T16" fmla="*/ 644 w 644"/>
              <a:gd name="T17" fmla="*/ 323 h 644"/>
              <a:gd name="T18" fmla="*/ 642 w 644"/>
              <a:gd name="T19" fmla="*/ 289 h 644"/>
              <a:gd name="T20" fmla="*/ 628 w 644"/>
              <a:gd name="T21" fmla="*/ 227 h 644"/>
              <a:gd name="T22" fmla="*/ 604 w 644"/>
              <a:gd name="T23" fmla="*/ 169 h 644"/>
              <a:gd name="T24" fmla="*/ 570 w 644"/>
              <a:gd name="T25" fmla="*/ 118 h 644"/>
              <a:gd name="T26" fmla="*/ 527 w 644"/>
              <a:gd name="T27" fmla="*/ 74 h 644"/>
              <a:gd name="T28" fmla="*/ 475 w 644"/>
              <a:gd name="T29" fmla="*/ 40 h 644"/>
              <a:gd name="T30" fmla="*/ 417 w 644"/>
              <a:gd name="T31" fmla="*/ 16 h 644"/>
              <a:gd name="T32" fmla="*/ 355 w 644"/>
              <a:gd name="T33" fmla="*/ 2 h 644"/>
              <a:gd name="T34" fmla="*/ 321 w 644"/>
              <a:gd name="T35" fmla="*/ 0 h 644"/>
              <a:gd name="T36" fmla="*/ 257 w 644"/>
              <a:gd name="T37" fmla="*/ 8 h 644"/>
              <a:gd name="T38" fmla="*/ 196 w 644"/>
              <a:gd name="T39" fmla="*/ 26 h 644"/>
              <a:gd name="T40" fmla="*/ 142 w 644"/>
              <a:gd name="T41" fmla="*/ 56 h 644"/>
              <a:gd name="T42" fmla="*/ 94 w 644"/>
              <a:gd name="T43" fmla="*/ 96 h 644"/>
              <a:gd name="T44" fmla="*/ 54 w 644"/>
              <a:gd name="T45" fmla="*/ 143 h 644"/>
              <a:gd name="T46" fmla="*/ 26 w 644"/>
              <a:gd name="T47" fmla="*/ 197 h 644"/>
              <a:gd name="T48" fmla="*/ 6 w 644"/>
              <a:gd name="T49" fmla="*/ 257 h 644"/>
              <a:gd name="T50" fmla="*/ 0 w 644"/>
              <a:gd name="T51" fmla="*/ 323 h 644"/>
              <a:gd name="T52" fmla="*/ 2 w 644"/>
              <a:gd name="T53" fmla="*/ 355 h 644"/>
              <a:gd name="T54" fmla="*/ 14 w 644"/>
              <a:gd name="T55" fmla="*/ 419 h 644"/>
              <a:gd name="T56" fmla="*/ 38 w 644"/>
              <a:gd name="T57" fmla="*/ 477 h 644"/>
              <a:gd name="T58" fmla="*/ 74 w 644"/>
              <a:gd name="T59" fmla="*/ 526 h 644"/>
              <a:gd name="T60" fmla="*/ 118 w 644"/>
              <a:gd name="T61" fmla="*/ 570 h 644"/>
              <a:gd name="T62" fmla="*/ 168 w 644"/>
              <a:gd name="T63" fmla="*/ 606 h 644"/>
              <a:gd name="T64" fmla="*/ 225 w 644"/>
              <a:gd name="T65" fmla="*/ 630 h 644"/>
              <a:gd name="T66" fmla="*/ 289 w 644"/>
              <a:gd name="T67" fmla="*/ 642 h 64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4" h="644">
                <a:moveTo>
                  <a:pt x="321" y="644"/>
                </a:moveTo>
                <a:lnTo>
                  <a:pt x="321" y="644"/>
                </a:lnTo>
                <a:lnTo>
                  <a:pt x="355" y="642"/>
                </a:lnTo>
                <a:lnTo>
                  <a:pt x="387" y="638"/>
                </a:lnTo>
                <a:lnTo>
                  <a:pt x="417" y="630"/>
                </a:lnTo>
                <a:lnTo>
                  <a:pt x="447" y="618"/>
                </a:lnTo>
                <a:lnTo>
                  <a:pt x="475" y="606"/>
                </a:lnTo>
                <a:lnTo>
                  <a:pt x="503" y="590"/>
                </a:lnTo>
                <a:lnTo>
                  <a:pt x="527" y="570"/>
                </a:lnTo>
                <a:lnTo>
                  <a:pt x="549" y="550"/>
                </a:lnTo>
                <a:lnTo>
                  <a:pt x="570" y="526"/>
                </a:lnTo>
                <a:lnTo>
                  <a:pt x="588" y="502"/>
                </a:lnTo>
                <a:lnTo>
                  <a:pt x="604" y="477"/>
                </a:lnTo>
                <a:lnTo>
                  <a:pt x="618" y="449"/>
                </a:lnTo>
                <a:lnTo>
                  <a:pt x="628" y="419"/>
                </a:lnTo>
                <a:lnTo>
                  <a:pt x="636" y="387"/>
                </a:lnTo>
                <a:lnTo>
                  <a:pt x="642" y="355"/>
                </a:lnTo>
                <a:lnTo>
                  <a:pt x="644" y="323"/>
                </a:lnTo>
                <a:lnTo>
                  <a:pt x="644" y="323"/>
                </a:lnTo>
                <a:lnTo>
                  <a:pt x="642" y="289"/>
                </a:lnTo>
                <a:lnTo>
                  <a:pt x="636" y="257"/>
                </a:lnTo>
                <a:lnTo>
                  <a:pt x="628" y="227"/>
                </a:lnTo>
                <a:lnTo>
                  <a:pt x="618" y="197"/>
                </a:lnTo>
                <a:lnTo>
                  <a:pt x="604" y="169"/>
                </a:lnTo>
                <a:lnTo>
                  <a:pt x="588" y="143"/>
                </a:lnTo>
                <a:lnTo>
                  <a:pt x="570" y="118"/>
                </a:lnTo>
                <a:lnTo>
                  <a:pt x="549" y="96"/>
                </a:lnTo>
                <a:lnTo>
                  <a:pt x="527" y="74"/>
                </a:lnTo>
                <a:lnTo>
                  <a:pt x="503" y="56"/>
                </a:lnTo>
                <a:lnTo>
                  <a:pt x="475" y="40"/>
                </a:lnTo>
                <a:lnTo>
                  <a:pt x="447" y="26"/>
                </a:lnTo>
                <a:lnTo>
                  <a:pt x="417" y="16"/>
                </a:lnTo>
                <a:lnTo>
                  <a:pt x="387" y="8"/>
                </a:lnTo>
                <a:lnTo>
                  <a:pt x="355" y="2"/>
                </a:lnTo>
                <a:lnTo>
                  <a:pt x="321" y="0"/>
                </a:lnTo>
                <a:lnTo>
                  <a:pt x="321" y="0"/>
                </a:lnTo>
                <a:lnTo>
                  <a:pt x="289" y="2"/>
                </a:lnTo>
                <a:lnTo>
                  <a:pt x="257" y="8"/>
                </a:lnTo>
                <a:lnTo>
                  <a:pt x="225" y="16"/>
                </a:lnTo>
                <a:lnTo>
                  <a:pt x="196" y="26"/>
                </a:lnTo>
                <a:lnTo>
                  <a:pt x="168" y="40"/>
                </a:lnTo>
                <a:lnTo>
                  <a:pt x="142" y="56"/>
                </a:lnTo>
                <a:lnTo>
                  <a:pt x="118" y="74"/>
                </a:lnTo>
                <a:lnTo>
                  <a:pt x="94" y="96"/>
                </a:lnTo>
                <a:lnTo>
                  <a:pt x="74" y="118"/>
                </a:lnTo>
                <a:lnTo>
                  <a:pt x="54" y="143"/>
                </a:lnTo>
                <a:lnTo>
                  <a:pt x="38" y="169"/>
                </a:lnTo>
                <a:lnTo>
                  <a:pt x="26" y="197"/>
                </a:lnTo>
                <a:lnTo>
                  <a:pt x="14" y="227"/>
                </a:lnTo>
                <a:lnTo>
                  <a:pt x="6" y="257"/>
                </a:lnTo>
                <a:lnTo>
                  <a:pt x="2" y="289"/>
                </a:lnTo>
                <a:lnTo>
                  <a:pt x="0" y="323"/>
                </a:lnTo>
                <a:lnTo>
                  <a:pt x="0" y="323"/>
                </a:lnTo>
                <a:lnTo>
                  <a:pt x="2" y="355"/>
                </a:lnTo>
                <a:lnTo>
                  <a:pt x="6" y="387"/>
                </a:lnTo>
                <a:lnTo>
                  <a:pt x="14" y="419"/>
                </a:lnTo>
                <a:lnTo>
                  <a:pt x="26" y="449"/>
                </a:lnTo>
                <a:lnTo>
                  <a:pt x="38" y="477"/>
                </a:lnTo>
                <a:lnTo>
                  <a:pt x="54" y="502"/>
                </a:lnTo>
                <a:lnTo>
                  <a:pt x="74" y="526"/>
                </a:lnTo>
                <a:lnTo>
                  <a:pt x="94" y="550"/>
                </a:lnTo>
                <a:lnTo>
                  <a:pt x="118" y="570"/>
                </a:lnTo>
                <a:lnTo>
                  <a:pt x="142" y="590"/>
                </a:lnTo>
                <a:lnTo>
                  <a:pt x="168" y="606"/>
                </a:lnTo>
                <a:lnTo>
                  <a:pt x="196" y="618"/>
                </a:lnTo>
                <a:lnTo>
                  <a:pt x="225" y="630"/>
                </a:lnTo>
                <a:lnTo>
                  <a:pt x="257" y="638"/>
                </a:lnTo>
                <a:lnTo>
                  <a:pt x="289" y="642"/>
                </a:lnTo>
                <a:lnTo>
                  <a:pt x="321" y="644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Freeform 16"/>
          <p:cNvSpPr>
            <a:spLocks noEditPoints="1"/>
          </p:cNvSpPr>
          <p:nvPr/>
        </p:nvSpPr>
        <p:spPr>
          <a:xfrm>
            <a:off x="711322" y="3945459"/>
            <a:ext cx="142439" cy="192249"/>
          </a:xfrm>
          <a:custGeom>
            <a:avLst/>
            <a:gdLst>
              <a:gd name="T0" fmla="*/ 81 w 163"/>
              <a:gd name="T1" fmla="*/ 0 h 220"/>
              <a:gd name="T2" fmla="*/ 119 w 163"/>
              <a:gd name="T3" fmla="*/ 8 h 220"/>
              <a:gd name="T4" fmla="*/ 145 w 163"/>
              <a:gd name="T5" fmla="*/ 32 h 220"/>
              <a:gd name="T6" fmla="*/ 159 w 163"/>
              <a:gd name="T7" fmla="*/ 66 h 220"/>
              <a:gd name="T8" fmla="*/ 163 w 163"/>
              <a:gd name="T9" fmla="*/ 110 h 220"/>
              <a:gd name="T10" fmla="*/ 163 w 163"/>
              <a:gd name="T11" fmla="*/ 134 h 220"/>
              <a:gd name="T12" fmla="*/ 153 w 163"/>
              <a:gd name="T13" fmla="*/ 172 h 220"/>
              <a:gd name="T14" fmla="*/ 135 w 163"/>
              <a:gd name="T15" fmla="*/ 202 h 220"/>
              <a:gd name="T16" fmla="*/ 103 w 163"/>
              <a:gd name="T17" fmla="*/ 218 h 220"/>
              <a:gd name="T18" fmla="*/ 81 w 163"/>
              <a:gd name="T19" fmla="*/ 220 h 220"/>
              <a:gd name="T20" fmla="*/ 44 w 163"/>
              <a:gd name="T21" fmla="*/ 212 h 220"/>
              <a:gd name="T22" fmla="*/ 18 w 163"/>
              <a:gd name="T23" fmla="*/ 188 h 220"/>
              <a:gd name="T24" fmla="*/ 4 w 163"/>
              <a:gd name="T25" fmla="*/ 154 h 220"/>
              <a:gd name="T26" fmla="*/ 0 w 163"/>
              <a:gd name="T27" fmla="*/ 110 h 220"/>
              <a:gd name="T28" fmla="*/ 0 w 163"/>
              <a:gd name="T29" fmla="*/ 86 h 220"/>
              <a:gd name="T30" fmla="*/ 10 w 163"/>
              <a:gd name="T31" fmla="*/ 48 h 220"/>
              <a:gd name="T32" fmla="*/ 30 w 163"/>
              <a:gd name="T33" fmla="*/ 18 h 220"/>
              <a:gd name="T34" fmla="*/ 61 w 163"/>
              <a:gd name="T35" fmla="*/ 2 h 220"/>
              <a:gd name="T36" fmla="*/ 81 w 163"/>
              <a:gd name="T37" fmla="*/ 0 h 220"/>
              <a:gd name="T38" fmla="*/ 81 w 163"/>
              <a:gd name="T39" fmla="*/ 48 h 220"/>
              <a:gd name="T40" fmla="*/ 63 w 163"/>
              <a:gd name="T41" fmla="*/ 52 h 220"/>
              <a:gd name="T42" fmla="*/ 53 w 163"/>
              <a:gd name="T43" fmla="*/ 66 h 220"/>
              <a:gd name="T44" fmla="*/ 50 w 163"/>
              <a:gd name="T45" fmla="*/ 86 h 220"/>
              <a:gd name="T46" fmla="*/ 50 w 163"/>
              <a:gd name="T47" fmla="*/ 110 h 220"/>
              <a:gd name="T48" fmla="*/ 52 w 163"/>
              <a:gd name="T49" fmla="*/ 144 h 220"/>
              <a:gd name="T50" fmla="*/ 57 w 163"/>
              <a:gd name="T51" fmla="*/ 162 h 220"/>
              <a:gd name="T52" fmla="*/ 71 w 163"/>
              <a:gd name="T53" fmla="*/ 172 h 220"/>
              <a:gd name="T54" fmla="*/ 81 w 163"/>
              <a:gd name="T55" fmla="*/ 172 h 220"/>
              <a:gd name="T56" fmla="*/ 99 w 163"/>
              <a:gd name="T57" fmla="*/ 168 h 220"/>
              <a:gd name="T58" fmla="*/ 109 w 163"/>
              <a:gd name="T59" fmla="*/ 154 h 220"/>
              <a:gd name="T60" fmla="*/ 113 w 163"/>
              <a:gd name="T61" fmla="*/ 134 h 220"/>
              <a:gd name="T62" fmla="*/ 115 w 163"/>
              <a:gd name="T63" fmla="*/ 110 h 220"/>
              <a:gd name="T64" fmla="*/ 111 w 163"/>
              <a:gd name="T65" fmla="*/ 76 h 220"/>
              <a:gd name="T66" fmla="*/ 105 w 163"/>
              <a:gd name="T67" fmla="*/ 58 h 220"/>
              <a:gd name="T68" fmla="*/ 91 w 163"/>
              <a:gd name="T69" fmla="*/ 50 h 220"/>
              <a:gd name="T70" fmla="*/ 81 w 163"/>
              <a:gd name="T71" fmla="*/ 48 h 22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3" h="220">
                <a:moveTo>
                  <a:pt x="81" y="0"/>
                </a:moveTo>
                <a:lnTo>
                  <a:pt x="81" y="0"/>
                </a:lnTo>
                <a:lnTo>
                  <a:pt x="103" y="2"/>
                </a:lnTo>
                <a:lnTo>
                  <a:pt x="119" y="8"/>
                </a:lnTo>
                <a:lnTo>
                  <a:pt x="135" y="18"/>
                </a:lnTo>
                <a:lnTo>
                  <a:pt x="145" y="32"/>
                </a:lnTo>
                <a:lnTo>
                  <a:pt x="153" y="48"/>
                </a:lnTo>
                <a:lnTo>
                  <a:pt x="159" y="66"/>
                </a:lnTo>
                <a:lnTo>
                  <a:pt x="163" y="86"/>
                </a:lnTo>
                <a:lnTo>
                  <a:pt x="163" y="110"/>
                </a:lnTo>
                <a:lnTo>
                  <a:pt x="163" y="110"/>
                </a:lnTo>
                <a:lnTo>
                  <a:pt x="163" y="134"/>
                </a:lnTo>
                <a:lnTo>
                  <a:pt x="159" y="154"/>
                </a:lnTo>
                <a:lnTo>
                  <a:pt x="153" y="172"/>
                </a:lnTo>
                <a:lnTo>
                  <a:pt x="145" y="188"/>
                </a:lnTo>
                <a:lnTo>
                  <a:pt x="135" y="202"/>
                </a:lnTo>
                <a:lnTo>
                  <a:pt x="119" y="212"/>
                </a:lnTo>
                <a:lnTo>
                  <a:pt x="103" y="218"/>
                </a:lnTo>
                <a:lnTo>
                  <a:pt x="81" y="220"/>
                </a:lnTo>
                <a:lnTo>
                  <a:pt x="81" y="220"/>
                </a:lnTo>
                <a:lnTo>
                  <a:pt x="61" y="218"/>
                </a:lnTo>
                <a:lnTo>
                  <a:pt x="44" y="212"/>
                </a:lnTo>
                <a:lnTo>
                  <a:pt x="30" y="202"/>
                </a:lnTo>
                <a:lnTo>
                  <a:pt x="18" y="188"/>
                </a:lnTo>
                <a:lnTo>
                  <a:pt x="10" y="172"/>
                </a:lnTo>
                <a:lnTo>
                  <a:pt x="4" y="154"/>
                </a:lnTo>
                <a:lnTo>
                  <a:pt x="0" y="134"/>
                </a:lnTo>
                <a:lnTo>
                  <a:pt x="0" y="110"/>
                </a:lnTo>
                <a:lnTo>
                  <a:pt x="0" y="110"/>
                </a:lnTo>
                <a:lnTo>
                  <a:pt x="0" y="86"/>
                </a:lnTo>
                <a:lnTo>
                  <a:pt x="4" y="66"/>
                </a:lnTo>
                <a:lnTo>
                  <a:pt x="10" y="48"/>
                </a:lnTo>
                <a:lnTo>
                  <a:pt x="18" y="32"/>
                </a:lnTo>
                <a:lnTo>
                  <a:pt x="30" y="18"/>
                </a:lnTo>
                <a:lnTo>
                  <a:pt x="44" y="8"/>
                </a:lnTo>
                <a:lnTo>
                  <a:pt x="61" y="2"/>
                </a:lnTo>
                <a:lnTo>
                  <a:pt x="81" y="0"/>
                </a:lnTo>
                <a:lnTo>
                  <a:pt x="81" y="0"/>
                </a:lnTo>
                <a:close/>
                <a:moveTo>
                  <a:pt x="81" y="48"/>
                </a:moveTo>
                <a:lnTo>
                  <a:pt x="81" y="48"/>
                </a:lnTo>
                <a:lnTo>
                  <a:pt x="71" y="50"/>
                </a:lnTo>
                <a:lnTo>
                  <a:pt x="63" y="52"/>
                </a:lnTo>
                <a:lnTo>
                  <a:pt x="57" y="58"/>
                </a:lnTo>
                <a:lnTo>
                  <a:pt x="53" y="66"/>
                </a:lnTo>
                <a:lnTo>
                  <a:pt x="52" y="76"/>
                </a:lnTo>
                <a:lnTo>
                  <a:pt x="50" y="86"/>
                </a:lnTo>
                <a:lnTo>
                  <a:pt x="50" y="110"/>
                </a:lnTo>
                <a:lnTo>
                  <a:pt x="50" y="110"/>
                </a:lnTo>
                <a:lnTo>
                  <a:pt x="50" y="134"/>
                </a:lnTo>
                <a:lnTo>
                  <a:pt x="52" y="144"/>
                </a:lnTo>
                <a:lnTo>
                  <a:pt x="53" y="154"/>
                </a:lnTo>
                <a:lnTo>
                  <a:pt x="57" y="162"/>
                </a:lnTo>
                <a:lnTo>
                  <a:pt x="63" y="168"/>
                </a:lnTo>
                <a:lnTo>
                  <a:pt x="71" y="172"/>
                </a:lnTo>
                <a:lnTo>
                  <a:pt x="81" y="172"/>
                </a:lnTo>
                <a:lnTo>
                  <a:pt x="81" y="172"/>
                </a:lnTo>
                <a:lnTo>
                  <a:pt x="91" y="172"/>
                </a:lnTo>
                <a:lnTo>
                  <a:pt x="99" y="168"/>
                </a:lnTo>
                <a:lnTo>
                  <a:pt x="105" y="162"/>
                </a:lnTo>
                <a:lnTo>
                  <a:pt x="109" y="154"/>
                </a:lnTo>
                <a:lnTo>
                  <a:pt x="111" y="144"/>
                </a:lnTo>
                <a:lnTo>
                  <a:pt x="113" y="134"/>
                </a:lnTo>
                <a:lnTo>
                  <a:pt x="115" y="110"/>
                </a:lnTo>
                <a:lnTo>
                  <a:pt x="115" y="110"/>
                </a:lnTo>
                <a:lnTo>
                  <a:pt x="113" y="86"/>
                </a:lnTo>
                <a:lnTo>
                  <a:pt x="111" y="76"/>
                </a:lnTo>
                <a:lnTo>
                  <a:pt x="109" y="66"/>
                </a:lnTo>
                <a:lnTo>
                  <a:pt x="105" y="58"/>
                </a:lnTo>
                <a:lnTo>
                  <a:pt x="99" y="52"/>
                </a:lnTo>
                <a:lnTo>
                  <a:pt x="91" y="50"/>
                </a:lnTo>
                <a:lnTo>
                  <a:pt x="81" y="48"/>
                </a:lnTo>
                <a:lnTo>
                  <a:pt x="81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Freeform 17"/>
          <p:cNvSpPr/>
          <p:nvPr/>
        </p:nvSpPr>
        <p:spPr>
          <a:xfrm>
            <a:off x="872986" y="3945459"/>
            <a:ext cx="129331" cy="190501"/>
          </a:xfrm>
          <a:custGeom>
            <a:avLst/>
            <a:gdLst>
              <a:gd name="T0" fmla="*/ 0 w 148"/>
              <a:gd name="T1" fmla="*/ 180 h 218"/>
              <a:gd name="T2" fmla="*/ 0 w 148"/>
              <a:gd name="T3" fmla="*/ 180 h 218"/>
              <a:gd name="T4" fmla="*/ 34 w 148"/>
              <a:gd name="T5" fmla="*/ 152 h 218"/>
              <a:gd name="T6" fmla="*/ 64 w 148"/>
              <a:gd name="T7" fmla="*/ 124 h 218"/>
              <a:gd name="T8" fmla="*/ 78 w 148"/>
              <a:gd name="T9" fmla="*/ 110 h 218"/>
              <a:gd name="T10" fmla="*/ 86 w 148"/>
              <a:gd name="T11" fmla="*/ 96 h 218"/>
              <a:gd name="T12" fmla="*/ 92 w 148"/>
              <a:gd name="T13" fmla="*/ 82 h 218"/>
              <a:gd name="T14" fmla="*/ 94 w 148"/>
              <a:gd name="T15" fmla="*/ 68 h 218"/>
              <a:gd name="T16" fmla="*/ 94 w 148"/>
              <a:gd name="T17" fmla="*/ 68 h 218"/>
              <a:gd name="T18" fmla="*/ 94 w 148"/>
              <a:gd name="T19" fmla="*/ 58 h 218"/>
              <a:gd name="T20" fmla="*/ 90 w 148"/>
              <a:gd name="T21" fmla="*/ 50 h 218"/>
              <a:gd name="T22" fmla="*/ 82 w 148"/>
              <a:gd name="T23" fmla="*/ 44 h 218"/>
              <a:gd name="T24" fmla="*/ 72 w 148"/>
              <a:gd name="T25" fmla="*/ 42 h 218"/>
              <a:gd name="T26" fmla="*/ 72 w 148"/>
              <a:gd name="T27" fmla="*/ 42 h 218"/>
              <a:gd name="T28" fmla="*/ 62 w 148"/>
              <a:gd name="T29" fmla="*/ 44 h 218"/>
              <a:gd name="T30" fmla="*/ 54 w 148"/>
              <a:gd name="T31" fmla="*/ 52 h 218"/>
              <a:gd name="T32" fmla="*/ 50 w 148"/>
              <a:gd name="T33" fmla="*/ 62 h 218"/>
              <a:gd name="T34" fmla="*/ 48 w 148"/>
              <a:gd name="T35" fmla="*/ 74 h 218"/>
              <a:gd name="T36" fmla="*/ 0 w 148"/>
              <a:gd name="T37" fmla="*/ 74 h 218"/>
              <a:gd name="T38" fmla="*/ 0 w 148"/>
              <a:gd name="T39" fmla="*/ 74 h 218"/>
              <a:gd name="T40" fmla="*/ 2 w 148"/>
              <a:gd name="T41" fmla="*/ 56 h 218"/>
              <a:gd name="T42" fmla="*/ 6 w 148"/>
              <a:gd name="T43" fmla="*/ 42 h 218"/>
              <a:gd name="T44" fmla="*/ 14 w 148"/>
              <a:gd name="T45" fmla="*/ 28 h 218"/>
              <a:gd name="T46" fmla="*/ 24 w 148"/>
              <a:gd name="T47" fmla="*/ 18 h 218"/>
              <a:gd name="T48" fmla="*/ 34 w 148"/>
              <a:gd name="T49" fmla="*/ 10 h 218"/>
              <a:gd name="T50" fmla="*/ 46 w 148"/>
              <a:gd name="T51" fmla="*/ 4 h 218"/>
              <a:gd name="T52" fmla="*/ 60 w 148"/>
              <a:gd name="T53" fmla="*/ 2 h 218"/>
              <a:gd name="T54" fmla="*/ 74 w 148"/>
              <a:gd name="T55" fmla="*/ 0 h 218"/>
              <a:gd name="T56" fmla="*/ 74 w 148"/>
              <a:gd name="T57" fmla="*/ 0 h 218"/>
              <a:gd name="T58" fmla="*/ 92 w 148"/>
              <a:gd name="T59" fmla="*/ 2 h 218"/>
              <a:gd name="T60" fmla="*/ 106 w 148"/>
              <a:gd name="T61" fmla="*/ 6 h 218"/>
              <a:gd name="T62" fmla="*/ 118 w 148"/>
              <a:gd name="T63" fmla="*/ 12 h 218"/>
              <a:gd name="T64" fmla="*/ 128 w 148"/>
              <a:gd name="T65" fmla="*/ 18 h 218"/>
              <a:gd name="T66" fmla="*/ 136 w 148"/>
              <a:gd name="T67" fmla="*/ 28 h 218"/>
              <a:gd name="T68" fmla="*/ 140 w 148"/>
              <a:gd name="T69" fmla="*/ 40 h 218"/>
              <a:gd name="T70" fmla="*/ 144 w 148"/>
              <a:gd name="T71" fmla="*/ 52 h 218"/>
              <a:gd name="T72" fmla="*/ 144 w 148"/>
              <a:gd name="T73" fmla="*/ 66 h 218"/>
              <a:gd name="T74" fmla="*/ 144 w 148"/>
              <a:gd name="T75" fmla="*/ 66 h 218"/>
              <a:gd name="T76" fmla="*/ 144 w 148"/>
              <a:gd name="T77" fmla="*/ 82 h 218"/>
              <a:gd name="T78" fmla="*/ 138 w 148"/>
              <a:gd name="T79" fmla="*/ 98 h 218"/>
              <a:gd name="T80" fmla="*/ 130 w 148"/>
              <a:gd name="T81" fmla="*/ 114 h 218"/>
              <a:gd name="T82" fmla="*/ 120 w 148"/>
              <a:gd name="T83" fmla="*/ 128 h 218"/>
              <a:gd name="T84" fmla="*/ 108 w 148"/>
              <a:gd name="T85" fmla="*/ 142 h 218"/>
              <a:gd name="T86" fmla="*/ 96 w 148"/>
              <a:gd name="T87" fmla="*/ 154 h 218"/>
              <a:gd name="T88" fmla="*/ 68 w 148"/>
              <a:gd name="T89" fmla="*/ 176 h 218"/>
              <a:gd name="T90" fmla="*/ 148 w 148"/>
              <a:gd name="T91" fmla="*/ 176 h 218"/>
              <a:gd name="T92" fmla="*/ 148 w 148"/>
              <a:gd name="T93" fmla="*/ 218 h 218"/>
              <a:gd name="T94" fmla="*/ 0 w 148"/>
              <a:gd name="T95" fmla="*/ 218 h 218"/>
              <a:gd name="T96" fmla="*/ 0 w 148"/>
              <a:gd name="T97" fmla="*/ 180 h 21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8" h="218">
                <a:moveTo>
                  <a:pt x="0" y="180"/>
                </a:moveTo>
                <a:lnTo>
                  <a:pt x="0" y="180"/>
                </a:lnTo>
                <a:lnTo>
                  <a:pt x="34" y="152"/>
                </a:lnTo>
                <a:lnTo>
                  <a:pt x="64" y="124"/>
                </a:lnTo>
                <a:lnTo>
                  <a:pt x="78" y="110"/>
                </a:lnTo>
                <a:lnTo>
                  <a:pt x="86" y="96"/>
                </a:lnTo>
                <a:lnTo>
                  <a:pt x="92" y="82"/>
                </a:lnTo>
                <a:lnTo>
                  <a:pt x="94" y="68"/>
                </a:lnTo>
                <a:lnTo>
                  <a:pt x="94" y="68"/>
                </a:lnTo>
                <a:lnTo>
                  <a:pt x="94" y="58"/>
                </a:lnTo>
                <a:lnTo>
                  <a:pt x="90" y="50"/>
                </a:lnTo>
                <a:lnTo>
                  <a:pt x="82" y="44"/>
                </a:lnTo>
                <a:lnTo>
                  <a:pt x="72" y="42"/>
                </a:lnTo>
                <a:lnTo>
                  <a:pt x="72" y="42"/>
                </a:lnTo>
                <a:lnTo>
                  <a:pt x="62" y="44"/>
                </a:lnTo>
                <a:lnTo>
                  <a:pt x="54" y="52"/>
                </a:lnTo>
                <a:lnTo>
                  <a:pt x="50" y="62"/>
                </a:lnTo>
                <a:lnTo>
                  <a:pt x="48" y="74"/>
                </a:lnTo>
                <a:lnTo>
                  <a:pt x="0" y="74"/>
                </a:lnTo>
                <a:lnTo>
                  <a:pt x="0" y="74"/>
                </a:lnTo>
                <a:lnTo>
                  <a:pt x="2" y="56"/>
                </a:lnTo>
                <a:lnTo>
                  <a:pt x="6" y="42"/>
                </a:lnTo>
                <a:lnTo>
                  <a:pt x="14" y="28"/>
                </a:lnTo>
                <a:lnTo>
                  <a:pt x="24" y="18"/>
                </a:lnTo>
                <a:lnTo>
                  <a:pt x="34" y="10"/>
                </a:lnTo>
                <a:lnTo>
                  <a:pt x="46" y="4"/>
                </a:lnTo>
                <a:lnTo>
                  <a:pt x="60" y="2"/>
                </a:lnTo>
                <a:lnTo>
                  <a:pt x="74" y="0"/>
                </a:lnTo>
                <a:lnTo>
                  <a:pt x="74" y="0"/>
                </a:lnTo>
                <a:lnTo>
                  <a:pt x="92" y="2"/>
                </a:lnTo>
                <a:lnTo>
                  <a:pt x="106" y="6"/>
                </a:lnTo>
                <a:lnTo>
                  <a:pt x="118" y="12"/>
                </a:lnTo>
                <a:lnTo>
                  <a:pt x="128" y="18"/>
                </a:lnTo>
                <a:lnTo>
                  <a:pt x="136" y="28"/>
                </a:lnTo>
                <a:lnTo>
                  <a:pt x="140" y="40"/>
                </a:lnTo>
                <a:lnTo>
                  <a:pt x="144" y="52"/>
                </a:lnTo>
                <a:lnTo>
                  <a:pt x="144" y="66"/>
                </a:lnTo>
                <a:lnTo>
                  <a:pt x="144" y="66"/>
                </a:lnTo>
                <a:lnTo>
                  <a:pt x="144" y="82"/>
                </a:lnTo>
                <a:lnTo>
                  <a:pt x="138" y="98"/>
                </a:lnTo>
                <a:lnTo>
                  <a:pt x="130" y="114"/>
                </a:lnTo>
                <a:lnTo>
                  <a:pt x="120" y="128"/>
                </a:lnTo>
                <a:lnTo>
                  <a:pt x="108" y="142"/>
                </a:lnTo>
                <a:lnTo>
                  <a:pt x="96" y="154"/>
                </a:lnTo>
                <a:lnTo>
                  <a:pt x="68" y="176"/>
                </a:lnTo>
                <a:lnTo>
                  <a:pt x="148" y="176"/>
                </a:lnTo>
                <a:lnTo>
                  <a:pt x="148" y="218"/>
                </a:lnTo>
                <a:lnTo>
                  <a:pt x="0" y="218"/>
                </a:lnTo>
                <a:lnTo>
                  <a:pt x="0" y="1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Freeform 18"/>
          <p:cNvSpPr/>
          <p:nvPr/>
        </p:nvSpPr>
        <p:spPr>
          <a:xfrm>
            <a:off x="573252" y="4698727"/>
            <a:ext cx="562766" cy="561018"/>
          </a:xfrm>
          <a:custGeom>
            <a:avLst/>
            <a:gdLst>
              <a:gd name="T0" fmla="*/ 321 w 644"/>
              <a:gd name="T1" fmla="*/ 642 h 642"/>
              <a:gd name="T2" fmla="*/ 387 w 644"/>
              <a:gd name="T3" fmla="*/ 636 h 642"/>
              <a:gd name="T4" fmla="*/ 447 w 644"/>
              <a:gd name="T5" fmla="*/ 618 h 642"/>
              <a:gd name="T6" fmla="*/ 503 w 644"/>
              <a:gd name="T7" fmla="*/ 588 h 642"/>
              <a:gd name="T8" fmla="*/ 549 w 644"/>
              <a:gd name="T9" fmla="*/ 548 h 642"/>
              <a:gd name="T10" fmla="*/ 588 w 644"/>
              <a:gd name="T11" fmla="*/ 500 h 642"/>
              <a:gd name="T12" fmla="*/ 618 w 644"/>
              <a:gd name="T13" fmla="*/ 446 h 642"/>
              <a:gd name="T14" fmla="*/ 636 w 644"/>
              <a:gd name="T15" fmla="*/ 387 h 642"/>
              <a:gd name="T16" fmla="*/ 644 w 644"/>
              <a:gd name="T17" fmla="*/ 321 h 642"/>
              <a:gd name="T18" fmla="*/ 642 w 644"/>
              <a:gd name="T19" fmla="*/ 289 h 642"/>
              <a:gd name="T20" fmla="*/ 628 w 644"/>
              <a:gd name="T21" fmla="*/ 225 h 642"/>
              <a:gd name="T22" fmla="*/ 604 w 644"/>
              <a:gd name="T23" fmla="*/ 167 h 642"/>
              <a:gd name="T24" fmla="*/ 570 w 644"/>
              <a:gd name="T25" fmla="*/ 115 h 642"/>
              <a:gd name="T26" fmla="*/ 527 w 644"/>
              <a:gd name="T27" fmla="*/ 74 h 642"/>
              <a:gd name="T28" fmla="*/ 475 w 644"/>
              <a:gd name="T29" fmla="*/ 38 h 642"/>
              <a:gd name="T30" fmla="*/ 417 w 644"/>
              <a:gd name="T31" fmla="*/ 14 h 642"/>
              <a:gd name="T32" fmla="*/ 355 w 644"/>
              <a:gd name="T33" fmla="*/ 2 h 642"/>
              <a:gd name="T34" fmla="*/ 321 w 644"/>
              <a:gd name="T35" fmla="*/ 0 h 642"/>
              <a:gd name="T36" fmla="*/ 257 w 644"/>
              <a:gd name="T37" fmla="*/ 6 h 642"/>
              <a:gd name="T38" fmla="*/ 196 w 644"/>
              <a:gd name="T39" fmla="*/ 24 h 642"/>
              <a:gd name="T40" fmla="*/ 142 w 644"/>
              <a:gd name="T41" fmla="*/ 54 h 642"/>
              <a:gd name="T42" fmla="*/ 94 w 644"/>
              <a:gd name="T43" fmla="*/ 94 h 642"/>
              <a:gd name="T44" fmla="*/ 54 w 644"/>
              <a:gd name="T45" fmla="*/ 141 h 642"/>
              <a:gd name="T46" fmla="*/ 26 w 644"/>
              <a:gd name="T47" fmla="*/ 195 h 642"/>
              <a:gd name="T48" fmla="*/ 6 w 644"/>
              <a:gd name="T49" fmla="*/ 257 h 642"/>
              <a:gd name="T50" fmla="*/ 0 w 644"/>
              <a:gd name="T51" fmla="*/ 321 h 642"/>
              <a:gd name="T52" fmla="*/ 2 w 644"/>
              <a:gd name="T53" fmla="*/ 355 h 642"/>
              <a:gd name="T54" fmla="*/ 14 w 644"/>
              <a:gd name="T55" fmla="*/ 417 h 642"/>
              <a:gd name="T56" fmla="*/ 38 w 644"/>
              <a:gd name="T57" fmla="*/ 474 h 642"/>
              <a:gd name="T58" fmla="*/ 74 w 644"/>
              <a:gd name="T59" fmla="*/ 526 h 642"/>
              <a:gd name="T60" fmla="*/ 118 w 644"/>
              <a:gd name="T61" fmla="*/ 570 h 642"/>
              <a:gd name="T62" fmla="*/ 168 w 644"/>
              <a:gd name="T63" fmla="*/ 604 h 642"/>
              <a:gd name="T64" fmla="*/ 225 w 644"/>
              <a:gd name="T65" fmla="*/ 628 h 642"/>
              <a:gd name="T66" fmla="*/ 289 w 644"/>
              <a:gd name="T67" fmla="*/ 642 h 64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4" h="642">
                <a:moveTo>
                  <a:pt x="321" y="642"/>
                </a:moveTo>
                <a:lnTo>
                  <a:pt x="321" y="642"/>
                </a:lnTo>
                <a:lnTo>
                  <a:pt x="355" y="642"/>
                </a:lnTo>
                <a:lnTo>
                  <a:pt x="387" y="636"/>
                </a:lnTo>
                <a:lnTo>
                  <a:pt x="417" y="628"/>
                </a:lnTo>
                <a:lnTo>
                  <a:pt x="447" y="618"/>
                </a:lnTo>
                <a:lnTo>
                  <a:pt x="475" y="604"/>
                </a:lnTo>
                <a:lnTo>
                  <a:pt x="503" y="588"/>
                </a:lnTo>
                <a:lnTo>
                  <a:pt x="527" y="570"/>
                </a:lnTo>
                <a:lnTo>
                  <a:pt x="549" y="548"/>
                </a:lnTo>
                <a:lnTo>
                  <a:pt x="570" y="526"/>
                </a:lnTo>
                <a:lnTo>
                  <a:pt x="588" y="500"/>
                </a:lnTo>
                <a:lnTo>
                  <a:pt x="604" y="474"/>
                </a:lnTo>
                <a:lnTo>
                  <a:pt x="618" y="446"/>
                </a:lnTo>
                <a:lnTo>
                  <a:pt x="628" y="417"/>
                </a:lnTo>
                <a:lnTo>
                  <a:pt x="636" y="387"/>
                </a:lnTo>
                <a:lnTo>
                  <a:pt x="642" y="355"/>
                </a:lnTo>
                <a:lnTo>
                  <a:pt x="644" y="321"/>
                </a:lnTo>
                <a:lnTo>
                  <a:pt x="644" y="321"/>
                </a:lnTo>
                <a:lnTo>
                  <a:pt x="642" y="289"/>
                </a:lnTo>
                <a:lnTo>
                  <a:pt x="636" y="257"/>
                </a:lnTo>
                <a:lnTo>
                  <a:pt x="628" y="225"/>
                </a:lnTo>
                <a:lnTo>
                  <a:pt x="618" y="195"/>
                </a:lnTo>
                <a:lnTo>
                  <a:pt x="604" y="167"/>
                </a:lnTo>
                <a:lnTo>
                  <a:pt x="588" y="141"/>
                </a:lnTo>
                <a:lnTo>
                  <a:pt x="570" y="115"/>
                </a:lnTo>
                <a:lnTo>
                  <a:pt x="549" y="94"/>
                </a:lnTo>
                <a:lnTo>
                  <a:pt x="527" y="74"/>
                </a:lnTo>
                <a:lnTo>
                  <a:pt x="503" y="54"/>
                </a:lnTo>
                <a:lnTo>
                  <a:pt x="475" y="38"/>
                </a:lnTo>
                <a:lnTo>
                  <a:pt x="447" y="24"/>
                </a:lnTo>
                <a:lnTo>
                  <a:pt x="417" y="14"/>
                </a:lnTo>
                <a:lnTo>
                  <a:pt x="387" y="6"/>
                </a:lnTo>
                <a:lnTo>
                  <a:pt x="355" y="2"/>
                </a:lnTo>
                <a:lnTo>
                  <a:pt x="321" y="0"/>
                </a:lnTo>
                <a:lnTo>
                  <a:pt x="321" y="0"/>
                </a:lnTo>
                <a:lnTo>
                  <a:pt x="289" y="2"/>
                </a:lnTo>
                <a:lnTo>
                  <a:pt x="257" y="6"/>
                </a:lnTo>
                <a:lnTo>
                  <a:pt x="225" y="14"/>
                </a:lnTo>
                <a:lnTo>
                  <a:pt x="196" y="24"/>
                </a:lnTo>
                <a:lnTo>
                  <a:pt x="168" y="38"/>
                </a:lnTo>
                <a:lnTo>
                  <a:pt x="142" y="54"/>
                </a:lnTo>
                <a:lnTo>
                  <a:pt x="118" y="74"/>
                </a:lnTo>
                <a:lnTo>
                  <a:pt x="94" y="94"/>
                </a:lnTo>
                <a:lnTo>
                  <a:pt x="74" y="115"/>
                </a:lnTo>
                <a:lnTo>
                  <a:pt x="54" y="141"/>
                </a:lnTo>
                <a:lnTo>
                  <a:pt x="38" y="167"/>
                </a:lnTo>
                <a:lnTo>
                  <a:pt x="26" y="195"/>
                </a:lnTo>
                <a:lnTo>
                  <a:pt x="14" y="225"/>
                </a:lnTo>
                <a:lnTo>
                  <a:pt x="6" y="257"/>
                </a:lnTo>
                <a:lnTo>
                  <a:pt x="2" y="289"/>
                </a:lnTo>
                <a:lnTo>
                  <a:pt x="0" y="321"/>
                </a:lnTo>
                <a:lnTo>
                  <a:pt x="0" y="321"/>
                </a:lnTo>
                <a:lnTo>
                  <a:pt x="2" y="355"/>
                </a:lnTo>
                <a:lnTo>
                  <a:pt x="6" y="387"/>
                </a:lnTo>
                <a:lnTo>
                  <a:pt x="14" y="417"/>
                </a:lnTo>
                <a:lnTo>
                  <a:pt x="26" y="446"/>
                </a:lnTo>
                <a:lnTo>
                  <a:pt x="38" y="474"/>
                </a:lnTo>
                <a:lnTo>
                  <a:pt x="54" y="500"/>
                </a:lnTo>
                <a:lnTo>
                  <a:pt x="74" y="526"/>
                </a:lnTo>
                <a:lnTo>
                  <a:pt x="94" y="548"/>
                </a:lnTo>
                <a:lnTo>
                  <a:pt x="118" y="570"/>
                </a:lnTo>
                <a:lnTo>
                  <a:pt x="142" y="588"/>
                </a:lnTo>
                <a:lnTo>
                  <a:pt x="168" y="604"/>
                </a:lnTo>
                <a:lnTo>
                  <a:pt x="196" y="618"/>
                </a:lnTo>
                <a:lnTo>
                  <a:pt x="225" y="628"/>
                </a:lnTo>
                <a:lnTo>
                  <a:pt x="257" y="636"/>
                </a:lnTo>
                <a:lnTo>
                  <a:pt x="289" y="642"/>
                </a:lnTo>
                <a:lnTo>
                  <a:pt x="321" y="642"/>
                </a:lnTo>
                <a:close/>
              </a:path>
            </a:pathLst>
          </a:custGeom>
          <a:solidFill>
            <a:srgbClr val="00add8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4" name="Freeform 19"/>
          <p:cNvSpPr/>
          <p:nvPr/>
        </p:nvSpPr>
        <p:spPr>
          <a:xfrm>
            <a:off x="573252" y="4698727"/>
            <a:ext cx="562766" cy="561018"/>
          </a:xfrm>
          <a:custGeom>
            <a:avLst/>
            <a:gdLst>
              <a:gd name="T0" fmla="*/ 321 w 644"/>
              <a:gd name="T1" fmla="*/ 642 h 642"/>
              <a:gd name="T2" fmla="*/ 387 w 644"/>
              <a:gd name="T3" fmla="*/ 636 h 642"/>
              <a:gd name="T4" fmla="*/ 447 w 644"/>
              <a:gd name="T5" fmla="*/ 618 h 642"/>
              <a:gd name="T6" fmla="*/ 503 w 644"/>
              <a:gd name="T7" fmla="*/ 588 h 642"/>
              <a:gd name="T8" fmla="*/ 549 w 644"/>
              <a:gd name="T9" fmla="*/ 548 h 642"/>
              <a:gd name="T10" fmla="*/ 588 w 644"/>
              <a:gd name="T11" fmla="*/ 500 h 642"/>
              <a:gd name="T12" fmla="*/ 618 w 644"/>
              <a:gd name="T13" fmla="*/ 446 h 642"/>
              <a:gd name="T14" fmla="*/ 636 w 644"/>
              <a:gd name="T15" fmla="*/ 387 h 642"/>
              <a:gd name="T16" fmla="*/ 644 w 644"/>
              <a:gd name="T17" fmla="*/ 321 h 642"/>
              <a:gd name="T18" fmla="*/ 642 w 644"/>
              <a:gd name="T19" fmla="*/ 289 h 642"/>
              <a:gd name="T20" fmla="*/ 628 w 644"/>
              <a:gd name="T21" fmla="*/ 225 h 642"/>
              <a:gd name="T22" fmla="*/ 604 w 644"/>
              <a:gd name="T23" fmla="*/ 167 h 642"/>
              <a:gd name="T24" fmla="*/ 570 w 644"/>
              <a:gd name="T25" fmla="*/ 115 h 642"/>
              <a:gd name="T26" fmla="*/ 527 w 644"/>
              <a:gd name="T27" fmla="*/ 74 h 642"/>
              <a:gd name="T28" fmla="*/ 475 w 644"/>
              <a:gd name="T29" fmla="*/ 38 h 642"/>
              <a:gd name="T30" fmla="*/ 417 w 644"/>
              <a:gd name="T31" fmla="*/ 14 h 642"/>
              <a:gd name="T32" fmla="*/ 355 w 644"/>
              <a:gd name="T33" fmla="*/ 2 h 642"/>
              <a:gd name="T34" fmla="*/ 321 w 644"/>
              <a:gd name="T35" fmla="*/ 0 h 642"/>
              <a:gd name="T36" fmla="*/ 257 w 644"/>
              <a:gd name="T37" fmla="*/ 6 h 642"/>
              <a:gd name="T38" fmla="*/ 196 w 644"/>
              <a:gd name="T39" fmla="*/ 24 h 642"/>
              <a:gd name="T40" fmla="*/ 142 w 644"/>
              <a:gd name="T41" fmla="*/ 54 h 642"/>
              <a:gd name="T42" fmla="*/ 94 w 644"/>
              <a:gd name="T43" fmla="*/ 94 h 642"/>
              <a:gd name="T44" fmla="*/ 54 w 644"/>
              <a:gd name="T45" fmla="*/ 141 h 642"/>
              <a:gd name="T46" fmla="*/ 26 w 644"/>
              <a:gd name="T47" fmla="*/ 195 h 642"/>
              <a:gd name="T48" fmla="*/ 6 w 644"/>
              <a:gd name="T49" fmla="*/ 257 h 642"/>
              <a:gd name="T50" fmla="*/ 0 w 644"/>
              <a:gd name="T51" fmla="*/ 321 h 642"/>
              <a:gd name="T52" fmla="*/ 2 w 644"/>
              <a:gd name="T53" fmla="*/ 355 h 642"/>
              <a:gd name="T54" fmla="*/ 14 w 644"/>
              <a:gd name="T55" fmla="*/ 417 h 642"/>
              <a:gd name="T56" fmla="*/ 38 w 644"/>
              <a:gd name="T57" fmla="*/ 474 h 642"/>
              <a:gd name="T58" fmla="*/ 74 w 644"/>
              <a:gd name="T59" fmla="*/ 526 h 642"/>
              <a:gd name="T60" fmla="*/ 118 w 644"/>
              <a:gd name="T61" fmla="*/ 570 h 642"/>
              <a:gd name="T62" fmla="*/ 168 w 644"/>
              <a:gd name="T63" fmla="*/ 604 h 642"/>
              <a:gd name="T64" fmla="*/ 225 w 644"/>
              <a:gd name="T65" fmla="*/ 628 h 642"/>
              <a:gd name="T66" fmla="*/ 289 w 644"/>
              <a:gd name="T67" fmla="*/ 642 h 64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44" h="642">
                <a:moveTo>
                  <a:pt x="321" y="642"/>
                </a:moveTo>
                <a:lnTo>
                  <a:pt x="321" y="642"/>
                </a:lnTo>
                <a:lnTo>
                  <a:pt x="355" y="642"/>
                </a:lnTo>
                <a:lnTo>
                  <a:pt x="387" y="636"/>
                </a:lnTo>
                <a:lnTo>
                  <a:pt x="417" y="628"/>
                </a:lnTo>
                <a:lnTo>
                  <a:pt x="447" y="618"/>
                </a:lnTo>
                <a:lnTo>
                  <a:pt x="475" y="604"/>
                </a:lnTo>
                <a:lnTo>
                  <a:pt x="503" y="588"/>
                </a:lnTo>
                <a:lnTo>
                  <a:pt x="527" y="570"/>
                </a:lnTo>
                <a:lnTo>
                  <a:pt x="549" y="548"/>
                </a:lnTo>
                <a:lnTo>
                  <a:pt x="570" y="526"/>
                </a:lnTo>
                <a:lnTo>
                  <a:pt x="588" y="500"/>
                </a:lnTo>
                <a:lnTo>
                  <a:pt x="604" y="474"/>
                </a:lnTo>
                <a:lnTo>
                  <a:pt x="618" y="446"/>
                </a:lnTo>
                <a:lnTo>
                  <a:pt x="628" y="417"/>
                </a:lnTo>
                <a:lnTo>
                  <a:pt x="636" y="387"/>
                </a:lnTo>
                <a:lnTo>
                  <a:pt x="642" y="355"/>
                </a:lnTo>
                <a:lnTo>
                  <a:pt x="644" y="321"/>
                </a:lnTo>
                <a:lnTo>
                  <a:pt x="644" y="321"/>
                </a:lnTo>
                <a:lnTo>
                  <a:pt x="642" y="289"/>
                </a:lnTo>
                <a:lnTo>
                  <a:pt x="636" y="257"/>
                </a:lnTo>
                <a:lnTo>
                  <a:pt x="628" y="225"/>
                </a:lnTo>
                <a:lnTo>
                  <a:pt x="618" y="195"/>
                </a:lnTo>
                <a:lnTo>
                  <a:pt x="604" y="167"/>
                </a:lnTo>
                <a:lnTo>
                  <a:pt x="588" y="141"/>
                </a:lnTo>
                <a:lnTo>
                  <a:pt x="570" y="115"/>
                </a:lnTo>
                <a:lnTo>
                  <a:pt x="549" y="94"/>
                </a:lnTo>
                <a:lnTo>
                  <a:pt x="527" y="74"/>
                </a:lnTo>
                <a:lnTo>
                  <a:pt x="503" y="54"/>
                </a:lnTo>
                <a:lnTo>
                  <a:pt x="475" y="38"/>
                </a:lnTo>
                <a:lnTo>
                  <a:pt x="447" y="24"/>
                </a:lnTo>
                <a:lnTo>
                  <a:pt x="417" y="14"/>
                </a:lnTo>
                <a:lnTo>
                  <a:pt x="387" y="6"/>
                </a:lnTo>
                <a:lnTo>
                  <a:pt x="355" y="2"/>
                </a:lnTo>
                <a:lnTo>
                  <a:pt x="321" y="0"/>
                </a:lnTo>
                <a:lnTo>
                  <a:pt x="321" y="0"/>
                </a:lnTo>
                <a:lnTo>
                  <a:pt x="289" y="2"/>
                </a:lnTo>
                <a:lnTo>
                  <a:pt x="257" y="6"/>
                </a:lnTo>
                <a:lnTo>
                  <a:pt x="225" y="14"/>
                </a:lnTo>
                <a:lnTo>
                  <a:pt x="196" y="24"/>
                </a:lnTo>
                <a:lnTo>
                  <a:pt x="168" y="38"/>
                </a:lnTo>
                <a:lnTo>
                  <a:pt x="142" y="54"/>
                </a:lnTo>
                <a:lnTo>
                  <a:pt x="118" y="74"/>
                </a:lnTo>
                <a:lnTo>
                  <a:pt x="94" y="94"/>
                </a:lnTo>
                <a:lnTo>
                  <a:pt x="74" y="115"/>
                </a:lnTo>
                <a:lnTo>
                  <a:pt x="54" y="141"/>
                </a:lnTo>
                <a:lnTo>
                  <a:pt x="38" y="167"/>
                </a:lnTo>
                <a:lnTo>
                  <a:pt x="26" y="195"/>
                </a:lnTo>
                <a:lnTo>
                  <a:pt x="14" y="225"/>
                </a:lnTo>
                <a:lnTo>
                  <a:pt x="6" y="257"/>
                </a:lnTo>
                <a:lnTo>
                  <a:pt x="2" y="289"/>
                </a:lnTo>
                <a:lnTo>
                  <a:pt x="0" y="321"/>
                </a:lnTo>
                <a:lnTo>
                  <a:pt x="0" y="321"/>
                </a:lnTo>
                <a:lnTo>
                  <a:pt x="2" y="355"/>
                </a:lnTo>
                <a:lnTo>
                  <a:pt x="6" y="387"/>
                </a:lnTo>
                <a:lnTo>
                  <a:pt x="14" y="417"/>
                </a:lnTo>
                <a:lnTo>
                  <a:pt x="26" y="446"/>
                </a:lnTo>
                <a:lnTo>
                  <a:pt x="38" y="474"/>
                </a:lnTo>
                <a:lnTo>
                  <a:pt x="54" y="500"/>
                </a:lnTo>
                <a:lnTo>
                  <a:pt x="74" y="526"/>
                </a:lnTo>
                <a:lnTo>
                  <a:pt x="94" y="548"/>
                </a:lnTo>
                <a:lnTo>
                  <a:pt x="118" y="570"/>
                </a:lnTo>
                <a:lnTo>
                  <a:pt x="142" y="588"/>
                </a:lnTo>
                <a:lnTo>
                  <a:pt x="168" y="604"/>
                </a:lnTo>
                <a:lnTo>
                  <a:pt x="196" y="618"/>
                </a:lnTo>
                <a:lnTo>
                  <a:pt x="225" y="628"/>
                </a:lnTo>
                <a:lnTo>
                  <a:pt x="257" y="636"/>
                </a:lnTo>
                <a:lnTo>
                  <a:pt x="289" y="642"/>
                </a:lnTo>
                <a:lnTo>
                  <a:pt x="321" y="642"/>
                </a:lnTo>
              </a:path>
            </a:pathLst>
          </a:cu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5" name="Freeform 20"/>
          <p:cNvSpPr>
            <a:spLocks noEditPoints="1"/>
          </p:cNvSpPr>
          <p:nvPr/>
        </p:nvSpPr>
        <p:spPr>
          <a:xfrm>
            <a:off x="706078" y="4883112"/>
            <a:ext cx="144187" cy="192249"/>
          </a:xfrm>
          <a:custGeom>
            <a:avLst/>
            <a:gdLst>
              <a:gd name="T0" fmla="*/ 83 w 165"/>
              <a:gd name="T1" fmla="*/ 0 h 220"/>
              <a:gd name="T2" fmla="*/ 121 w 165"/>
              <a:gd name="T3" fmla="*/ 10 h 220"/>
              <a:gd name="T4" fmla="*/ 147 w 165"/>
              <a:gd name="T5" fmla="*/ 32 h 220"/>
              <a:gd name="T6" fmla="*/ 161 w 165"/>
              <a:gd name="T7" fmla="*/ 66 h 220"/>
              <a:gd name="T8" fmla="*/ 165 w 165"/>
              <a:gd name="T9" fmla="*/ 110 h 220"/>
              <a:gd name="T10" fmla="*/ 163 w 165"/>
              <a:gd name="T11" fmla="*/ 134 h 220"/>
              <a:gd name="T12" fmla="*/ 155 w 165"/>
              <a:gd name="T13" fmla="*/ 174 h 220"/>
              <a:gd name="T14" fmla="*/ 135 w 165"/>
              <a:gd name="T15" fmla="*/ 202 h 220"/>
              <a:gd name="T16" fmla="*/ 103 w 165"/>
              <a:gd name="T17" fmla="*/ 218 h 220"/>
              <a:gd name="T18" fmla="*/ 83 w 165"/>
              <a:gd name="T19" fmla="*/ 220 h 220"/>
              <a:gd name="T20" fmla="*/ 44 w 165"/>
              <a:gd name="T21" fmla="*/ 212 h 220"/>
              <a:gd name="T22" fmla="*/ 20 w 165"/>
              <a:gd name="T23" fmla="*/ 190 h 220"/>
              <a:gd name="T24" fmla="*/ 4 w 165"/>
              <a:gd name="T25" fmla="*/ 154 h 220"/>
              <a:gd name="T26" fmla="*/ 0 w 165"/>
              <a:gd name="T27" fmla="*/ 110 h 220"/>
              <a:gd name="T28" fmla="*/ 2 w 165"/>
              <a:gd name="T29" fmla="*/ 88 h 220"/>
              <a:gd name="T30" fmla="*/ 10 w 165"/>
              <a:gd name="T31" fmla="*/ 48 h 220"/>
              <a:gd name="T32" fmla="*/ 30 w 165"/>
              <a:gd name="T33" fmla="*/ 18 h 220"/>
              <a:gd name="T34" fmla="*/ 61 w 165"/>
              <a:gd name="T35" fmla="*/ 4 h 220"/>
              <a:gd name="T36" fmla="*/ 83 w 165"/>
              <a:gd name="T37" fmla="*/ 0 h 220"/>
              <a:gd name="T38" fmla="*/ 83 w 165"/>
              <a:gd name="T39" fmla="*/ 48 h 220"/>
              <a:gd name="T40" fmla="*/ 65 w 165"/>
              <a:gd name="T41" fmla="*/ 54 h 220"/>
              <a:gd name="T42" fmla="*/ 56 w 165"/>
              <a:gd name="T43" fmla="*/ 66 h 220"/>
              <a:gd name="T44" fmla="*/ 52 w 165"/>
              <a:gd name="T45" fmla="*/ 86 h 220"/>
              <a:gd name="T46" fmla="*/ 50 w 165"/>
              <a:gd name="T47" fmla="*/ 110 h 220"/>
              <a:gd name="T48" fmla="*/ 52 w 165"/>
              <a:gd name="T49" fmla="*/ 146 h 220"/>
              <a:gd name="T50" fmla="*/ 59 w 165"/>
              <a:gd name="T51" fmla="*/ 162 h 220"/>
              <a:gd name="T52" fmla="*/ 73 w 165"/>
              <a:gd name="T53" fmla="*/ 172 h 220"/>
              <a:gd name="T54" fmla="*/ 83 w 165"/>
              <a:gd name="T55" fmla="*/ 174 h 220"/>
              <a:gd name="T56" fmla="*/ 99 w 165"/>
              <a:gd name="T57" fmla="*/ 168 h 220"/>
              <a:gd name="T58" fmla="*/ 109 w 165"/>
              <a:gd name="T59" fmla="*/ 154 h 220"/>
              <a:gd name="T60" fmla="*/ 115 w 165"/>
              <a:gd name="T61" fmla="*/ 134 h 220"/>
              <a:gd name="T62" fmla="*/ 115 w 165"/>
              <a:gd name="T63" fmla="*/ 110 h 220"/>
              <a:gd name="T64" fmla="*/ 113 w 165"/>
              <a:gd name="T65" fmla="*/ 76 h 220"/>
              <a:gd name="T66" fmla="*/ 105 w 165"/>
              <a:gd name="T67" fmla="*/ 60 h 220"/>
              <a:gd name="T68" fmla="*/ 93 w 165"/>
              <a:gd name="T69" fmla="*/ 50 h 220"/>
              <a:gd name="T70" fmla="*/ 83 w 165"/>
              <a:gd name="T71" fmla="*/ 48 h 22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5" h="220">
                <a:moveTo>
                  <a:pt x="83" y="0"/>
                </a:moveTo>
                <a:lnTo>
                  <a:pt x="83" y="0"/>
                </a:lnTo>
                <a:lnTo>
                  <a:pt x="103" y="4"/>
                </a:lnTo>
                <a:lnTo>
                  <a:pt x="121" y="10"/>
                </a:lnTo>
                <a:lnTo>
                  <a:pt x="135" y="18"/>
                </a:lnTo>
                <a:lnTo>
                  <a:pt x="147" y="32"/>
                </a:lnTo>
                <a:lnTo>
                  <a:pt x="155" y="48"/>
                </a:lnTo>
                <a:lnTo>
                  <a:pt x="161" y="66"/>
                </a:lnTo>
                <a:lnTo>
                  <a:pt x="163" y="88"/>
                </a:lnTo>
                <a:lnTo>
                  <a:pt x="165" y="110"/>
                </a:lnTo>
                <a:lnTo>
                  <a:pt x="165" y="110"/>
                </a:lnTo>
                <a:lnTo>
                  <a:pt x="163" y="134"/>
                </a:lnTo>
                <a:lnTo>
                  <a:pt x="161" y="154"/>
                </a:lnTo>
                <a:lnTo>
                  <a:pt x="155" y="174"/>
                </a:lnTo>
                <a:lnTo>
                  <a:pt x="147" y="190"/>
                </a:lnTo>
                <a:lnTo>
                  <a:pt x="135" y="202"/>
                </a:lnTo>
                <a:lnTo>
                  <a:pt x="121" y="212"/>
                </a:lnTo>
                <a:lnTo>
                  <a:pt x="103" y="218"/>
                </a:lnTo>
                <a:lnTo>
                  <a:pt x="83" y="220"/>
                </a:lnTo>
                <a:lnTo>
                  <a:pt x="83" y="220"/>
                </a:lnTo>
                <a:lnTo>
                  <a:pt x="61" y="218"/>
                </a:lnTo>
                <a:lnTo>
                  <a:pt x="44" y="212"/>
                </a:lnTo>
                <a:lnTo>
                  <a:pt x="30" y="202"/>
                </a:lnTo>
                <a:lnTo>
                  <a:pt x="20" y="190"/>
                </a:lnTo>
                <a:lnTo>
                  <a:pt x="10" y="174"/>
                </a:lnTo>
                <a:lnTo>
                  <a:pt x="4" y="154"/>
                </a:lnTo>
                <a:lnTo>
                  <a:pt x="2" y="134"/>
                </a:lnTo>
                <a:lnTo>
                  <a:pt x="0" y="110"/>
                </a:lnTo>
                <a:lnTo>
                  <a:pt x="0" y="110"/>
                </a:lnTo>
                <a:lnTo>
                  <a:pt x="2" y="88"/>
                </a:lnTo>
                <a:lnTo>
                  <a:pt x="4" y="66"/>
                </a:lnTo>
                <a:lnTo>
                  <a:pt x="10" y="48"/>
                </a:lnTo>
                <a:lnTo>
                  <a:pt x="20" y="32"/>
                </a:lnTo>
                <a:lnTo>
                  <a:pt x="30" y="18"/>
                </a:lnTo>
                <a:lnTo>
                  <a:pt x="44" y="10"/>
                </a:lnTo>
                <a:lnTo>
                  <a:pt x="61" y="4"/>
                </a:lnTo>
                <a:lnTo>
                  <a:pt x="83" y="0"/>
                </a:lnTo>
                <a:lnTo>
                  <a:pt x="83" y="0"/>
                </a:lnTo>
                <a:close/>
                <a:moveTo>
                  <a:pt x="83" y="48"/>
                </a:moveTo>
                <a:lnTo>
                  <a:pt x="83" y="48"/>
                </a:lnTo>
                <a:lnTo>
                  <a:pt x="73" y="50"/>
                </a:lnTo>
                <a:lnTo>
                  <a:pt x="65" y="54"/>
                </a:lnTo>
                <a:lnTo>
                  <a:pt x="59" y="60"/>
                </a:lnTo>
                <a:lnTo>
                  <a:pt x="56" y="66"/>
                </a:lnTo>
                <a:lnTo>
                  <a:pt x="52" y="76"/>
                </a:lnTo>
                <a:lnTo>
                  <a:pt x="52" y="86"/>
                </a:lnTo>
                <a:lnTo>
                  <a:pt x="50" y="110"/>
                </a:lnTo>
                <a:lnTo>
                  <a:pt x="50" y="110"/>
                </a:lnTo>
                <a:lnTo>
                  <a:pt x="52" y="134"/>
                </a:lnTo>
                <a:lnTo>
                  <a:pt x="52" y="146"/>
                </a:lnTo>
                <a:lnTo>
                  <a:pt x="56" y="154"/>
                </a:lnTo>
                <a:lnTo>
                  <a:pt x="59" y="162"/>
                </a:lnTo>
                <a:lnTo>
                  <a:pt x="65" y="168"/>
                </a:lnTo>
                <a:lnTo>
                  <a:pt x="73" y="172"/>
                </a:lnTo>
                <a:lnTo>
                  <a:pt x="83" y="174"/>
                </a:lnTo>
                <a:lnTo>
                  <a:pt x="83" y="174"/>
                </a:lnTo>
                <a:lnTo>
                  <a:pt x="93" y="172"/>
                </a:lnTo>
                <a:lnTo>
                  <a:pt x="99" y="168"/>
                </a:lnTo>
                <a:lnTo>
                  <a:pt x="105" y="162"/>
                </a:lnTo>
                <a:lnTo>
                  <a:pt x="109" y="154"/>
                </a:lnTo>
                <a:lnTo>
                  <a:pt x="113" y="146"/>
                </a:lnTo>
                <a:lnTo>
                  <a:pt x="115" y="134"/>
                </a:lnTo>
                <a:lnTo>
                  <a:pt x="115" y="110"/>
                </a:lnTo>
                <a:lnTo>
                  <a:pt x="115" y="110"/>
                </a:lnTo>
                <a:lnTo>
                  <a:pt x="115" y="86"/>
                </a:lnTo>
                <a:lnTo>
                  <a:pt x="113" y="76"/>
                </a:lnTo>
                <a:lnTo>
                  <a:pt x="109" y="66"/>
                </a:lnTo>
                <a:lnTo>
                  <a:pt x="105" y="60"/>
                </a:lnTo>
                <a:lnTo>
                  <a:pt x="99" y="54"/>
                </a:lnTo>
                <a:lnTo>
                  <a:pt x="93" y="50"/>
                </a:lnTo>
                <a:lnTo>
                  <a:pt x="83" y="48"/>
                </a:lnTo>
                <a:lnTo>
                  <a:pt x="83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7" name="Freeform 21"/>
          <p:cNvSpPr/>
          <p:nvPr/>
        </p:nvSpPr>
        <p:spPr>
          <a:xfrm>
            <a:off x="869491" y="4883112"/>
            <a:ext cx="131079" cy="195744"/>
          </a:xfrm>
          <a:custGeom>
            <a:avLst/>
            <a:gdLst>
              <a:gd name="T0" fmla="*/ 76 w 150"/>
              <a:gd name="T1" fmla="*/ 0 h 224"/>
              <a:gd name="T2" fmla="*/ 106 w 150"/>
              <a:gd name="T3" fmla="*/ 4 h 224"/>
              <a:gd name="T4" fmla="*/ 128 w 150"/>
              <a:gd name="T5" fmla="*/ 18 h 224"/>
              <a:gd name="T6" fmla="*/ 142 w 150"/>
              <a:gd name="T7" fmla="*/ 36 h 224"/>
              <a:gd name="T8" fmla="*/ 146 w 150"/>
              <a:gd name="T9" fmla="*/ 58 h 224"/>
              <a:gd name="T10" fmla="*/ 146 w 150"/>
              <a:gd name="T11" fmla="*/ 70 h 224"/>
              <a:gd name="T12" fmla="*/ 140 w 150"/>
              <a:gd name="T13" fmla="*/ 86 h 224"/>
              <a:gd name="T14" fmla="*/ 124 w 150"/>
              <a:gd name="T15" fmla="*/ 102 h 224"/>
              <a:gd name="T16" fmla="*/ 114 w 150"/>
              <a:gd name="T17" fmla="*/ 108 h 224"/>
              <a:gd name="T18" fmla="*/ 128 w 150"/>
              <a:gd name="T19" fmla="*/ 116 h 224"/>
              <a:gd name="T20" fmla="*/ 140 w 150"/>
              <a:gd name="T21" fmla="*/ 126 h 224"/>
              <a:gd name="T22" fmla="*/ 148 w 150"/>
              <a:gd name="T23" fmla="*/ 142 h 224"/>
              <a:gd name="T24" fmla="*/ 150 w 150"/>
              <a:gd name="T25" fmla="*/ 160 h 224"/>
              <a:gd name="T26" fmla="*/ 148 w 150"/>
              <a:gd name="T27" fmla="*/ 174 h 224"/>
              <a:gd name="T28" fmla="*/ 140 w 150"/>
              <a:gd name="T29" fmla="*/ 196 h 224"/>
              <a:gd name="T30" fmla="*/ 122 w 150"/>
              <a:gd name="T31" fmla="*/ 214 h 224"/>
              <a:gd name="T32" fmla="*/ 96 w 150"/>
              <a:gd name="T33" fmla="*/ 222 h 224"/>
              <a:gd name="T34" fmla="*/ 80 w 150"/>
              <a:gd name="T35" fmla="*/ 224 h 224"/>
              <a:gd name="T36" fmla="*/ 48 w 150"/>
              <a:gd name="T37" fmla="*/ 220 h 224"/>
              <a:gd name="T38" fmla="*/ 24 w 150"/>
              <a:gd name="T39" fmla="*/ 206 h 224"/>
              <a:gd name="T40" fmla="*/ 8 w 150"/>
              <a:gd name="T41" fmla="*/ 184 h 224"/>
              <a:gd name="T42" fmla="*/ 0 w 150"/>
              <a:gd name="T43" fmla="*/ 154 h 224"/>
              <a:gd name="T44" fmla="*/ 50 w 150"/>
              <a:gd name="T45" fmla="*/ 154 h 224"/>
              <a:gd name="T46" fmla="*/ 56 w 150"/>
              <a:gd name="T47" fmla="*/ 174 h 224"/>
              <a:gd name="T48" fmla="*/ 66 w 150"/>
              <a:gd name="T49" fmla="*/ 180 h 224"/>
              <a:gd name="T50" fmla="*/ 78 w 150"/>
              <a:gd name="T51" fmla="*/ 182 h 224"/>
              <a:gd name="T52" fmla="*/ 96 w 150"/>
              <a:gd name="T53" fmla="*/ 174 h 224"/>
              <a:gd name="T54" fmla="*/ 102 w 150"/>
              <a:gd name="T55" fmla="*/ 158 h 224"/>
              <a:gd name="T56" fmla="*/ 100 w 150"/>
              <a:gd name="T57" fmla="*/ 150 h 224"/>
              <a:gd name="T58" fmla="*/ 96 w 150"/>
              <a:gd name="T59" fmla="*/ 140 h 224"/>
              <a:gd name="T60" fmla="*/ 88 w 150"/>
              <a:gd name="T61" fmla="*/ 134 h 224"/>
              <a:gd name="T62" fmla="*/ 64 w 150"/>
              <a:gd name="T63" fmla="*/ 130 h 224"/>
              <a:gd name="T64" fmla="*/ 54 w 150"/>
              <a:gd name="T65" fmla="*/ 88 h 224"/>
              <a:gd name="T66" fmla="*/ 64 w 150"/>
              <a:gd name="T67" fmla="*/ 88 h 224"/>
              <a:gd name="T68" fmla="*/ 86 w 150"/>
              <a:gd name="T69" fmla="*/ 84 h 224"/>
              <a:gd name="T70" fmla="*/ 94 w 150"/>
              <a:gd name="T71" fmla="*/ 78 h 224"/>
              <a:gd name="T72" fmla="*/ 98 w 150"/>
              <a:gd name="T73" fmla="*/ 66 h 224"/>
              <a:gd name="T74" fmla="*/ 96 w 150"/>
              <a:gd name="T75" fmla="*/ 56 h 224"/>
              <a:gd name="T76" fmla="*/ 84 w 150"/>
              <a:gd name="T77" fmla="*/ 44 h 224"/>
              <a:gd name="T78" fmla="*/ 76 w 150"/>
              <a:gd name="T79" fmla="*/ 42 h 224"/>
              <a:gd name="T80" fmla="*/ 58 w 150"/>
              <a:gd name="T81" fmla="*/ 50 h 224"/>
              <a:gd name="T82" fmla="*/ 52 w 150"/>
              <a:gd name="T83" fmla="*/ 66 h 224"/>
              <a:gd name="T84" fmla="*/ 4 w 150"/>
              <a:gd name="T85" fmla="*/ 66 h 224"/>
              <a:gd name="T86" fmla="*/ 10 w 150"/>
              <a:gd name="T87" fmla="*/ 38 h 224"/>
              <a:gd name="T88" fmla="*/ 24 w 150"/>
              <a:gd name="T89" fmla="*/ 18 h 224"/>
              <a:gd name="T90" fmla="*/ 46 w 150"/>
              <a:gd name="T91" fmla="*/ 4 h 224"/>
              <a:gd name="T92" fmla="*/ 76 w 150"/>
              <a:gd name="T93" fmla="*/ 0 h 22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50" h="224">
                <a:moveTo>
                  <a:pt x="76" y="0"/>
                </a:moveTo>
                <a:lnTo>
                  <a:pt x="76" y="0"/>
                </a:lnTo>
                <a:lnTo>
                  <a:pt x="92" y="2"/>
                </a:lnTo>
                <a:lnTo>
                  <a:pt x="106" y="4"/>
                </a:lnTo>
                <a:lnTo>
                  <a:pt x="118" y="10"/>
                </a:lnTo>
                <a:lnTo>
                  <a:pt x="128" y="18"/>
                </a:lnTo>
                <a:lnTo>
                  <a:pt x="136" y="26"/>
                </a:lnTo>
                <a:lnTo>
                  <a:pt x="142" y="36"/>
                </a:lnTo>
                <a:lnTo>
                  <a:pt x="144" y="48"/>
                </a:lnTo>
                <a:lnTo>
                  <a:pt x="146" y="58"/>
                </a:lnTo>
                <a:lnTo>
                  <a:pt x="146" y="58"/>
                </a:lnTo>
                <a:lnTo>
                  <a:pt x="146" y="70"/>
                </a:lnTo>
                <a:lnTo>
                  <a:pt x="144" y="78"/>
                </a:lnTo>
                <a:lnTo>
                  <a:pt x="140" y="86"/>
                </a:lnTo>
                <a:lnTo>
                  <a:pt x="136" y="92"/>
                </a:lnTo>
                <a:lnTo>
                  <a:pt x="124" y="102"/>
                </a:lnTo>
                <a:lnTo>
                  <a:pt x="114" y="108"/>
                </a:lnTo>
                <a:lnTo>
                  <a:pt x="114" y="108"/>
                </a:lnTo>
                <a:lnTo>
                  <a:pt x="114" y="108"/>
                </a:lnTo>
                <a:lnTo>
                  <a:pt x="128" y="116"/>
                </a:lnTo>
                <a:lnTo>
                  <a:pt x="134" y="120"/>
                </a:lnTo>
                <a:lnTo>
                  <a:pt x="140" y="126"/>
                </a:lnTo>
                <a:lnTo>
                  <a:pt x="144" y="134"/>
                </a:lnTo>
                <a:lnTo>
                  <a:pt x="148" y="142"/>
                </a:lnTo>
                <a:lnTo>
                  <a:pt x="150" y="150"/>
                </a:lnTo>
                <a:lnTo>
                  <a:pt x="150" y="160"/>
                </a:lnTo>
                <a:lnTo>
                  <a:pt x="150" y="160"/>
                </a:lnTo>
                <a:lnTo>
                  <a:pt x="148" y="174"/>
                </a:lnTo>
                <a:lnTo>
                  <a:pt x="146" y="186"/>
                </a:lnTo>
                <a:lnTo>
                  <a:pt x="140" y="196"/>
                </a:lnTo>
                <a:lnTo>
                  <a:pt x="132" y="206"/>
                </a:lnTo>
                <a:lnTo>
                  <a:pt x="122" y="214"/>
                </a:lnTo>
                <a:lnTo>
                  <a:pt x="110" y="218"/>
                </a:lnTo>
                <a:lnTo>
                  <a:pt x="96" y="222"/>
                </a:lnTo>
                <a:lnTo>
                  <a:pt x="80" y="224"/>
                </a:lnTo>
                <a:lnTo>
                  <a:pt x="80" y="224"/>
                </a:lnTo>
                <a:lnTo>
                  <a:pt x="62" y="222"/>
                </a:lnTo>
                <a:lnTo>
                  <a:pt x="48" y="220"/>
                </a:lnTo>
                <a:lnTo>
                  <a:pt x="36" y="214"/>
                </a:lnTo>
                <a:lnTo>
                  <a:pt x="24" y="206"/>
                </a:lnTo>
                <a:lnTo>
                  <a:pt x="14" y="196"/>
                </a:lnTo>
                <a:lnTo>
                  <a:pt x="8" y="184"/>
                </a:lnTo>
                <a:lnTo>
                  <a:pt x="2" y="170"/>
                </a:lnTo>
                <a:lnTo>
                  <a:pt x="0" y="154"/>
                </a:lnTo>
                <a:lnTo>
                  <a:pt x="50" y="154"/>
                </a:lnTo>
                <a:lnTo>
                  <a:pt x="50" y="154"/>
                </a:lnTo>
                <a:lnTo>
                  <a:pt x="52" y="164"/>
                </a:lnTo>
                <a:lnTo>
                  <a:pt x="56" y="174"/>
                </a:lnTo>
                <a:lnTo>
                  <a:pt x="60" y="176"/>
                </a:lnTo>
                <a:lnTo>
                  <a:pt x="66" y="180"/>
                </a:lnTo>
                <a:lnTo>
                  <a:pt x="78" y="182"/>
                </a:lnTo>
                <a:lnTo>
                  <a:pt x="78" y="182"/>
                </a:lnTo>
                <a:lnTo>
                  <a:pt x="88" y="180"/>
                </a:lnTo>
                <a:lnTo>
                  <a:pt x="96" y="174"/>
                </a:lnTo>
                <a:lnTo>
                  <a:pt x="100" y="166"/>
                </a:lnTo>
                <a:lnTo>
                  <a:pt x="102" y="158"/>
                </a:lnTo>
                <a:lnTo>
                  <a:pt x="102" y="158"/>
                </a:lnTo>
                <a:lnTo>
                  <a:pt x="100" y="150"/>
                </a:lnTo>
                <a:lnTo>
                  <a:pt x="100" y="144"/>
                </a:lnTo>
                <a:lnTo>
                  <a:pt x="96" y="140"/>
                </a:lnTo>
                <a:lnTo>
                  <a:pt x="92" y="136"/>
                </a:lnTo>
                <a:lnTo>
                  <a:pt x="88" y="134"/>
                </a:lnTo>
                <a:lnTo>
                  <a:pt x="80" y="132"/>
                </a:lnTo>
                <a:lnTo>
                  <a:pt x="64" y="130"/>
                </a:lnTo>
                <a:lnTo>
                  <a:pt x="54" y="130"/>
                </a:lnTo>
                <a:lnTo>
                  <a:pt x="54" y="88"/>
                </a:lnTo>
                <a:lnTo>
                  <a:pt x="64" y="88"/>
                </a:lnTo>
                <a:lnTo>
                  <a:pt x="64" y="88"/>
                </a:lnTo>
                <a:lnTo>
                  <a:pt x="76" y="88"/>
                </a:lnTo>
                <a:lnTo>
                  <a:pt x="86" y="84"/>
                </a:lnTo>
                <a:lnTo>
                  <a:pt x="92" y="82"/>
                </a:lnTo>
                <a:lnTo>
                  <a:pt x="94" y="78"/>
                </a:lnTo>
                <a:lnTo>
                  <a:pt x="96" y="72"/>
                </a:lnTo>
                <a:lnTo>
                  <a:pt x="98" y="66"/>
                </a:lnTo>
                <a:lnTo>
                  <a:pt x="98" y="66"/>
                </a:lnTo>
                <a:lnTo>
                  <a:pt x="96" y="56"/>
                </a:lnTo>
                <a:lnTo>
                  <a:pt x="92" y="48"/>
                </a:lnTo>
                <a:lnTo>
                  <a:pt x="84" y="44"/>
                </a:lnTo>
                <a:lnTo>
                  <a:pt x="76" y="42"/>
                </a:lnTo>
                <a:lnTo>
                  <a:pt x="76" y="42"/>
                </a:lnTo>
                <a:lnTo>
                  <a:pt x="64" y="44"/>
                </a:lnTo>
                <a:lnTo>
                  <a:pt x="58" y="50"/>
                </a:lnTo>
                <a:lnTo>
                  <a:pt x="54" y="58"/>
                </a:lnTo>
                <a:lnTo>
                  <a:pt x="52" y="66"/>
                </a:lnTo>
                <a:lnTo>
                  <a:pt x="4" y="66"/>
                </a:lnTo>
                <a:lnTo>
                  <a:pt x="4" y="66"/>
                </a:lnTo>
                <a:lnTo>
                  <a:pt x="6" y="52"/>
                </a:lnTo>
                <a:lnTo>
                  <a:pt x="10" y="38"/>
                </a:lnTo>
                <a:lnTo>
                  <a:pt x="16" y="26"/>
                </a:lnTo>
                <a:lnTo>
                  <a:pt x="24" y="18"/>
                </a:lnTo>
                <a:lnTo>
                  <a:pt x="34" y="10"/>
                </a:lnTo>
                <a:lnTo>
                  <a:pt x="46" y="4"/>
                </a:lnTo>
                <a:lnTo>
                  <a:pt x="60" y="2"/>
                </a:lnTo>
                <a:lnTo>
                  <a:pt x="76" y="0"/>
                </a:lnTo>
                <a:lnTo>
                  <a:pt x="7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>
          <a:xfrm>
            <a:off x="17476" y="6291775"/>
            <a:ext cx="1066110" cy="4596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9" name="Rectangle 23"/>
          <p:cNvSpPr>
            <a:spLocks noChangeArrowheads="1"/>
          </p:cNvSpPr>
          <p:nvPr/>
        </p:nvSpPr>
        <p:spPr>
          <a:xfrm>
            <a:off x="7977474" y="2598840"/>
            <a:ext cx="1502166" cy="10016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3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HEADLINE 01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0" name="Rectangle 24"/>
          <p:cNvSpPr>
            <a:spLocks noChangeArrowheads="1"/>
          </p:cNvSpPr>
          <p:nvPr/>
        </p:nvSpPr>
        <p:spPr>
          <a:xfrm>
            <a:off x="7689973" y="3731363"/>
            <a:ext cx="2093770" cy="13930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46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HEADLINE 02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1" name="Rectangle 25"/>
          <p:cNvSpPr>
            <a:spLocks noChangeArrowheads="1"/>
          </p:cNvSpPr>
          <p:nvPr/>
        </p:nvSpPr>
        <p:spPr>
          <a:xfrm>
            <a:off x="7378005" y="4871752"/>
            <a:ext cx="2730814" cy="18243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60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HEADLINE 03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2" name="Rectangle 26"/>
          <p:cNvSpPr>
            <a:spLocks noChangeArrowheads="1"/>
          </p:cNvSpPr>
          <p:nvPr/>
        </p:nvSpPr>
        <p:spPr>
          <a:xfrm>
            <a:off x="749772" y="1467190"/>
            <a:ext cx="2631194" cy="6990"/>
          </a:xfrm>
          <a:prstGeom prst="rect">
            <a:avLst/>
          </a:prstGeom>
          <a:solidFill>
            <a:srgbClr val="2f4b5c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3" name="Rectangle 27"/>
          <p:cNvSpPr>
            <a:spLocks noChangeArrowheads="1"/>
          </p:cNvSpPr>
          <p:nvPr/>
        </p:nvSpPr>
        <p:spPr>
          <a:xfrm>
            <a:off x="748024" y="676346"/>
            <a:ext cx="2660032" cy="27717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9100" b="1" i="0" u="none" strike="noStrike" cap="none" normalizeH="0" baseline="0">
                <a:solidFill>
                  <a:srgbClr val="2f4b5c"/>
                </a:solidFill>
                <a:effectLst/>
                <a:latin typeface="에스코어 드림 7 ExtraBold"/>
                <a:ea typeface="에스코어 드림 7 ExtraBold"/>
              </a:rPr>
              <a:t>교육 내용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4" name="Rectangle 28"/>
          <p:cNvSpPr>
            <a:spLocks noChangeArrowheads="1"/>
          </p:cNvSpPr>
          <p:nvPr/>
        </p:nvSpPr>
        <p:spPr>
          <a:xfrm>
            <a:off x="768122" y="1502145"/>
            <a:ext cx="2634690" cy="148870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4900" b="1" i="0" u="none" strike="noStrike" cap="none" normalizeH="0" baseline="0">
                <a:solidFill>
                  <a:srgbClr val="2f4b5c"/>
                </a:solidFill>
                <a:effectLst/>
                <a:latin typeface="에스코어 드림 7 ExtraBold"/>
                <a:ea typeface="에스코어 드림 7 ExtraBold"/>
              </a:rPr>
              <a:t>PRESENTATION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5" name="Rectangle 29"/>
          <p:cNvSpPr>
            <a:spLocks noChangeArrowheads="1"/>
          </p:cNvSpPr>
          <p:nvPr/>
        </p:nvSpPr>
        <p:spPr>
          <a:xfrm>
            <a:off x="1319528" y="2923042"/>
            <a:ext cx="4201523" cy="10869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600" b="0" i="0" u="none" strike="noStrike" cap="none" normalizeH="0" baseline="0">
                <a:solidFill>
                  <a:srgbClr val="606060"/>
                </a:solidFill>
                <a:effectLst/>
                <a:latin typeface="에스코어 드림 4 Regular"/>
                <a:ea typeface="에스코어 드림 4 Regular"/>
              </a:rPr>
              <a:t>ㆍ교육 내용에 대한 설명을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6" name="Rectangle 30"/>
          <p:cNvSpPr>
            <a:spLocks noChangeArrowheads="1"/>
          </p:cNvSpPr>
          <p:nvPr/>
        </p:nvSpPr>
        <p:spPr>
          <a:xfrm>
            <a:off x="7053802" y="5869701"/>
            <a:ext cx="3311932" cy="9120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000" b="0" i="0" u="none" strike="noStrike" cap="none" normalizeH="0" baseline="0">
                <a:solidFill>
                  <a:srgbClr val="606060"/>
                </a:solidFill>
                <a:effectLst/>
                <a:latin typeface="에스코어 드림 4 Regular"/>
                <a:ea typeface="에스코어 드림 4 Regular"/>
              </a:rPr>
              <a:t>교육 내용에 대한 설명을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7" name="Rectangle 31"/>
          <p:cNvSpPr>
            <a:spLocks noChangeArrowheads="1"/>
          </p:cNvSpPr>
          <p:nvPr/>
        </p:nvSpPr>
        <p:spPr>
          <a:xfrm>
            <a:off x="1319528" y="3860694"/>
            <a:ext cx="4201523" cy="10923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600" b="0" i="0" u="none" strike="noStrike" cap="none" normalizeH="0" baseline="0">
                <a:solidFill>
                  <a:srgbClr val="606060"/>
                </a:solidFill>
                <a:effectLst/>
                <a:latin typeface="에스코어 드림 4 Regular"/>
                <a:ea typeface="에스코어 드림 4 Regular"/>
              </a:rPr>
              <a:t>ㆍ교육 내용에 대한 설명을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8" name="Rectangle 32"/>
          <p:cNvSpPr>
            <a:spLocks noChangeArrowheads="1"/>
          </p:cNvSpPr>
          <p:nvPr/>
        </p:nvSpPr>
        <p:spPr>
          <a:xfrm>
            <a:off x="1319528" y="4796600"/>
            <a:ext cx="4201523" cy="10898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600" b="0" i="0" u="none" strike="noStrike" cap="none" normalizeH="0" baseline="0">
                <a:solidFill>
                  <a:srgbClr val="606060"/>
                </a:solidFill>
                <a:effectLst/>
                <a:latin typeface="에스코어 드림 4 Regular"/>
                <a:ea typeface="에스코어 드림 4 Regular"/>
              </a:rPr>
              <a:t>ㆍ교육 내용에 대한 설명을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9" name="Freeform 33"/>
          <p:cNvSpPr/>
          <p:nvPr/>
        </p:nvSpPr>
        <p:spPr>
          <a:xfrm>
            <a:off x="10251260" y="451764"/>
            <a:ext cx="1191946" cy="318959"/>
          </a:xfrm>
          <a:custGeom>
            <a:avLst/>
            <a:gdLst>
              <a:gd name="T0" fmla="*/ 182 w 1364"/>
              <a:gd name="T1" fmla="*/ 365 h 365"/>
              <a:gd name="T2" fmla="*/ 164 w 1364"/>
              <a:gd name="T3" fmla="*/ 363 h 365"/>
              <a:gd name="T4" fmla="*/ 128 w 1364"/>
              <a:gd name="T5" fmla="*/ 357 h 365"/>
              <a:gd name="T6" fmla="*/ 96 w 1364"/>
              <a:gd name="T7" fmla="*/ 343 h 365"/>
              <a:gd name="T8" fmla="*/ 66 w 1364"/>
              <a:gd name="T9" fmla="*/ 323 h 365"/>
              <a:gd name="T10" fmla="*/ 42 w 1364"/>
              <a:gd name="T11" fmla="*/ 297 h 365"/>
              <a:gd name="T12" fmla="*/ 22 w 1364"/>
              <a:gd name="T13" fmla="*/ 269 h 365"/>
              <a:gd name="T14" fmla="*/ 8 w 1364"/>
              <a:gd name="T15" fmla="*/ 237 h 365"/>
              <a:gd name="T16" fmla="*/ 0 w 1364"/>
              <a:gd name="T17" fmla="*/ 201 h 365"/>
              <a:gd name="T18" fmla="*/ 0 w 1364"/>
              <a:gd name="T19" fmla="*/ 183 h 365"/>
              <a:gd name="T20" fmla="*/ 0 w 1364"/>
              <a:gd name="T21" fmla="*/ 163 h 365"/>
              <a:gd name="T22" fmla="*/ 8 w 1364"/>
              <a:gd name="T23" fmla="*/ 127 h 365"/>
              <a:gd name="T24" fmla="*/ 22 w 1364"/>
              <a:gd name="T25" fmla="*/ 96 h 365"/>
              <a:gd name="T26" fmla="*/ 42 w 1364"/>
              <a:gd name="T27" fmla="*/ 68 h 365"/>
              <a:gd name="T28" fmla="*/ 66 w 1364"/>
              <a:gd name="T29" fmla="*/ 42 h 365"/>
              <a:gd name="T30" fmla="*/ 96 w 1364"/>
              <a:gd name="T31" fmla="*/ 22 h 365"/>
              <a:gd name="T32" fmla="*/ 128 w 1364"/>
              <a:gd name="T33" fmla="*/ 8 h 365"/>
              <a:gd name="T34" fmla="*/ 164 w 1364"/>
              <a:gd name="T35" fmla="*/ 2 h 365"/>
              <a:gd name="T36" fmla="*/ 1183 w 1364"/>
              <a:gd name="T37" fmla="*/ 0 h 365"/>
              <a:gd name="T38" fmla="*/ 1201 w 1364"/>
              <a:gd name="T39" fmla="*/ 2 h 365"/>
              <a:gd name="T40" fmla="*/ 1237 w 1364"/>
              <a:gd name="T41" fmla="*/ 8 h 365"/>
              <a:gd name="T42" fmla="*/ 1269 w 1364"/>
              <a:gd name="T43" fmla="*/ 22 h 365"/>
              <a:gd name="T44" fmla="*/ 1299 w 1364"/>
              <a:gd name="T45" fmla="*/ 42 h 365"/>
              <a:gd name="T46" fmla="*/ 1323 w 1364"/>
              <a:gd name="T47" fmla="*/ 68 h 365"/>
              <a:gd name="T48" fmla="*/ 1342 w 1364"/>
              <a:gd name="T49" fmla="*/ 96 h 365"/>
              <a:gd name="T50" fmla="*/ 1356 w 1364"/>
              <a:gd name="T51" fmla="*/ 127 h 365"/>
              <a:gd name="T52" fmla="*/ 1364 w 1364"/>
              <a:gd name="T53" fmla="*/ 163 h 365"/>
              <a:gd name="T54" fmla="*/ 1364 w 1364"/>
              <a:gd name="T55" fmla="*/ 183 h 365"/>
              <a:gd name="T56" fmla="*/ 1364 w 1364"/>
              <a:gd name="T57" fmla="*/ 201 h 365"/>
              <a:gd name="T58" fmla="*/ 1356 w 1364"/>
              <a:gd name="T59" fmla="*/ 237 h 365"/>
              <a:gd name="T60" fmla="*/ 1342 w 1364"/>
              <a:gd name="T61" fmla="*/ 269 h 365"/>
              <a:gd name="T62" fmla="*/ 1323 w 1364"/>
              <a:gd name="T63" fmla="*/ 297 h 365"/>
              <a:gd name="T64" fmla="*/ 1299 w 1364"/>
              <a:gd name="T65" fmla="*/ 323 h 365"/>
              <a:gd name="T66" fmla="*/ 1269 w 1364"/>
              <a:gd name="T67" fmla="*/ 343 h 365"/>
              <a:gd name="T68" fmla="*/ 1237 w 1364"/>
              <a:gd name="T69" fmla="*/ 357 h 365"/>
              <a:gd name="T70" fmla="*/ 1201 w 1364"/>
              <a:gd name="T71" fmla="*/ 363 h 365"/>
              <a:gd name="T72" fmla="*/ 1183 w 1364"/>
              <a:gd name="T73" fmla="*/ 365 h 36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4" h="365">
                <a:moveTo>
                  <a:pt x="1183" y="365"/>
                </a:moveTo>
                <a:lnTo>
                  <a:pt x="182" y="365"/>
                </a:lnTo>
                <a:lnTo>
                  <a:pt x="182" y="365"/>
                </a:lnTo>
                <a:lnTo>
                  <a:pt x="164" y="363"/>
                </a:lnTo>
                <a:lnTo>
                  <a:pt x="146" y="361"/>
                </a:lnTo>
                <a:lnTo>
                  <a:pt x="128" y="357"/>
                </a:lnTo>
                <a:lnTo>
                  <a:pt x="112" y="351"/>
                </a:lnTo>
                <a:lnTo>
                  <a:pt x="96" y="343"/>
                </a:lnTo>
                <a:lnTo>
                  <a:pt x="80" y="333"/>
                </a:lnTo>
                <a:lnTo>
                  <a:pt x="66" y="323"/>
                </a:lnTo>
                <a:lnTo>
                  <a:pt x="52" y="311"/>
                </a:lnTo>
                <a:lnTo>
                  <a:pt x="42" y="297"/>
                </a:lnTo>
                <a:lnTo>
                  <a:pt x="30" y="283"/>
                </a:lnTo>
                <a:lnTo>
                  <a:pt x="22" y="269"/>
                </a:lnTo>
                <a:lnTo>
                  <a:pt x="14" y="253"/>
                </a:lnTo>
                <a:lnTo>
                  <a:pt x="8" y="237"/>
                </a:lnTo>
                <a:lnTo>
                  <a:pt x="4" y="219"/>
                </a:lnTo>
                <a:lnTo>
                  <a:pt x="0" y="201"/>
                </a:lnTo>
                <a:lnTo>
                  <a:pt x="0" y="183"/>
                </a:lnTo>
                <a:lnTo>
                  <a:pt x="0" y="183"/>
                </a:lnTo>
                <a:lnTo>
                  <a:pt x="0" y="183"/>
                </a:lnTo>
                <a:lnTo>
                  <a:pt x="0" y="163"/>
                </a:lnTo>
                <a:lnTo>
                  <a:pt x="4" y="145"/>
                </a:lnTo>
                <a:lnTo>
                  <a:pt x="8" y="127"/>
                </a:lnTo>
                <a:lnTo>
                  <a:pt x="14" y="111"/>
                </a:lnTo>
                <a:lnTo>
                  <a:pt x="22" y="96"/>
                </a:lnTo>
                <a:lnTo>
                  <a:pt x="30" y="82"/>
                </a:lnTo>
                <a:lnTo>
                  <a:pt x="42" y="68"/>
                </a:lnTo>
                <a:lnTo>
                  <a:pt x="52" y="54"/>
                </a:lnTo>
                <a:lnTo>
                  <a:pt x="66" y="42"/>
                </a:lnTo>
                <a:lnTo>
                  <a:pt x="80" y="32"/>
                </a:lnTo>
                <a:lnTo>
                  <a:pt x="96" y="22"/>
                </a:lnTo>
                <a:lnTo>
                  <a:pt x="112" y="14"/>
                </a:lnTo>
                <a:lnTo>
                  <a:pt x="128" y="8"/>
                </a:lnTo>
                <a:lnTo>
                  <a:pt x="146" y="4"/>
                </a:lnTo>
                <a:lnTo>
                  <a:pt x="164" y="2"/>
                </a:lnTo>
                <a:lnTo>
                  <a:pt x="182" y="0"/>
                </a:lnTo>
                <a:lnTo>
                  <a:pt x="1183" y="0"/>
                </a:lnTo>
                <a:lnTo>
                  <a:pt x="1183" y="0"/>
                </a:lnTo>
                <a:lnTo>
                  <a:pt x="1201" y="2"/>
                </a:lnTo>
                <a:lnTo>
                  <a:pt x="1219" y="4"/>
                </a:lnTo>
                <a:lnTo>
                  <a:pt x="1237" y="8"/>
                </a:lnTo>
                <a:lnTo>
                  <a:pt x="1253" y="14"/>
                </a:lnTo>
                <a:lnTo>
                  <a:pt x="1269" y="22"/>
                </a:lnTo>
                <a:lnTo>
                  <a:pt x="1285" y="32"/>
                </a:lnTo>
                <a:lnTo>
                  <a:pt x="1299" y="42"/>
                </a:lnTo>
                <a:lnTo>
                  <a:pt x="1311" y="54"/>
                </a:lnTo>
                <a:lnTo>
                  <a:pt x="1323" y="68"/>
                </a:lnTo>
                <a:lnTo>
                  <a:pt x="1335" y="82"/>
                </a:lnTo>
                <a:lnTo>
                  <a:pt x="1342" y="96"/>
                </a:lnTo>
                <a:lnTo>
                  <a:pt x="1350" y="111"/>
                </a:lnTo>
                <a:lnTo>
                  <a:pt x="1356" y="127"/>
                </a:lnTo>
                <a:lnTo>
                  <a:pt x="1360" y="145"/>
                </a:lnTo>
                <a:lnTo>
                  <a:pt x="1364" y="163"/>
                </a:lnTo>
                <a:lnTo>
                  <a:pt x="1364" y="183"/>
                </a:lnTo>
                <a:lnTo>
                  <a:pt x="1364" y="183"/>
                </a:lnTo>
                <a:lnTo>
                  <a:pt x="1364" y="183"/>
                </a:lnTo>
                <a:lnTo>
                  <a:pt x="1364" y="201"/>
                </a:lnTo>
                <a:lnTo>
                  <a:pt x="1360" y="219"/>
                </a:lnTo>
                <a:lnTo>
                  <a:pt x="1356" y="237"/>
                </a:lnTo>
                <a:lnTo>
                  <a:pt x="1350" y="253"/>
                </a:lnTo>
                <a:lnTo>
                  <a:pt x="1342" y="269"/>
                </a:lnTo>
                <a:lnTo>
                  <a:pt x="1335" y="283"/>
                </a:lnTo>
                <a:lnTo>
                  <a:pt x="1323" y="297"/>
                </a:lnTo>
                <a:lnTo>
                  <a:pt x="1311" y="311"/>
                </a:lnTo>
                <a:lnTo>
                  <a:pt x="1299" y="323"/>
                </a:lnTo>
                <a:lnTo>
                  <a:pt x="1285" y="333"/>
                </a:lnTo>
                <a:lnTo>
                  <a:pt x="1269" y="343"/>
                </a:lnTo>
                <a:lnTo>
                  <a:pt x="1253" y="351"/>
                </a:lnTo>
                <a:lnTo>
                  <a:pt x="1237" y="357"/>
                </a:lnTo>
                <a:lnTo>
                  <a:pt x="1219" y="361"/>
                </a:lnTo>
                <a:lnTo>
                  <a:pt x="1201" y="363"/>
                </a:lnTo>
                <a:lnTo>
                  <a:pt x="1183" y="365"/>
                </a:lnTo>
                <a:lnTo>
                  <a:pt x="1183" y="365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0" name="Rectangle 34"/>
          <p:cNvSpPr>
            <a:spLocks noChangeArrowheads="1"/>
          </p:cNvSpPr>
          <p:nvPr/>
        </p:nvSpPr>
        <p:spPr>
          <a:xfrm>
            <a:off x="10531768" y="463997"/>
            <a:ext cx="704330" cy="10314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4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LOGO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61" name="Rectangle 35"/>
          <p:cNvSpPr>
            <a:spLocks noChangeArrowheads="1"/>
          </p:cNvSpPr>
          <p:nvPr/>
        </p:nvSpPr>
        <p:spPr>
          <a:xfrm>
            <a:off x="0" y="6521601"/>
            <a:ext cx="11879263" cy="229825"/>
          </a:xfrm>
          <a:prstGeom prst="rect">
            <a:avLst/>
          </a:prstGeom>
          <a:solidFill>
            <a:srgbClr val="2f4b5c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3"/>
          <p:cNvSpPr>
            <a:spLocks noChangeAspect="1" noChangeArrowheads="1" noTextEdit="1"/>
          </p:cNvSpPr>
          <p:nvPr/>
        </p:nvSpPr>
        <p:spPr>
          <a:xfrm>
            <a:off x="10485" y="89112"/>
            <a:ext cx="11858290" cy="66623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>
          <a:xfrm>
            <a:off x="10485" y="89112"/>
            <a:ext cx="11858290" cy="6662314"/>
          </a:xfrm>
          <a:prstGeom prst="rect">
            <a:avLst/>
          </a:prstGeom>
          <a:solidFill>
            <a:srgbClr val="80dae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Freeform 6"/>
          <p:cNvSpPr/>
          <p:nvPr/>
        </p:nvSpPr>
        <p:spPr>
          <a:xfrm>
            <a:off x="10474968" y="6292649"/>
            <a:ext cx="1192820" cy="318959"/>
          </a:xfrm>
          <a:custGeom>
            <a:avLst/>
            <a:gdLst>
              <a:gd name="T0" fmla="*/ 181 w 1365"/>
              <a:gd name="T1" fmla="*/ 365 h 365"/>
              <a:gd name="T2" fmla="*/ 162 w 1365"/>
              <a:gd name="T3" fmla="*/ 363 h 365"/>
              <a:gd name="T4" fmla="*/ 128 w 1365"/>
              <a:gd name="T5" fmla="*/ 357 h 365"/>
              <a:gd name="T6" fmla="*/ 94 w 1365"/>
              <a:gd name="T7" fmla="*/ 343 h 365"/>
              <a:gd name="T8" fmla="*/ 66 w 1365"/>
              <a:gd name="T9" fmla="*/ 323 h 365"/>
              <a:gd name="T10" fmla="*/ 40 w 1365"/>
              <a:gd name="T11" fmla="*/ 297 h 365"/>
              <a:gd name="T12" fmla="*/ 22 w 1365"/>
              <a:gd name="T13" fmla="*/ 269 h 365"/>
              <a:gd name="T14" fmla="*/ 8 w 1365"/>
              <a:gd name="T15" fmla="*/ 238 h 365"/>
              <a:gd name="T16" fmla="*/ 0 w 1365"/>
              <a:gd name="T17" fmla="*/ 202 h 365"/>
              <a:gd name="T18" fmla="*/ 0 w 1365"/>
              <a:gd name="T19" fmla="*/ 182 h 365"/>
              <a:gd name="T20" fmla="*/ 0 w 1365"/>
              <a:gd name="T21" fmla="*/ 164 h 365"/>
              <a:gd name="T22" fmla="*/ 8 w 1365"/>
              <a:gd name="T23" fmla="*/ 128 h 365"/>
              <a:gd name="T24" fmla="*/ 22 w 1365"/>
              <a:gd name="T25" fmla="*/ 96 h 365"/>
              <a:gd name="T26" fmla="*/ 40 w 1365"/>
              <a:gd name="T27" fmla="*/ 66 h 365"/>
              <a:gd name="T28" fmla="*/ 66 w 1365"/>
              <a:gd name="T29" fmla="*/ 42 h 365"/>
              <a:gd name="T30" fmla="*/ 94 w 1365"/>
              <a:gd name="T31" fmla="*/ 22 h 365"/>
              <a:gd name="T32" fmla="*/ 128 w 1365"/>
              <a:gd name="T33" fmla="*/ 8 h 365"/>
              <a:gd name="T34" fmla="*/ 162 w 1365"/>
              <a:gd name="T35" fmla="*/ 2 h 365"/>
              <a:gd name="T36" fmla="*/ 1184 w 1365"/>
              <a:gd name="T37" fmla="*/ 0 h 365"/>
              <a:gd name="T38" fmla="*/ 1202 w 1365"/>
              <a:gd name="T39" fmla="*/ 2 h 365"/>
              <a:gd name="T40" fmla="*/ 1238 w 1365"/>
              <a:gd name="T41" fmla="*/ 8 h 365"/>
              <a:gd name="T42" fmla="*/ 1270 w 1365"/>
              <a:gd name="T43" fmla="*/ 22 h 365"/>
              <a:gd name="T44" fmla="*/ 1300 w 1365"/>
              <a:gd name="T45" fmla="*/ 42 h 365"/>
              <a:gd name="T46" fmla="*/ 1323 w 1365"/>
              <a:gd name="T47" fmla="*/ 66 h 365"/>
              <a:gd name="T48" fmla="*/ 1343 w 1365"/>
              <a:gd name="T49" fmla="*/ 96 h 365"/>
              <a:gd name="T50" fmla="*/ 1357 w 1365"/>
              <a:gd name="T51" fmla="*/ 128 h 365"/>
              <a:gd name="T52" fmla="*/ 1365 w 1365"/>
              <a:gd name="T53" fmla="*/ 164 h 365"/>
              <a:gd name="T54" fmla="*/ 1365 w 1365"/>
              <a:gd name="T55" fmla="*/ 182 h 365"/>
              <a:gd name="T56" fmla="*/ 1365 w 1365"/>
              <a:gd name="T57" fmla="*/ 202 h 365"/>
              <a:gd name="T58" fmla="*/ 1357 w 1365"/>
              <a:gd name="T59" fmla="*/ 238 h 365"/>
              <a:gd name="T60" fmla="*/ 1343 w 1365"/>
              <a:gd name="T61" fmla="*/ 269 h 365"/>
              <a:gd name="T62" fmla="*/ 1323 w 1365"/>
              <a:gd name="T63" fmla="*/ 297 h 365"/>
              <a:gd name="T64" fmla="*/ 1300 w 1365"/>
              <a:gd name="T65" fmla="*/ 323 h 365"/>
              <a:gd name="T66" fmla="*/ 1270 w 1365"/>
              <a:gd name="T67" fmla="*/ 343 h 365"/>
              <a:gd name="T68" fmla="*/ 1238 w 1365"/>
              <a:gd name="T69" fmla="*/ 357 h 365"/>
              <a:gd name="T70" fmla="*/ 1202 w 1365"/>
              <a:gd name="T71" fmla="*/ 363 h 365"/>
              <a:gd name="T72" fmla="*/ 1184 w 1365"/>
              <a:gd name="T73" fmla="*/ 365 h 36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5" h="365">
                <a:moveTo>
                  <a:pt x="1184" y="365"/>
                </a:moveTo>
                <a:lnTo>
                  <a:pt x="181" y="365"/>
                </a:lnTo>
                <a:lnTo>
                  <a:pt x="181" y="365"/>
                </a:lnTo>
                <a:lnTo>
                  <a:pt x="162" y="363"/>
                </a:lnTo>
                <a:lnTo>
                  <a:pt x="144" y="361"/>
                </a:lnTo>
                <a:lnTo>
                  <a:pt x="128" y="357"/>
                </a:lnTo>
                <a:lnTo>
                  <a:pt x="110" y="351"/>
                </a:lnTo>
                <a:lnTo>
                  <a:pt x="94" y="343"/>
                </a:lnTo>
                <a:lnTo>
                  <a:pt x="80" y="333"/>
                </a:lnTo>
                <a:lnTo>
                  <a:pt x="66" y="323"/>
                </a:lnTo>
                <a:lnTo>
                  <a:pt x="52" y="311"/>
                </a:lnTo>
                <a:lnTo>
                  <a:pt x="40" y="297"/>
                </a:lnTo>
                <a:lnTo>
                  <a:pt x="30" y="283"/>
                </a:lnTo>
                <a:lnTo>
                  <a:pt x="22" y="269"/>
                </a:lnTo>
                <a:lnTo>
                  <a:pt x="14" y="253"/>
                </a:lnTo>
                <a:lnTo>
                  <a:pt x="8" y="238"/>
                </a:lnTo>
                <a:lnTo>
                  <a:pt x="2" y="220"/>
                </a:lnTo>
                <a:lnTo>
                  <a:pt x="0" y="202"/>
                </a:lnTo>
                <a:lnTo>
                  <a:pt x="0" y="182"/>
                </a:lnTo>
                <a:lnTo>
                  <a:pt x="0" y="182"/>
                </a:lnTo>
                <a:lnTo>
                  <a:pt x="0" y="182"/>
                </a:lnTo>
                <a:lnTo>
                  <a:pt x="0" y="164"/>
                </a:lnTo>
                <a:lnTo>
                  <a:pt x="2" y="146"/>
                </a:lnTo>
                <a:lnTo>
                  <a:pt x="8" y="128"/>
                </a:lnTo>
                <a:lnTo>
                  <a:pt x="14" y="112"/>
                </a:lnTo>
                <a:lnTo>
                  <a:pt x="22" y="96"/>
                </a:lnTo>
                <a:lnTo>
                  <a:pt x="30" y="82"/>
                </a:lnTo>
                <a:lnTo>
                  <a:pt x="40" y="66"/>
                </a:lnTo>
                <a:lnTo>
                  <a:pt x="52" y="54"/>
                </a:lnTo>
                <a:lnTo>
                  <a:pt x="66" y="42"/>
                </a:lnTo>
                <a:lnTo>
                  <a:pt x="80" y="32"/>
                </a:lnTo>
                <a:lnTo>
                  <a:pt x="94" y="22"/>
                </a:lnTo>
                <a:lnTo>
                  <a:pt x="110" y="14"/>
                </a:lnTo>
                <a:lnTo>
                  <a:pt x="128" y="8"/>
                </a:lnTo>
                <a:lnTo>
                  <a:pt x="144" y="4"/>
                </a:lnTo>
                <a:lnTo>
                  <a:pt x="162" y="2"/>
                </a:lnTo>
                <a:lnTo>
                  <a:pt x="181" y="0"/>
                </a:lnTo>
                <a:lnTo>
                  <a:pt x="1184" y="0"/>
                </a:lnTo>
                <a:lnTo>
                  <a:pt x="1184" y="0"/>
                </a:lnTo>
                <a:lnTo>
                  <a:pt x="1202" y="2"/>
                </a:lnTo>
                <a:lnTo>
                  <a:pt x="1220" y="4"/>
                </a:lnTo>
                <a:lnTo>
                  <a:pt x="1238" y="8"/>
                </a:lnTo>
                <a:lnTo>
                  <a:pt x="1254" y="14"/>
                </a:lnTo>
                <a:lnTo>
                  <a:pt x="1270" y="22"/>
                </a:lnTo>
                <a:lnTo>
                  <a:pt x="1286" y="32"/>
                </a:lnTo>
                <a:lnTo>
                  <a:pt x="1300" y="42"/>
                </a:lnTo>
                <a:lnTo>
                  <a:pt x="1312" y="54"/>
                </a:lnTo>
                <a:lnTo>
                  <a:pt x="1323" y="66"/>
                </a:lnTo>
                <a:lnTo>
                  <a:pt x="1333" y="82"/>
                </a:lnTo>
                <a:lnTo>
                  <a:pt x="1343" y="96"/>
                </a:lnTo>
                <a:lnTo>
                  <a:pt x="1351" y="112"/>
                </a:lnTo>
                <a:lnTo>
                  <a:pt x="1357" y="128"/>
                </a:lnTo>
                <a:lnTo>
                  <a:pt x="1361" y="146"/>
                </a:lnTo>
                <a:lnTo>
                  <a:pt x="1365" y="164"/>
                </a:lnTo>
                <a:lnTo>
                  <a:pt x="1365" y="182"/>
                </a:lnTo>
                <a:lnTo>
                  <a:pt x="1365" y="182"/>
                </a:lnTo>
                <a:lnTo>
                  <a:pt x="1365" y="182"/>
                </a:lnTo>
                <a:lnTo>
                  <a:pt x="1365" y="202"/>
                </a:lnTo>
                <a:lnTo>
                  <a:pt x="1361" y="220"/>
                </a:lnTo>
                <a:lnTo>
                  <a:pt x="1357" y="238"/>
                </a:lnTo>
                <a:lnTo>
                  <a:pt x="1351" y="253"/>
                </a:lnTo>
                <a:lnTo>
                  <a:pt x="1343" y="269"/>
                </a:lnTo>
                <a:lnTo>
                  <a:pt x="1333" y="283"/>
                </a:lnTo>
                <a:lnTo>
                  <a:pt x="1323" y="297"/>
                </a:lnTo>
                <a:lnTo>
                  <a:pt x="1312" y="311"/>
                </a:lnTo>
                <a:lnTo>
                  <a:pt x="1300" y="323"/>
                </a:lnTo>
                <a:lnTo>
                  <a:pt x="1286" y="333"/>
                </a:lnTo>
                <a:lnTo>
                  <a:pt x="1270" y="343"/>
                </a:lnTo>
                <a:lnTo>
                  <a:pt x="1254" y="351"/>
                </a:lnTo>
                <a:lnTo>
                  <a:pt x="1238" y="357"/>
                </a:lnTo>
                <a:lnTo>
                  <a:pt x="1220" y="361"/>
                </a:lnTo>
                <a:lnTo>
                  <a:pt x="1202" y="363"/>
                </a:lnTo>
                <a:lnTo>
                  <a:pt x="1184" y="365"/>
                </a:lnTo>
                <a:lnTo>
                  <a:pt x="1184" y="365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>
          <a:xfrm>
            <a:off x="10753730" y="6314495"/>
            <a:ext cx="707827" cy="10292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4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LOGO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7" name="Freeform 8"/>
          <p:cNvSpPr/>
          <p:nvPr/>
        </p:nvSpPr>
        <p:spPr>
          <a:xfrm>
            <a:off x="4038983" y="89112"/>
            <a:ext cx="4314250" cy="6662314"/>
          </a:xfrm>
          <a:custGeom>
            <a:avLst/>
            <a:gdLst>
              <a:gd name="T0" fmla="*/ 4907 w 4937"/>
              <a:gd name="T1" fmla="*/ 836 h 7624"/>
              <a:gd name="T2" fmla="*/ 4616 w 4937"/>
              <a:gd name="T3" fmla="*/ 671 h 7624"/>
              <a:gd name="T4" fmla="*/ 4616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6 w 4937"/>
              <a:gd name="T11" fmla="*/ 7624 h 7624"/>
              <a:gd name="T12" fmla="*/ 4616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19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19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6" y="671"/>
                </a:lnTo>
                <a:lnTo>
                  <a:pt x="4616" y="0"/>
                </a:lnTo>
                <a:lnTo>
                  <a:pt x="0" y="0"/>
                </a:lnTo>
                <a:lnTo>
                  <a:pt x="0" y="7624"/>
                </a:lnTo>
                <a:lnTo>
                  <a:pt x="4616" y="7624"/>
                </a:lnTo>
                <a:lnTo>
                  <a:pt x="4616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19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19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ffb27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8" name="Freeform 9"/>
          <p:cNvSpPr/>
          <p:nvPr/>
        </p:nvSpPr>
        <p:spPr>
          <a:xfrm>
            <a:off x="10485" y="89112"/>
            <a:ext cx="4314250" cy="6662314"/>
          </a:xfrm>
          <a:custGeom>
            <a:avLst/>
            <a:gdLst>
              <a:gd name="T0" fmla="*/ 4907 w 4937"/>
              <a:gd name="T1" fmla="*/ 836 h 7624"/>
              <a:gd name="T2" fmla="*/ 4618 w 4937"/>
              <a:gd name="T3" fmla="*/ 671 h 7624"/>
              <a:gd name="T4" fmla="*/ 4618 w 4937"/>
              <a:gd name="T5" fmla="*/ 0 h 7624"/>
              <a:gd name="T6" fmla="*/ 0 w 4937"/>
              <a:gd name="T7" fmla="*/ 0 h 7624"/>
              <a:gd name="T8" fmla="*/ 0 w 4937"/>
              <a:gd name="T9" fmla="*/ 7624 h 7624"/>
              <a:gd name="T10" fmla="*/ 4618 w 4937"/>
              <a:gd name="T11" fmla="*/ 7624 h 7624"/>
              <a:gd name="T12" fmla="*/ 4618 w 4937"/>
              <a:gd name="T13" fmla="*/ 1090 h 7624"/>
              <a:gd name="T14" fmla="*/ 4907 w 4937"/>
              <a:gd name="T15" fmla="*/ 924 h 7624"/>
              <a:gd name="T16" fmla="*/ 4907 w 4937"/>
              <a:gd name="T17" fmla="*/ 924 h 7624"/>
              <a:gd name="T18" fmla="*/ 4921 w 4937"/>
              <a:gd name="T19" fmla="*/ 914 h 7624"/>
              <a:gd name="T20" fmla="*/ 4929 w 4937"/>
              <a:gd name="T21" fmla="*/ 902 h 7624"/>
              <a:gd name="T22" fmla="*/ 4935 w 4937"/>
              <a:gd name="T23" fmla="*/ 892 h 7624"/>
              <a:gd name="T24" fmla="*/ 4937 w 4937"/>
              <a:gd name="T25" fmla="*/ 880 h 7624"/>
              <a:gd name="T26" fmla="*/ 4935 w 4937"/>
              <a:gd name="T27" fmla="*/ 868 h 7624"/>
              <a:gd name="T28" fmla="*/ 4929 w 4937"/>
              <a:gd name="T29" fmla="*/ 858 h 7624"/>
              <a:gd name="T30" fmla="*/ 4921 w 4937"/>
              <a:gd name="T31" fmla="*/ 846 h 7624"/>
              <a:gd name="T32" fmla="*/ 4907 w 4937"/>
              <a:gd name="T33" fmla="*/ 836 h 7624"/>
              <a:gd name="T34" fmla="*/ 4907 w 4937"/>
              <a:gd name="T35" fmla="*/ 836 h 762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937" h="7624">
                <a:moveTo>
                  <a:pt x="4907" y="836"/>
                </a:moveTo>
                <a:lnTo>
                  <a:pt x="4618" y="671"/>
                </a:lnTo>
                <a:lnTo>
                  <a:pt x="4618" y="0"/>
                </a:lnTo>
                <a:lnTo>
                  <a:pt x="0" y="0"/>
                </a:lnTo>
                <a:lnTo>
                  <a:pt x="0" y="7624"/>
                </a:lnTo>
                <a:lnTo>
                  <a:pt x="4618" y="7624"/>
                </a:lnTo>
                <a:lnTo>
                  <a:pt x="4618" y="1090"/>
                </a:lnTo>
                <a:lnTo>
                  <a:pt x="4907" y="924"/>
                </a:lnTo>
                <a:lnTo>
                  <a:pt x="4907" y="924"/>
                </a:lnTo>
                <a:lnTo>
                  <a:pt x="4921" y="914"/>
                </a:lnTo>
                <a:lnTo>
                  <a:pt x="4929" y="902"/>
                </a:lnTo>
                <a:lnTo>
                  <a:pt x="4935" y="892"/>
                </a:lnTo>
                <a:lnTo>
                  <a:pt x="4937" y="880"/>
                </a:lnTo>
                <a:lnTo>
                  <a:pt x="4935" y="868"/>
                </a:lnTo>
                <a:lnTo>
                  <a:pt x="4929" y="858"/>
                </a:lnTo>
                <a:lnTo>
                  <a:pt x="4921" y="846"/>
                </a:lnTo>
                <a:lnTo>
                  <a:pt x="4907" y="836"/>
                </a:lnTo>
                <a:lnTo>
                  <a:pt x="4907" y="836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9" name="Freeform 10"/>
          <p:cNvSpPr/>
          <p:nvPr/>
        </p:nvSpPr>
        <p:spPr>
          <a:xfrm>
            <a:off x="352165" y="3552222"/>
            <a:ext cx="3320670" cy="17477"/>
          </a:xfrm>
          <a:custGeom>
            <a:avLst/>
            <a:gdLst>
              <a:gd name="T0" fmla="*/ 3792 w 3800"/>
              <a:gd name="T1" fmla="*/ 20 h 20"/>
              <a:gd name="T2" fmla="*/ 10 w 3800"/>
              <a:gd name="T3" fmla="*/ 20 h 20"/>
              <a:gd name="T4" fmla="*/ 10 w 3800"/>
              <a:gd name="T5" fmla="*/ 20 h 20"/>
              <a:gd name="T6" fmla="*/ 6 w 3800"/>
              <a:gd name="T7" fmla="*/ 20 h 20"/>
              <a:gd name="T8" fmla="*/ 2 w 3800"/>
              <a:gd name="T9" fmla="*/ 16 h 20"/>
              <a:gd name="T10" fmla="*/ 0 w 3800"/>
              <a:gd name="T11" fmla="*/ 14 h 20"/>
              <a:gd name="T12" fmla="*/ 0 w 3800"/>
              <a:gd name="T13" fmla="*/ 10 h 20"/>
              <a:gd name="T14" fmla="*/ 0 w 3800"/>
              <a:gd name="T15" fmla="*/ 10 h 20"/>
              <a:gd name="T16" fmla="*/ 0 w 3800"/>
              <a:gd name="T17" fmla="*/ 6 h 20"/>
              <a:gd name="T18" fmla="*/ 2 w 3800"/>
              <a:gd name="T19" fmla="*/ 4 h 20"/>
              <a:gd name="T20" fmla="*/ 6 w 3800"/>
              <a:gd name="T21" fmla="*/ 2 h 20"/>
              <a:gd name="T22" fmla="*/ 10 w 3800"/>
              <a:gd name="T23" fmla="*/ 0 h 20"/>
              <a:gd name="T24" fmla="*/ 3792 w 3800"/>
              <a:gd name="T25" fmla="*/ 0 h 20"/>
              <a:gd name="T26" fmla="*/ 3792 w 3800"/>
              <a:gd name="T27" fmla="*/ 0 h 20"/>
              <a:gd name="T28" fmla="*/ 3796 w 3800"/>
              <a:gd name="T29" fmla="*/ 2 h 20"/>
              <a:gd name="T30" fmla="*/ 3798 w 3800"/>
              <a:gd name="T31" fmla="*/ 4 h 20"/>
              <a:gd name="T32" fmla="*/ 3800 w 3800"/>
              <a:gd name="T33" fmla="*/ 6 h 20"/>
              <a:gd name="T34" fmla="*/ 3800 w 3800"/>
              <a:gd name="T35" fmla="*/ 10 h 20"/>
              <a:gd name="T36" fmla="*/ 3800 w 3800"/>
              <a:gd name="T37" fmla="*/ 10 h 20"/>
              <a:gd name="T38" fmla="*/ 3800 w 3800"/>
              <a:gd name="T39" fmla="*/ 14 h 20"/>
              <a:gd name="T40" fmla="*/ 3798 w 3800"/>
              <a:gd name="T41" fmla="*/ 16 h 20"/>
              <a:gd name="T42" fmla="*/ 3796 w 3800"/>
              <a:gd name="T43" fmla="*/ 20 h 20"/>
              <a:gd name="T44" fmla="*/ 3792 w 3800"/>
              <a:gd name="T45" fmla="*/ 20 h 20"/>
              <a:gd name="T46" fmla="*/ 3792 w 3800"/>
              <a:gd name="T47" fmla="*/ 20 h 2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0" h="20">
                <a:moveTo>
                  <a:pt x="3792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2" y="0"/>
                </a:lnTo>
                <a:lnTo>
                  <a:pt x="3792" y="0"/>
                </a:lnTo>
                <a:lnTo>
                  <a:pt x="3796" y="2"/>
                </a:lnTo>
                <a:lnTo>
                  <a:pt x="3798" y="4"/>
                </a:lnTo>
                <a:lnTo>
                  <a:pt x="3800" y="6"/>
                </a:lnTo>
                <a:lnTo>
                  <a:pt x="3800" y="10"/>
                </a:lnTo>
                <a:lnTo>
                  <a:pt x="3800" y="10"/>
                </a:lnTo>
                <a:lnTo>
                  <a:pt x="3800" y="14"/>
                </a:lnTo>
                <a:lnTo>
                  <a:pt x="3798" y="16"/>
                </a:lnTo>
                <a:lnTo>
                  <a:pt x="3796" y="20"/>
                </a:lnTo>
                <a:lnTo>
                  <a:pt x="3792" y="20"/>
                </a:lnTo>
                <a:lnTo>
                  <a:pt x="3792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>
          <a:xfrm>
            <a:off x="526936" y="4062557"/>
            <a:ext cx="2923064" cy="7570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5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ㆍ교육 순서에 대한 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1" name="Rectangle 12"/>
          <p:cNvSpPr>
            <a:spLocks noChangeArrowheads="1"/>
          </p:cNvSpPr>
          <p:nvPr/>
        </p:nvSpPr>
        <p:spPr>
          <a:xfrm>
            <a:off x="526936" y="4468902"/>
            <a:ext cx="2923064" cy="7603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5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ㆍ교육 순서에 대한 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>
          <a:xfrm>
            <a:off x="526936" y="4874373"/>
            <a:ext cx="2923064" cy="7549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5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ㆍ교육 순서에 대한 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>
          <a:xfrm>
            <a:off x="526937" y="1549333"/>
            <a:ext cx="2949279" cy="3651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80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교육순서 01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>
          <a:xfrm>
            <a:off x="526937" y="2335808"/>
            <a:ext cx="3012197" cy="1702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56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PRESENTATION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5" name="Freeform 16"/>
          <p:cNvSpPr/>
          <p:nvPr/>
        </p:nvSpPr>
        <p:spPr>
          <a:xfrm>
            <a:off x="4399888" y="3552222"/>
            <a:ext cx="3321544" cy="17477"/>
          </a:xfrm>
          <a:custGeom>
            <a:avLst/>
            <a:gdLst>
              <a:gd name="T0" fmla="*/ 3791 w 3801"/>
              <a:gd name="T1" fmla="*/ 20 h 20"/>
              <a:gd name="T2" fmla="*/ 10 w 3801"/>
              <a:gd name="T3" fmla="*/ 20 h 20"/>
              <a:gd name="T4" fmla="*/ 10 w 3801"/>
              <a:gd name="T5" fmla="*/ 20 h 20"/>
              <a:gd name="T6" fmla="*/ 6 w 3801"/>
              <a:gd name="T7" fmla="*/ 20 h 20"/>
              <a:gd name="T8" fmla="*/ 4 w 3801"/>
              <a:gd name="T9" fmla="*/ 16 h 20"/>
              <a:gd name="T10" fmla="*/ 2 w 3801"/>
              <a:gd name="T11" fmla="*/ 14 h 20"/>
              <a:gd name="T12" fmla="*/ 0 w 3801"/>
              <a:gd name="T13" fmla="*/ 10 h 20"/>
              <a:gd name="T14" fmla="*/ 0 w 3801"/>
              <a:gd name="T15" fmla="*/ 10 h 20"/>
              <a:gd name="T16" fmla="*/ 2 w 3801"/>
              <a:gd name="T17" fmla="*/ 6 h 20"/>
              <a:gd name="T18" fmla="*/ 4 w 3801"/>
              <a:gd name="T19" fmla="*/ 4 h 20"/>
              <a:gd name="T20" fmla="*/ 6 w 3801"/>
              <a:gd name="T21" fmla="*/ 2 h 20"/>
              <a:gd name="T22" fmla="*/ 10 w 3801"/>
              <a:gd name="T23" fmla="*/ 0 h 20"/>
              <a:gd name="T24" fmla="*/ 3791 w 3801"/>
              <a:gd name="T25" fmla="*/ 0 h 20"/>
              <a:gd name="T26" fmla="*/ 3791 w 3801"/>
              <a:gd name="T27" fmla="*/ 0 h 20"/>
              <a:gd name="T28" fmla="*/ 3795 w 3801"/>
              <a:gd name="T29" fmla="*/ 2 h 20"/>
              <a:gd name="T30" fmla="*/ 3799 w 3801"/>
              <a:gd name="T31" fmla="*/ 4 h 20"/>
              <a:gd name="T32" fmla="*/ 3801 w 3801"/>
              <a:gd name="T33" fmla="*/ 6 h 20"/>
              <a:gd name="T34" fmla="*/ 3801 w 3801"/>
              <a:gd name="T35" fmla="*/ 10 h 20"/>
              <a:gd name="T36" fmla="*/ 3801 w 3801"/>
              <a:gd name="T37" fmla="*/ 10 h 20"/>
              <a:gd name="T38" fmla="*/ 3801 w 3801"/>
              <a:gd name="T39" fmla="*/ 14 h 20"/>
              <a:gd name="T40" fmla="*/ 3799 w 3801"/>
              <a:gd name="T41" fmla="*/ 16 h 20"/>
              <a:gd name="T42" fmla="*/ 3795 w 3801"/>
              <a:gd name="T43" fmla="*/ 20 h 20"/>
              <a:gd name="T44" fmla="*/ 3791 w 3801"/>
              <a:gd name="T45" fmla="*/ 20 h 20"/>
              <a:gd name="T46" fmla="*/ 3791 w 3801"/>
              <a:gd name="T47" fmla="*/ 20 h 2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1" h="20">
                <a:moveTo>
                  <a:pt x="3791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4" y="16"/>
                </a:lnTo>
                <a:lnTo>
                  <a:pt x="2" y="14"/>
                </a:lnTo>
                <a:lnTo>
                  <a:pt x="0" y="10"/>
                </a:lnTo>
                <a:lnTo>
                  <a:pt x="0" y="10"/>
                </a:lnTo>
                <a:lnTo>
                  <a:pt x="2" y="6"/>
                </a:lnTo>
                <a:lnTo>
                  <a:pt x="4" y="4"/>
                </a:lnTo>
                <a:lnTo>
                  <a:pt x="6" y="2"/>
                </a:lnTo>
                <a:lnTo>
                  <a:pt x="10" y="0"/>
                </a:lnTo>
                <a:lnTo>
                  <a:pt x="3791" y="0"/>
                </a:lnTo>
                <a:lnTo>
                  <a:pt x="3791" y="0"/>
                </a:lnTo>
                <a:lnTo>
                  <a:pt x="3795" y="2"/>
                </a:lnTo>
                <a:lnTo>
                  <a:pt x="3799" y="4"/>
                </a:lnTo>
                <a:lnTo>
                  <a:pt x="3801" y="6"/>
                </a:lnTo>
                <a:lnTo>
                  <a:pt x="3801" y="10"/>
                </a:lnTo>
                <a:lnTo>
                  <a:pt x="3801" y="10"/>
                </a:lnTo>
                <a:lnTo>
                  <a:pt x="3801" y="14"/>
                </a:lnTo>
                <a:lnTo>
                  <a:pt x="3799" y="16"/>
                </a:lnTo>
                <a:lnTo>
                  <a:pt x="3795" y="20"/>
                </a:lnTo>
                <a:lnTo>
                  <a:pt x="3791" y="20"/>
                </a:lnTo>
                <a:lnTo>
                  <a:pt x="3791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6" name="Rectangle 17"/>
          <p:cNvSpPr>
            <a:spLocks noChangeArrowheads="1"/>
          </p:cNvSpPr>
          <p:nvPr/>
        </p:nvSpPr>
        <p:spPr>
          <a:xfrm>
            <a:off x="4574660" y="4062557"/>
            <a:ext cx="2923064" cy="7570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5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ㆍ교육 순서에 대한 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7" name="Rectangle 18"/>
          <p:cNvSpPr>
            <a:spLocks noChangeArrowheads="1"/>
          </p:cNvSpPr>
          <p:nvPr/>
        </p:nvSpPr>
        <p:spPr>
          <a:xfrm>
            <a:off x="4574660" y="4468902"/>
            <a:ext cx="2923064" cy="7603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5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ㆍ교육 순서에 대한 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8" name="Rectangle 19"/>
          <p:cNvSpPr>
            <a:spLocks noChangeArrowheads="1"/>
          </p:cNvSpPr>
          <p:nvPr/>
        </p:nvSpPr>
        <p:spPr>
          <a:xfrm>
            <a:off x="4574660" y="4874373"/>
            <a:ext cx="2923064" cy="7549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5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ㆍ교육 순서에 대한 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9" name="Rectangle 20"/>
          <p:cNvSpPr>
            <a:spLocks noChangeArrowheads="1"/>
          </p:cNvSpPr>
          <p:nvPr/>
        </p:nvSpPr>
        <p:spPr>
          <a:xfrm>
            <a:off x="4574660" y="1549333"/>
            <a:ext cx="2949279" cy="3651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80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교육순서 02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0" name="Rectangle 21"/>
          <p:cNvSpPr>
            <a:spLocks noChangeArrowheads="1"/>
          </p:cNvSpPr>
          <p:nvPr/>
        </p:nvSpPr>
        <p:spPr>
          <a:xfrm>
            <a:off x="4574660" y="2335808"/>
            <a:ext cx="3012199" cy="1702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56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PRESENTATION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" name="Freeform 22"/>
          <p:cNvSpPr/>
          <p:nvPr/>
        </p:nvSpPr>
        <p:spPr>
          <a:xfrm>
            <a:off x="8335757" y="3552222"/>
            <a:ext cx="3321544" cy="17477"/>
          </a:xfrm>
          <a:custGeom>
            <a:avLst/>
            <a:gdLst>
              <a:gd name="T0" fmla="*/ 3791 w 3801"/>
              <a:gd name="T1" fmla="*/ 20 h 20"/>
              <a:gd name="T2" fmla="*/ 10 w 3801"/>
              <a:gd name="T3" fmla="*/ 20 h 20"/>
              <a:gd name="T4" fmla="*/ 10 w 3801"/>
              <a:gd name="T5" fmla="*/ 20 h 20"/>
              <a:gd name="T6" fmla="*/ 6 w 3801"/>
              <a:gd name="T7" fmla="*/ 20 h 20"/>
              <a:gd name="T8" fmla="*/ 2 w 3801"/>
              <a:gd name="T9" fmla="*/ 16 h 20"/>
              <a:gd name="T10" fmla="*/ 0 w 3801"/>
              <a:gd name="T11" fmla="*/ 14 h 20"/>
              <a:gd name="T12" fmla="*/ 0 w 3801"/>
              <a:gd name="T13" fmla="*/ 10 h 20"/>
              <a:gd name="T14" fmla="*/ 0 w 3801"/>
              <a:gd name="T15" fmla="*/ 10 h 20"/>
              <a:gd name="T16" fmla="*/ 0 w 3801"/>
              <a:gd name="T17" fmla="*/ 6 h 20"/>
              <a:gd name="T18" fmla="*/ 2 w 3801"/>
              <a:gd name="T19" fmla="*/ 4 h 20"/>
              <a:gd name="T20" fmla="*/ 6 w 3801"/>
              <a:gd name="T21" fmla="*/ 2 h 20"/>
              <a:gd name="T22" fmla="*/ 10 w 3801"/>
              <a:gd name="T23" fmla="*/ 0 h 20"/>
              <a:gd name="T24" fmla="*/ 3791 w 3801"/>
              <a:gd name="T25" fmla="*/ 0 h 20"/>
              <a:gd name="T26" fmla="*/ 3791 w 3801"/>
              <a:gd name="T27" fmla="*/ 0 h 20"/>
              <a:gd name="T28" fmla="*/ 3795 w 3801"/>
              <a:gd name="T29" fmla="*/ 2 h 20"/>
              <a:gd name="T30" fmla="*/ 3797 w 3801"/>
              <a:gd name="T31" fmla="*/ 4 h 20"/>
              <a:gd name="T32" fmla="*/ 3799 w 3801"/>
              <a:gd name="T33" fmla="*/ 6 h 20"/>
              <a:gd name="T34" fmla="*/ 3801 w 3801"/>
              <a:gd name="T35" fmla="*/ 10 h 20"/>
              <a:gd name="T36" fmla="*/ 3801 w 3801"/>
              <a:gd name="T37" fmla="*/ 10 h 20"/>
              <a:gd name="T38" fmla="*/ 3799 w 3801"/>
              <a:gd name="T39" fmla="*/ 14 h 20"/>
              <a:gd name="T40" fmla="*/ 3797 w 3801"/>
              <a:gd name="T41" fmla="*/ 16 h 20"/>
              <a:gd name="T42" fmla="*/ 3795 w 3801"/>
              <a:gd name="T43" fmla="*/ 20 h 20"/>
              <a:gd name="T44" fmla="*/ 3791 w 3801"/>
              <a:gd name="T45" fmla="*/ 20 h 20"/>
              <a:gd name="T46" fmla="*/ 3791 w 3801"/>
              <a:gd name="T47" fmla="*/ 20 h 2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801" h="20">
                <a:moveTo>
                  <a:pt x="3791" y="20"/>
                </a:moveTo>
                <a:lnTo>
                  <a:pt x="10" y="20"/>
                </a:lnTo>
                <a:lnTo>
                  <a:pt x="10" y="20"/>
                </a:lnTo>
                <a:lnTo>
                  <a:pt x="6" y="20"/>
                </a:lnTo>
                <a:lnTo>
                  <a:pt x="2" y="16"/>
                </a:lnTo>
                <a:lnTo>
                  <a:pt x="0" y="14"/>
                </a:lnTo>
                <a:lnTo>
                  <a:pt x="0" y="10"/>
                </a:lnTo>
                <a:lnTo>
                  <a:pt x="0" y="10"/>
                </a:lnTo>
                <a:lnTo>
                  <a:pt x="0" y="6"/>
                </a:lnTo>
                <a:lnTo>
                  <a:pt x="2" y="4"/>
                </a:lnTo>
                <a:lnTo>
                  <a:pt x="6" y="2"/>
                </a:lnTo>
                <a:lnTo>
                  <a:pt x="10" y="0"/>
                </a:lnTo>
                <a:lnTo>
                  <a:pt x="3791" y="0"/>
                </a:lnTo>
                <a:lnTo>
                  <a:pt x="3791" y="0"/>
                </a:lnTo>
                <a:lnTo>
                  <a:pt x="3795" y="2"/>
                </a:lnTo>
                <a:lnTo>
                  <a:pt x="3797" y="4"/>
                </a:lnTo>
                <a:lnTo>
                  <a:pt x="3799" y="6"/>
                </a:lnTo>
                <a:lnTo>
                  <a:pt x="3801" y="10"/>
                </a:lnTo>
                <a:lnTo>
                  <a:pt x="3801" y="10"/>
                </a:lnTo>
                <a:lnTo>
                  <a:pt x="3799" y="14"/>
                </a:lnTo>
                <a:lnTo>
                  <a:pt x="3797" y="16"/>
                </a:lnTo>
                <a:lnTo>
                  <a:pt x="3795" y="20"/>
                </a:lnTo>
                <a:lnTo>
                  <a:pt x="3791" y="20"/>
                </a:lnTo>
                <a:lnTo>
                  <a:pt x="3791" y="20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2" name="Rectangle 23"/>
          <p:cNvSpPr>
            <a:spLocks noChangeArrowheads="1"/>
          </p:cNvSpPr>
          <p:nvPr/>
        </p:nvSpPr>
        <p:spPr>
          <a:xfrm>
            <a:off x="8510530" y="4062557"/>
            <a:ext cx="2924812" cy="7570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5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ㆍ교육 순서에 대한 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>
          <a:xfrm>
            <a:off x="8510530" y="4468902"/>
            <a:ext cx="2924812" cy="7603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5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ㆍ교육 순서에 대한 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66" name="Rectangle 25"/>
          <p:cNvSpPr>
            <a:spLocks noChangeArrowheads="1"/>
          </p:cNvSpPr>
          <p:nvPr/>
        </p:nvSpPr>
        <p:spPr>
          <a:xfrm>
            <a:off x="8510530" y="4874373"/>
            <a:ext cx="2924812" cy="7549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5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ㆍ교육 순서에 대한 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67" name="Rectangle 26"/>
          <p:cNvSpPr>
            <a:spLocks noChangeArrowheads="1"/>
          </p:cNvSpPr>
          <p:nvPr/>
        </p:nvSpPr>
        <p:spPr>
          <a:xfrm>
            <a:off x="8510530" y="1549333"/>
            <a:ext cx="2951027" cy="36513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80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교육순서 03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68" name="Rectangle 27"/>
          <p:cNvSpPr>
            <a:spLocks noChangeArrowheads="1"/>
          </p:cNvSpPr>
          <p:nvPr/>
        </p:nvSpPr>
        <p:spPr>
          <a:xfrm>
            <a:off x="8510530" y="2335808"/>
            <a:ext cx="3013946" cy="17027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56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PRESENTATION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 noChangeAspect="1" noChangeArrowheads="1" noTextEdit="1"/>
          </p:cNvSpPr>
          <p:nvPr/>
        </p:nvSpPr>
        <p:spPr>
          <a:xfrm>
            <a:off x="0" y="80283"/>
            <a:ext cx="11879263" cy="66799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>
          <a:xfrm>
            <a:off x="4666" y="80283"/>
            <a:ext cx="11874596" cy="66799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>
          <a:xfrm>
            <a:off x="4666" y="80283"/>
            <a:ext cx="11874596" cy="66799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>
          <a:xfrm>
            <a:off x="1544852" y="3929580"/>
            <a:ext cx="1598525" cy="57574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9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>
          <a:xfrm>
            <a:off x="1544852" y="4426640"/>
            <a:ext cx="1598525" cy="5739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9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>
          <a:xfrm>
            <a:off x="1544852" y="4928367"/>
            <a:ext cx="1598525" cy="5770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9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>
          <a:xfrm>
            <a:off x="5230796" y="5140726"/>
            <a:ext cx="1013955" cy="3551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>
          <a:xfrm>
            <a:off x="5230796" y="5385755"/>
            <a:ext cx="1013955" cy="357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>
          <a:xfrm>
            <a:off x="5230796" y="5630785"/>
            <a:ext cx="1013955" cy="360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>
          <a:xfrm>
            <a:off x="940446" y="2332221"/>
            <a:ext cx="2370952" cy="10015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300" b="1" i="0" u="none" strike="noStrike" cap="none" normalizeH="0" baseline="0">
                <a:solidFill>
                  <a:srgbClr val="3e5dae"/>
                </a:solidFill>
                <a:effectLst/>
                <a:latin typeface="에스코어 드림 6 Bold"/>
                <a:ea typeface="에스코어 드림 6 Bold"/>
              </a:rPr>
              <a:t>PRESENTATION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>
          <a:xfrm>
            <a:off x="1402501" y="2738270"/>
            <a:ext cx="1796883" cy="13955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4600" b="1" i="0" u="none" strike="noStrike" cap="none" normalizeH="0" baseline="0">
                <a:solidFill>
                  <a:srgbClr val="3e3a39"/>
                </a:solidFill>
                <a:effectLst/>
                <a:latin typeface="에스코어 드림 7 ExtraBold"/>
                <a:ea typeface="에스코어 드림 7 ExtraBold"/>
              </a:rPr>
              <a:t>교육 내용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>
          <a:xfrm>
            <a:off x="5100113" y="4363632"/>
            <a:ext cx="1410670" cy="8179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700" b="1" i="0" u="none" strike="noStrike" cap="none" normalizeH="0" baseline="0">
                <a:solidFill>
                  <a:srgbClr val="3e3a39"/>
                </a:solidFill>
                <a:effectLst/>
                <a:latin typeface="에스코어 드림 7 ExtraBold"/>
                <a:ea typeface="에스코어 드림 7 ExtraBold"/>
              </a:rPr>
              <a:t>교육 내용 01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>
          <a:xfrm>
            <a:off x="7304211" y="5140726"/>
            <a:ext cx="1012788" cy="3551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>
          <a:xfrm>
            <a:off x="7304211" y="5385755"/>
            <a:ext cx="1012788" cy="357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>
          <a:xfrm>
            <a:off x="7304211" y="5630785"/>
            <a:ext cx="1012788" cy="360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>
          <a:xfrm>
            <a:off x="7171195" y="4363632"/>
            <a:ext cx="1411838" cy="8179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700" b="1" i="0" u="none" strike="noStrike" cap="none" normalizeH="0" baseline="0">
                <a:solidFill>
                  <a:srgbClr val="3e3a39"/>
                </a:solidFill>
                <a:effectLst/>
                <a:latin typeface="에스코어 드림 7 ExtraBold"/>
                <a:ea typeface="에스코어 드림 7 ExtraBold"/>
              </a:rPr>
              <a:t>교육 내용 02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>
          <a:xfrm>
            <a:off x="9311120" y="5140726"/>
            <a:ext cx="1015122" cy="3551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3" name="Rectangle 21"/>
          <p:cNvSpPr>
            <a:spLocks noChangeArrowheads="1"/>
          </p:cNvSpPr>
          <p:nvPr/>
        </p:nvSpPr>
        <p:spPr>
          <a:xfrm>
            <a:off x="9311120" y="5385755"/>
            <a:ext cx="1015122" cy="3578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>
          <a:xfrm>
            <a:off x="9311120" y="5630785"/>
            <a:ext cx="1015122" cy="360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200" b="0" i="0" u="none" strike="noStrike" cap="none" normalizeH="0" baseline="0">
                <a:solidFill>
                  <a:srgbClr val="000000"/>
                </a:solidFill>
                <a:effectLst/>
                <a:latin typeface="에스코어 드림 4 Regular"/>
                <a:ea typeface="에스코어 드림 4 Regular"/>
              </a:rPr>
              <a:t>ㆍ내용을 입력하세요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5" name="Rectangle 23"/>
          <p:cNvSpPr>
            <a:spLocks noChangeArrowheads="1"/>
          </p:cNvSpPr>
          <p:nvPr/>
        </p:nvSpPr>
        <p:spPr>
          <a:xfrm>
            <a:off x="9180438" y="4363632"/>
            <a:ext cx="1411836" cy="8179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700" b="1" i="0" u="none" strike="noStrike" cap="none" normalizeH="0" baseline="0">
                <a:solidFill>
                  <a:srgbClr val="3e3a39"/>
                </a:solidFill>
                <a:effectLst/>
                <a:latin typeface="에스코어 드림 7 ExtraBold"/>
                <a:ea typeface="에스코어 드림 7 ExtraBold"/>
              </a:rPr>
              <a:t>교육 내용 03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6" name="Freeform 24"/>
          <p:cNvSpPr/>
          <p:nvPr/>
        </p:nvSpPr>
        <p:spPr>
          <a:xfrm>
            <a:off x="396713" y="425658"/>
            <a:ext cx="1089797" cy="289368"/>
          </a:xfrm>
          <a:custGeom>
            <a:avLst/>
            <a:gdLst>
              <a:gd name="T0" fmla="*/ 810 w 934"/>
              <a:gd name="T1" fmla="*/ 248 h 248"/>
              <a:gd name="T2" fmla="*/ 124 w 934"/>
              <a:gd name="T3" fmla="*/ 248 h 248"/>
              <a:gd name="T4" fmla="*/ 124 w 934"/>
              <a:gd name="T5" fmla="*/ 248 h 248"/>
              <a:gd name="T6" fmla="*/ 112 w 934"/>
              <a:gd name="T7" fmla="*/ 248 h 248"/>
              <a:gd name="T8" fmla="*/ 100 w 934"/>
              <a:gd name="T9" fmla="*/ 246 h 248"/>
              <a:gd name="T10" fmla="*/ 88 w 934"/>
              <a:gd name="T11" fmla="*/ 242 h 248"/>
              <a:gd name="T12" fmla="*/ 76 w 934"/>
              <a:gd name="T13" fmla="*/ 238 h 248"/>
              <a:gd name="T14" fmla="*/ 56 w 934"/>
              <a:gd name="T15" fmla="*/ 228 h 248"/>
              <a:gd name="T16" fmla="*/ 38 w 934"/>
              <a:gd name="T17" fmla="*/ 212 h 248"/>
              <a:gd name="T18" fmla="*/ 22 w 934"/>
              <a:gd name="T19" fmla="*/ 194 h 248"/>
              <a:gd name="T20" fmla="*/ 10 w 934"/>
              <a:gd name="T21" fmla="*/ 172 h 248"/>
              <a:gd name="T22" fmla="*/ 6 w 934"/>
              <a:gd name="T23" fmla="*/ 160 h 248"/>
              <a:gd name="T24" fmla="*/ 4 w 934"/>
              <a:gd name="T25" fmla="*/ 150 h 248"/>
              <a:gd name="T26" fmla="*/ 2 w 934"/>
              <a:gd name="T27" fmla="*/ 136 h 248"/>
              <a:gd name="T28" fmla="*/ 0 w 934"/>
              <a:gd name="T29" fmla="*/ 124 h 248"/>
              <a:gd name="T30" fmla="*/ 0 w 934"/>
              <a:gd name="T31" fmla="*/ 124 h 248"/>
              <a:gd name="T32" fmla="*/ 2 w 934"/>
              <a:gd name="T33" fmla="*/ 112 h 248"/>
              <a:gd name="T34" fmla="*/ 4 w 934"/>
              <a:gd name="T35" fmla="*/ 100 h 248"/>
              <a:gd name="T36" fmla="*/ 6 w 934"/>
              <a:gd name="T37" fmla="*/ 88 h 248"/>
              <a:gd name="T38" fmla="*/ 10 w 934"/>
              <a:gd name="T39" fmla="*/ 76 h 248"/>
              <a:gd name="T40" fmla="*/ 22 w 934"/>
              <a:gd name="T41" fmla="*/ 54 h 248"/>
              <a:gd name="T42" fmla="*/ 38 w 934"/>
              <a:gd name="T43" fmla="*/ 36 h 248"/>
              <a:gd name="T44" fmla="*/ 56 w 934"/>
              <a:gd name="T45" fmla="*/ 20 h 248"/>
              <a:gd name="T46" fmla="*/ 76 w 934"/>
              <a:gd name="T47" fmla="*/ 10 h 248"/>
              <a:gd name="T48" fmla="*/ 88 w 934"/>
              <a:gd name="T49" fmla="*/ 6 h 248"/>
              <a:gd name="T50" fmla="*/ 100 w 934"/>
              <a:gd name="T51" fmla="*/ 2 h 248"/>
              <a:gd name="T52" fmla="*/ 112 w 934"/>
              <a:gd name="T53" fmla="*/ 0 h 248"/>
              <a:gd name="T54" fmla="*/ 124 w 934"/>
              <a:gd name="T55" fmla="*/ 0 h 248"/>
              <a:gd name="T56" fmla="*/ 810 w 934"/>
              <a:gd name="T57" fmla="*/ 0 h 248"/>
              <a:gd name="T58" fmla="*/ 810 w 934"/>
              <a:gd name="T59" fmla="*/ 0 h 248"/>
              <a:gd name="T60" fmla="*/ 822 w 934"/>
              <a:gd name="T61" fmla="*/ 0 h 248"/>
              <a:gd name="T62" fmla="*/ 834 w 934"/>
              <a:gd name="T63" fmla="*/ 2 h 248"/>
              <a:gd name="T64" fmla="*/ 846 w 934"/>
              <a:gd name="T65" fmla="*/ 6 h 248"/>
              <a:gd name="T66" fmla="*/ 858 w 934"/>
              <a:gd name="T67" fmla="*/ 10 h 248"/>
              <a:gd name="T68" fmla="*/ 878 w 934"/>
              <a:gd name="T69" fmla="*/ 20 h 248"/>
              <a:gd name="T70" fmla="*/ 898 w 934"/>
              <a:gd name="T71" fmla="*/ 36 h 248"/>
              <a:gd name="T72" fmla="*/ 912 w 934"/>
              <a:gd name="T73" fmla="*/ 54 h 248"/>
              <a:gd name="T74" fmla="*/ 924 w 934"/>
              <a:gd name="T75" fmla="*/ 76 h 248"/>
              <a:gd name="T76" fmla="*/ 928 w 934"/>
              <a:gd name="T77" fmla="*/ 88 h 248"/>
              <a:gd name="T78" fmla="*/ 932 w 934"/>
              <a:gd name="T79" fmla="*/ 100 h 248"/>
              <a:gd name="T80" fmla="*/ 934 w 934"/>
              <a:gd name="T81" fmla="*/ 112 h 248"/>
              <a:gd name="T82" fmla="*/ 934 w 934"/>
              <a:gd name="T83" fmla="*/ 124 h 248"/>
              <a:gd name="T84" fmla="*/ 934 w 934"/>
              <a:gd name="T85" fmla="*/ 124 h 248"/>
              <a:gd name="T86" fmla="*/ 934 w 934"/>
              <a:gd name="T87" fmla="*/ 136 h 248"/>
              <a:gd name="T88" fmla="*/ 932 w 934"/>
              <a:gd name="T89" fmla="*/ 150 h 248"/>
              <a:gd name="T90" fmla="*/ 928 w 934"/>
              <a:gd name="T91" fmla="*/ 160 h 248"/>
              <a:gd name="T92" fmla="*/ 924 w 934"/>
              <a:gd name="T93" fmla="*/ 172 h 248"/>
              <a:gd name="T94" fmla="*/ 912 w 934"/>
              <a:gd name="T95" fmla="*/ 194 h 248"/>
              <a:gd name="T96" fmla="*/ 898 w 934"/>
              <a:gd name="T97" fmla="*/ 212 h 248"/>
              <a:gd name="T98" fmla="*/ 878 w 934"/>
              <a:gd name="T99" fmla="*/ 228 h 248"/>
              <a:gd name="T100" fmla="*/ 858 w 934"/>
              <a:gd name="T101" fmla="*/ 238 h 248"/>
              <a:gd name="T102" fmla="*/ 846 w 934"/>
              <a:gd name="T103" fmla="*/ 242 h 248"/>
              <a:gd name="T104" fmla="*/ 834 w 934"/>
              <a:gd name="T105" fmla="*/ 246 h 248"/>
              <a:gd name="T106" fmla="*/ 822 w 934"/>
              <a:gd name="T107" fmla="*/ 248 h 248"/>
              <a:gd name="T108" fmla="*/ 810 w 934"/>
              <a:gd name="T109" fmla="*/ 248 h 248"/>
              <a:gd name="T110" fmla="*/ 810 w 934"/>
              <a:gd name="T111" fmla="*/ 248 h 24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34" h="248">
                <a:moveTo>
                  <a:pt x="810" y="248"/>
                </a:moveTo>
                <a:lnTo>
                  <a:pt x="124" y="248"/>
                </a:lnTo>
                <a:lnTo>
                  <a:pt x="124" y="248"/>
                </a:lnTo>
                <a:lnTo>
                  <a:pt x="112" y="248"/>
                </a:lnTo>
                <a:lnTo>
                  <a:pt x="100" y="246"/>
                </a:lnTo>
                <a:lnTo>
                  <a:pt x="88" y="242"/>
                </a:lnTo>
                <a:lnTo>
                  <a:pt x="76" y="238"/>
                </a:lnTo>
                <a:lnTo>
                  <a:pt x="56" y="228"/>
                </a:lnTo>
                <a:lnTo>
                  <a:pt x="38" y="212"/>
                </a:lnTo>
                <a:lnTo>
                  <a:pt x="22" y="194"/>
                </a:lnTo>
                <a:lnTo>
                  <a:pt x="10" y="172"/>
                </a:lnTo>
                <a:lnTo>
                  <a:pt x="6" y="160"/>
                </a:lnTo>
                <a:lnTo>
                  <a:pt x="4" y="150"/>
                </a:lnTo>
                <a:lnTo>
                  <a:pt x="2" y="136"/>
                </a:lnTo>
                <a:lnTo>
                  <a:pt x="0" y="124"/>
                </a:lnTo>
                <a:lnTo>
                  <a:pt x="0" y="124"/>
                </a:lnTo>
                <a:lnTo>
                  <a:pt x="2" y="112"/>
                </a:lnTo>
                <a:lnTo>
                  <a:pt x="4" y="100"/>
                </a:lnTo>
                <a:lnTo>
                  <a:pt x="6" y="88"/>
                </a:lnTo>
                <a:lnTo>
                  <a:pt x="10" y="76"/>
                </a:lnTo>
                <a:lnTo>
                  <a:pt x="22" y="54"/>
                </a:lnTo>
                <a:lnTo>
                  <a:pt x="38" y="36"/>
                </a:lnTo>
                <a:lnTo>
                  <a:pt x="56" y="20"/>
                </a:lnTo>
                <a:lnTo>
                  <a:pt x="76" y="10"/>
                </a:lnTo>
                <a:lnTo>
                  <a:pt x="88" y="6"/>
                </a:lnTo>
                <a:lnTo>
                  <a:pt x="100" y="2"/>
                </a:lnTo>
                <a:lnTo>
                  <a:pt x="112" y="0"/>
                </a:lnTo>
                <a:lnTo>
                  <a:pt x="124" y="0"/>
                </a:lnTo>
                <a:lnTo>
                  <a:pt x="810" y="0"/>
                </a:lnTo>
                <a:lnTo>
                  <a:pt x="810" y="0"/>
                </a:lnTo>
                <a:lnTo>
                  <a:pt x="822" y="0"/>
                </a:lnTo>
                <a:lnTo>
                  <a:pt x="834" y="2"/>
                </a:lnTo>
                <a:lnTo>
                  <a:pt x="846" y="6"/>
                </a:lnTo>
                <a:lnTo>
                  <a:pt x="858" y="10"/>
                </a:lnTo>
                <a:lnTo>
                  <a:pt x="878" y="20"/>
                </a:lnTo>
                <a:lnTo>
                  <a:pt x="898" y="36"/>
                </a:lnTo>
                <a:lnTo>
                  <a:pt x="912" y="54"/>
                </a:lnTo>
                <a:lnTo>
                  <a:pt x="924" y="76"/>
                </a:lnTo>
                <a:lnTo>
                  <a:pt x="928" y="88"/>
                </a:lnTo>
                <a:lnTo>
                  <a:pt x="932" y="100"/>
                </a:lnTo>
                <a:lnTo>
                  <a:pt x="934" y="112"/>
                </a:lnTo>
                <a:lnTo>
                  <a:pt x="934" y="124"/>
                </a:lnTo>
                <a:lnTo>
                  <a:pt x="934" y="124"/>
                </a:lnTo>
                <a:lnTo>
                  <a:pt x="934" y="136"/>
                </a:lnTo>
                <a:lnTo>
                  <a:pt x="932" y="150"/>
                </a:lnTo>
                <a:lnTo>
                  <a:pt x="928" y="160"/>
                </a:lnTo>
                <a:lnTo>
                  <a:pt x="924" y="172"/>
                </a:lnTo>
                <a:lnTo>
                  <a:pt x="912" y="194"/>
                </a:lnTo>
                <a:lnTo>
                  <a:pt x="898" y="212"/>
                </a:lnTo>
                <a:lnTo>
                  <a:pt x="878" y="228"/>
                </a:lnTo>
                <a:lnTo>
                  <a:pt x="858" y="238"/>
                </a:lnTo>
                <a:lnTo>
                  <a:pt x="846" y="242"/>
                </a:lnTo>
                <a:lnTo>
                  <a:pt x="834" y="246"/>
                </a:lnTo>
                <a:lnTo>
                  <a:pt x="822" y="248"/>
                </a:lnTo>
                <a:lnTo>
                  <a:pt x="810" y="248"/>
                </a:lnTo>
                <a:lnTo>
                  <a:pt x="810" y="248"/>
                </a:lnTo>
                <a:close/>
              </a:path>
            </a:pathLst>
          </a:custGeom>
          <a:solidFill>
            <a:srgbClr val="3e5dae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Rectangle 25"/>
          <p:cNvSpPr>
            <a:spLocks noChangeArrowheads="1"/>
          </p:cNvSpPr>
          <p:nvPr/>
        </p:nvSpPr>
        <p:spPr>
          <a:xfrm>
            <a:off x="681414" y="469997"/>
            <a:ext cx="585738" cy="6349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100" b="1" i="0" u="none" strike="noStrike" cap="none" normalizeH="0" baseline="0">
                <a:solidFill>
                  <a:srgbClr val="ffffff"/>
                </a:solidFill>
                <a:effectLst/>
                <a:latin typeface="에스코어 드림 6 Bold"/>
                <a:ea typeface="에스코어 드림 6 Bold"/>
              </a:rPr>
              <a:t>LOGO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grpSp>
        <p:nvGrpSpPr>
          <p:cNvPr id="2088" name="그룹 2087"/>
          <p:cNvGrpSpPr/>
          <p:nvPr/>
        </p:nvGrpSpPr>
        <p:grpSpPr>
          <a:xfrm rot="0">
            <a:off x="5132784" y="873712"/>
            <a:ext cx="5339309" cy="3228554"/>
            <a:chOff x="6983413" y="1081088"/>
            <a:chExt cx="7264400" cy="4392612"/>
          </a:xfrm>
        </p:grpSpPr>
        <p:sp>
          <p:nvSpPr>
            <p:cNvPr id="28" name="Rectangle 26"/>
            <p:cNvSpPr>
              <a:spLocks noChangeArrowheads="1"/>
            </p:cNvSpPr>
            <p:nvPr/>
          </p:nvSpPr>
          <p:spPr>
            <a:xfrm>
              <a:off x="7993063" y="1300163"/>
              <a:ext cx="5253038" cy="324643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2075" name="Picture 27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7980363" y="1284288"/>
              <a:ext cx="5275263" cy="3275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6" name="Picture 28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7773988" y="1081088"/>
              <a:ext cx="5684838" cy="35988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Freeform 29"/>
            <p:cNvSpPr/>
            <p:nvPr/>
          </p:nvSpPr>
          <p:spPr>
            <a:xfrm>
              <a:off x="8069263" y="1163638"/>
              <a:ext cx="995363" cy="53975"/>
            </a:xfrm>
            <a:custGeom>
              <a:avLst/>
              <a:gdLst>
                <a:gd name="T0" fmla="*/ 627 w 627"/>
                <a:gd name="T1" fmla="*/ 18 h 34"/>
                <a:gd name="T2" fmla="*/ 627 w 627"/>
                <a:gd name="T3" fmla="*/ 18 h 34"/>
                <a:gd name="T4" fmla="*/ 625 w 627"/>
                <a:gd name="T5" fmla="*/ 24 h 34"/>
                <a:gd name="T6" fmla="*/ 623 w 627"/>
                <a:gd name="T7" fmla="*/ 30 h 34"/>
                <a:gd name="T8" fmla="*/ 617 w 627"/>
                <a:gd name="T9" fmla="*/ 32 h 34"/>
                <a:gd name="T10" fmla="*/ 611 w 627"/>
                <a:gd name="T11" fmla="*/ 34 h 34"/>
                <a:gd name="T12" fmla="*/ 17 w 627"/>
                <a:gd name="T13" fmla="*/ 34 h 34"/>
                <a:gd name="T14" fmla="*/ 17 w 627"/>
                <a:gd name="T15" fmla="*/ 34 h 34"/>
                <a:gd name="T16" fmla="*/ 11 w 627"/>
                <a:gd name="T17" fmla="*/ 32 h 34"/>
                <a:gd name="T18" fmla="*/ 6 w 627"/>
                <a:gd name="T19" fmla="*/ 30 h 34"/>
                <a:gd name="T20" fmla="*/ 2 w 627"/>
                <a:gd name="T21" fmla="*/ 24 h 34"/>
                <a:gd name="T22" fmla="*/ 0 w 627"/>
                <a:gd name="T23" fmla="*/ 18 h 34"/>
                <a:gd name="T24" fmla="*/ 0 w 627"/>
                <a:gd name="T25" fmla="*/ 18 h 34"/>
                <a:gd name="T26" fmla="*/ 2 w 627"/>
                <a:gd name="T27" fmla="*/ 10 h 34"/>
                <a:gd name="T28" fmla="*/ 6 w 627"/>
                <a:gd name="T29" fmla="*/ 6 h 34"/>
                <a:gd name="T30" fmla="*/ 11 w 627"/>
                <a:gd name="T31" fmla="*/ 2 h 34"/>
                <a:gd name="T32" fmla="*/ 17 w 627"/>
                <a:gd name="T33" fmla="*/ 0 h 34"/>
                <a:gd name="T34" fmla="*/ 611 w 627"/>
                <a:gd name="T35" fmla="*/ 0 h 34"/>
                <a:gd name="T36" fmla="*/ 611 w 627"/>
                <a:gd name="T37" fmla="*/ 0 h 34"/>
                <a:gd name="T38" fmla="*/ 617 w 627"/>
                <a:gd name="T39" fmla="*/ 2 h 34"/>
                <a:gd name="T40" fmla="*/ 623 w 627"/>
                <a:gd name="T41" fmla="*/ 6 h 34"/>
                <a:gd name="T42" fmla="*/ 625 w 627"/>
                <a:gd name="T43" fmla="*/ 10 h 34"/>
                <a:gd name="T44" fmla="*/ 627 w 627"/>
                <a:gd name="T45" fmla="*/ 18 h 34"/>
                <a:gd name="T46" fmla="*/ 627 w 627"/>
                <a:gd name="T47" fmla="*/ 18 h 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7" h="34">
                  <a:moveTo>
                    <a:pt x="627" y="18"/>
                  </a:moveTo>
                  <a:lnTo>
                    <a:pt x="627" y="18"/>
                  </a:lnTo>
                  <a:lnTo>
                    <a:pt x="625" y="24"/>
                  </a:lnTo>
                  <a:lnTo>
                    <a:pt x="623" y="30"/>
                  </a:lnTo>
                  <a:lnTo>
                    <a:pt x="617" y="32"/>
                  </a:lnTo>
                  <a:lnTo>
                    <a:pt x="611" y="34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11" y="32"/>
                  </a:lnTo>
                  <a:lnTo>
                    <a:pt x="6" y="30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6" y="6"/>
                  </a:lnTo>
                  <a:lnTo>
                    <a:pt x="11" y="2"/>
                  </a:lnTo>
                  <a:lnTo>
                    <a:pt x="17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7" y="2"/>
                  </a:lnTo>
                  <a:lnTo>
                    <a:pt x="623" y="6"/>
                  </a:lnTo>
                  <a:lnTo>
                    <a:pt x="625" y="10"/>
                  </a:lnTo>
                  <a:lnTo>
                    <a:pt x="627" y="18"/>
                  </a:lnTo>
                  <a:lnTo>
                    <a:pt x="627" y="1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8072438" y="1163638"/>
              <a:ext cx="992188" cy="53975"/>
            </a:xfrm>
            <a:custGeom>
              <a:avLst/>
              <a:gdLst>
                <a:gd name="T0" fmla="*/ 15 w 625"/>
                <a:gd name="T1" fmla="*/ 0 h 34"/>
                <a:gd name="T2" fmla="*/ 609 w 625"/>
                <a:gd name="T3" fmla="*/ 0 h 34"/>
                <a:gd name="T4" fmla="*/ 609 w 625"/>
                <a:gd name="T5" fmla="*/ 0 h 34"/>
                <a:gd name="T6" fmla="*/ 615 w 625"/>
                <a:gd name="T7" fmla="*/ 2 h 34"/>
                <a:gd name="T8" fmla="*/ 619 w 625"/>
                <a:gd name="T9" fmla="*/ 6 h 34"/>
                <a:gd name="T10" fmla="*/ 623 w 625"/>
                <a:gd name="T11" fmla="*/ 10 h 34"/>
                <a:gd name="T12" fmla="*/ 625 w 625"/>
                <a:gd name="T13" fmla="*/ 18 h 34"/>
                <a:gd name="T14" fmla="*/ 625 w 625"/>
                <a:gd name="T15" fmla="*/ 18 h 34"/>
                <a:gd name="T16" fmla="*/ 623 w 625"/>
                <a:gd name="T17" fmla="*/ 24 h 34"/>
                <a:gd name="T18" fmla="*/ 619 w 625"/>
                <a:gd name="T19" fmla="*/ 28 h 34"/>
                <a:gd name="T20" fmla="*/ 615 w 625"/>
                <a:gd name="T21" fmla="*/ 32 h 34"/>
                <a:gd name="T22" fmla="*/ 609 w 625"/>
                <a:gd name="T23" fmla="*/ 34 h 34"/>
                <a:gd name="T24" fmla="*/ 15 w 625"/>
                <a:gd name="T25" fmla="*/ 34 h 34"/>
                <a:gd name="T26" fmla="*/ 15 w 625"/>
                <a:gd name="T27" fmla="*/ 34 h 34"/>
                <a:gd name="T28" fmla="*/ 9 w 625"/>
                <a:gd name="T29" fmla="*/ 32 h 34"/>
                <a:gd name="T30" fmla="*/ 4 w 625"/>
                <a:gd name="T31" fmla="*/ 28 h 34"/>
                <a:gd name="T32" fmla="*/ 0 w 625"/>
                <a:gd name="T33" fmla="*/ 24 h 34"/>
                <a:gd name="T34" fmla="*/ 0 w 625"/>
                <a:gd name="T35" fmla="*/ 18 h 34"/>
                <a:gd name="T36" fmla="*/ 0 w 625"/>
                <a:gd name="T37" fmla="*/ 18 h 34"/>
                <a:gd name="T38" fmla="*/ 0 w 625"/>
                <a:gd name="T39" fmla="*/ 10 h 34"/>
                <a:gd name="T40" fmla="*/ 4 w 625"/>
                <a:gd name="T41" fmla="*/ 6 h 34"/>
                <a:gd name="T42" fmla="*/ 9 w 625"/>
                <a:gd name="T43" fmla="*/ 2 h 34"/>
                <a:gd name="T44" fmla="*/ 15 w 625"/>
                <a:gd name="T45" fmla="*/ 0 h 34"/>
                <a:gd name="T46" fmla="*/ 15 w 625"/>
                <a:gd name="T47" fmla="*/ 0 h 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5" h="34">
                  <a:moveTo>
                    <a:pt x="15" y="0"/>
                  </a:moveTo>
                  <a:lnTo>
                    <a:pt x="609" y="0"/>
                  </a:lnTo>
                  <a:lnTo>
                    <a:pt x="609" y="0"/>
                  </a:lnTo>
                  <a:lnTo>
                    <a:pt x="615" y="2"/>
                  </a:lnTo>
                  <a:lnTo>
                    <a:pt x="619" y="6"/>
                  </a:lnTo>
                  <a:lnTo>
                    <a:pt x="623" y="10"/>
                  </a:lnTo>
                  <a:lnTo>
                    <a:pt x="625" y="18"/>
                  </a:lnTo>
                  <a:lnTo>
                    <a:pt x="625" y="18"/>
                  </a:lnTo>
                  <a:lnTo>
                    <a:pt x="623" y="24"/>
                  </a:lnTo>
                  <a:lnTo>
                    <a:pt x="619" y="28"/>
                  </a:lnTo>
                  <a:lnTo>
                    <a:pt x="615" y="32"/>
                  </a:lnTo>
                  <a:lnTo>
                    <a:pt x="609" y="34"/>
                  </a:lnTo>
                  <a:lnTo>
                    <a:pt x="15" y="34"/>
                  </a:lnTo>
                  <a:lnTo>
                    <a:pt x="15" y="34"/>
                  </a:lnTo>
                  <a:lnTo>
                    <a:pt x="9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0"/>
                  </a:lnTo>
                  <a:lnTo>
                    <a:pt x="4" y="6"/>
                  </a:lnTo>
                  <a:lnTo>
                    <a:pt x="9" y="2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8072438" y="1166813"/>
              <a:ext cx="992188" cy="50800"/>
            </a:xfrm>
            <a:custGeom>
              <a:avLst/>
              <a:gdLst>
                <a:gd name="T0" fmla="*/ 15 w 625"/>
                <a:gd name="T1" fmla="*/ 0 h 32"/>
                <a:gd name="T2" fmla="*/ 609 w 625"/>
                <a:gd name="T3" fmla="*/ 0 h 32"/>
                <a:gd name="T4" fmla="*/ 609 w 625"/>
                <a:gd name="T5" fmla="*/ 0 h 32"/>
                <a:gd name="T6" fmla="*/ 615 w 625"/>
                <a:gd name="T7" fmla="*/ 0 h 32"/>
                <a:gd name="T8" fmla="*/ 619 w 625"/>
                <a:gd name="T9" fmla="*/ 4 h 32"/>
                <a:gd name="T10" fmla="*/ 623 w 625"/>
                <a:gd name="T11" fmla="*/ 10 h 32"/>
                <a:gd name="T12" fmla="*/ 625 w 625"/>
                <a:gd name="T13" fmla="*/ 16 h 32"/>
                <a:gd name="T14" fmla="*/ 625 w 625"/>
                <a:gd name="T15" fmla="*/ 16 h 32"/>
                <a:gd name="T16" fmla="*/ 623 w 625"/>
                <a:gd name="T17" fmla="*/ 22 h 32"/>
                <a:gd name="T18" fmla="*/ 619 w 625"/>
                <a:gd name="T19" fmla="*/ 26 h 32"/>
                <a:gd name="T20" fmla="*/ 615 w 625"/>
                <a:gd name="T21" fmla="*/ 30 h 32"/>
                <a:gd name="T22" fmla="*/ 609 w 625"/>
                <a:gd name="T23" fmla="*/ 32 h 32"/>
                <a:gd name="T24" fmla="*/ 15 w 625"/>
                <a:gd name="T25" fmla="*/ 32 h 32"/>
                <a:gd name="T26" fmla="*/ 15 w 625"/>
                <a:gd name="T27" fmla="*/ 32 h 32"/>
                <a:gd name="T28" fmla="*/ 9 w 625"/>
                <a:gd name="T29" fmla="*/ 30 h 32"/>
                <a:gd name="T30" fmla="*/ 4 w 625"/>
                <a:gd name="T31" fmla="*/ 26 h 32"/>
                <a:gd name="T32" fmla="*/ 2 w 625"/>
                <a:gd name="T33" fmla="*/ 22 h 32"/>
                <a:gd name="T34" fmla="*/ 0 w 625"/>
                <a:gd name="T35" fmla="*/ 16 h 32"/>
                <a:gd name="T36" fmla="*/ 0 w 625"/>
                <a:gd name="T37" fmla="*/ 16 h 32"/>
                <a:gd name="T38" fmla="*/ 2 w 625"/>
                <a:gd name="T39" fmla="*/ 10 h 32"/>
                <a:gd name="T40" fmla="*/ 4 w 625"/>
                <a:gd name="T41" fmla="*/ 4 h 32"/>
                <a:gd name="T42" fmla="*/ 9 w 625"/>
                <a:gd name="T43" fmla="*/ 0 h 32"/>
                <a:gd name="T44" fmla="*/ 15 w 625"/>
                <a:gd name="T45" fmla="*/ 0 h 32"/>
                <a:gd name="T46" fmla="*/ 15 w 625"/>
                <a:gd name="T47" fmla="*/ 0 h 3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5" h="32">
                  <a:moveTo>
                    <a:pt x="15" y="0"/>
                  </a:moveTo>
                  <a:lnTo>
                    <a:pt x="609" y="0"/>
                  </a:lnTo>
                  <a:lnTo>
                    <a:pt x="609" y="0"/>
                  </a:lnTo>
                  <a:lnTo>
                    <a:pt x="615" y="0"/>
                  </a:lnTo>
                  <a:lnTo>
                    <a:pt x="619" y="4"/>
                  </a:lnTo>
                  <a:lnTo>
                    <a:pt x="623" y="10"/>
                  </a:lnTo>
                  <a:lnTo>
                    <a:pt x="625" y="16"/>
                  </a:lnTo>
                  <a:lnTo>
                    <a:pt x="625" y="16"/>
                  </a:lnTo>
                  <a:lnTo>
                    <a:pt x="623" y="22"/>
                  </a:lnTo>
                  <a:lnTo>
                    <a:pt x="619" y="26"/>
                  </a:lnTo>
                  <a:lnTo>
                    <a:pt x="615" y="30"/>
                  </a:lnTo>
                  <a:lnTo>
                    <a:pt x="609" y="32"/>
                  </a:lnTo>
                  <a:lnTo>
                    <a:pt x="15" y="32"/>
                  </a:lnTo>
                  <a:lnTo>
                    <a:pt x="15" y="32"/>
                  </a:lnTo>
                  <a:lnTo>
                    <a:pt x="9" y="30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4"/>
                  </a:lnTo>
                  <a:lnTo>
                    <a:pt x="9" y="0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2" name="Freeform 32"/>
            <p:cNvSpPr/>
            <p:nvPr/>
          </p:nvSpPr>
          <p:spPr>
            <a:xfrm>
              <a:off x="8072438" y="1166813"/>
              <a:ext cx="989013" cy="47625"/>
            </a:xfrm>
            <a:custGeom>
              <a:avLst/>
              <a:gdLst>
                <a:gd name="T0" fmla="*/ 15 w 623"/>
                <a:gd name="T1" fmla="*/ 0 h 30"/>
                <a:gd name="T2" fmla="*/ 609 w 623"/>
                <a:gd name="T3" fmla="*/ 0 h 30"/>
                <a:gd name="T4" fmla="*/ 609 w 623"/>
                <a:gd name="T5" fmla="*/ 0 h 30"/>
                <a:gd name="T6" fmla="*/ 615 w 623"/>
                <a:gd name="T7" fmla="*/ 2 h 30"/>
                <a:gd name="T8" fmla="*/ 619 w 623"/>
                <a:gd name="T9" fmla="*/ 4 h 30"/>
                <a:gd name="T10" fmla="*/ 623 w 623"/>
                <a:gd name="T11" fmla="*/ 10 h 30"/>
                <a:gd name="T12" fmla="*/ 623 w 623"/>
                <a:gd name="T13" fmla="*/ 16 h 30"/>
                <a:gd name="T14" fmla="*/ 623 w 623"/>
                <a:gd name="T15" fmla="*/ 16 h 30"/>
                <a:gd name="T16" fmla="*/ 623 w 623"/>
                <a:gd name="T17" fmla="*/ 22 h 30"/>
                <a:gd name="T18" fmla="*/ 619 w 623"/>
                <a:gd name="T19" fmla="*/ 26 h 30"/>
                <a:gd name="T20" fmla="*/ 615 w 623"/>
                <a:gd name="T21" fmla="*/ 30 h 30"/>
                <a:gd name="T22" fmla="*/ 609 w 623"/>
                <a:gd name="T23" fmla="*/ 30 h 30"/>
                <a:gd name="T24" fmla="*/ 15 w 623"/>
                <a:gd name="T25" fmla="*/ 30 h 30"/>
                <a:gd name="T26" fmla="*/ 15 w 623"/>
                <a:gd name="T27" fmla="*/ 30 h 30"/>
                <a:gd name="T28" fmla="*/ 9 w 623"/>
                <a:gd name="T29" fmla="*/ 30 h 30"/>
                <a:gd name="T30" fmla="*/ 4 w 623"/>
                <a:gd name="T31" fmla="*/ 26 h 30"/>
                <a:gd name="T32" fmla="*/ 2 w 623"/>
                <a:gd name="T33" fmla="*/ 22 h 30"/>
                <a:gd name="T34" fmla="*/ 0 w 623"/>
                <a:gd name="T35" fmla="*/ 16 h 30"/>
                <a:gd name="T36" fmla="*/ 0 w 623"/>
                <a:gd name="T37" fmla="*/ 16 h 30"/>
                <a:gd name="T38" fmla="*/ 2 w 623"/>
                <a:gd name="T39" fmla="*/ 10 h 30"/>
                <a:gd name="T40" fmla="*/ 4 w 623"/>
                <a:gd name="T41" fmla="*/ 4 h 30"/>
                <a:gd name="T42" fmla="*/ 9 w 623"/>
                <a:gd name="T43" fmla="*/ 2 h 30"/>
                <a:gd name="T44" fmla="*/ 15 w 623"/>
                <a:gd name="T45" fmla="*/ 0 h 30"/>
                <a:gd name="T46" fmla="*/ 15 w 623"/>
                <a:gd name="T47" fmla="*/ 0 h 3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3" h="30">
                  <a:moveTo>
                    <a:pt x="15" y="0"/>
                  </a:moveTo>
                  <a:lnTo>
                    <a:pt x="609" y="0"/>
                  </a:lnTo>
                  <a:lnTo>
                    <a:pt x="609" y="0"/>
                  </a:lnTo>
                  <a:lnTo>
                    <a:pt x="615" y="2"/>
                  </a:lnTo>
                  <a:lnTo>
                    <a:pt x="619" y="4"/>
                  </a:lnTo>
                  <a:lnTo>
                    <a:pt x="623" y="10"/>
                  </a:lnTo>
                  <a:lnTo>
                    <a:pt x="623" y="16"/>
                  </a:lnTo>
                  <a:lnTo>
                    <a:pt x="623" y="16"/>
                  </a:lnTo>
                  <a:lnTo>
                    <a:pt x="623" y="22"/>
                  </a:lnTo>
                  <a:lnTo>
                    <a:pt x="619" y="26"/>
                  </a:lnTo>
                  <a:lnTo>
                    <a:pt x="615" y="30"/>
                  </a:lnTo>
                  <a:lnTo>
                    <a:pt x="609" y="30"/>
                  </a:lnTo>
                  <a:lnTo>
                    <a:pt x="15" y="30"/>
                  </a:lnTo>
                  <a:lnTo>
                    <a:pt x="15" y="30"/>
                  </a:lnTo>
                  <a:lnTo>
                    <a:pt x="9" y="30"/>
                  </a:lnTo>
                  <a:lnTo>
                    <a:pt x="4" y="26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4" y="4"/>
                  </a:lnTo>
                  <a:lnTo>
                    <a:pt x="9" y="2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3" name="Freeform 33"/>
            <p:cNvSpPr/>
            <p:nvPr/>
          </p:nvSpPr>
          <p:spPr>
            <a:xfrm>
              <a:off x="8072438" y="1166813"/>
              <a:ext cx="989013" cy="47625"/>
            </a:xfrm>
            <a:custGeom>
              <a:avLst/>
              <a:gdLst>
                <a:gd name="T0" fmla="*/ 15 w 623"/>
                <a:gd name="T1" fmla="*/ 0 h 30"/>
                <a:gd name="T2" fmla="*/ 609 w 623"/>
                <a:gd name="T3" fmla="*/ 0 h 30"/>
                <a:gd name="T4" fmla="*/ 609 w 623"/>
                <a:gd name="T5" fmla="*/ 0 h 30"/>
                <a:gd name="T6" fmla="*/ 615 w 623"/>
                <a:gd name="T7" fmla="*/ 2 h 30"/>
                <a:gd name="T8" fmla="*/ 619 w 623"/>
                <a:gd name="T9" fmla="*/ 4 h 30"/>
                <a:gd name="T10" fmla="*/ 623 w 623"/>
                <a:gd name="T11" fmla="*/ 10 h 30"/>
                <a:gd name="T12" fmla="*/ 623 w 623"/>
                <a:gd name="T13" fmla="*/ 16 h 30"/>
                <a:gd name="T14" fmla="*/ 623 w 623"/>
                <a:gd name="T15" fmla="*/ 16 h 30"/>
                <a:gd name="T16" fmla="*/ 623 w 623"/>
                <a:gd name="T17" fmla="*/ 22 h 30"/>
                <a:gd name="T18" fmla="*/ 619 w 623"/>
                <a:gd name="T19" fmla="*/ 26 h 30"/>
                <a:gd name="T20" fmla="*/ 615 w 623"/>
                <a:gd name="T21" fmla="*/ 30 h 30"/>
                <a:gd name="T22" fmla="*/ 609 w 623"/>
                <a:gd name="T23" fmla="*/ 30 h 30"/>
                <a:gd name="T24" fmla="*/ 15 w 623"/>
                <a:gd name="T25" fmla="*/ 30 h 30"/>
                <a:gd name="T26" fmla="*/ 15 w 623"/>
                <a:gd name="T27" fmla="*/ 30 h 30"/>
                <a:gd name="T28" fmla="*/ 9 w 623"/>
                <a:gd name="T29" fmla="*/ 30 h 30"/>
                <a:gd name="T30" fmla="*/ 6 w 623"/>
                <a:gd name="T31" fmla="*/ 26 h 30"/>
                <a:gd name="T32" fmla="*/ 2 w 623"/>
                <a:gd name="T33" fmla="*/ 22 h 30"/>
                <a:gd name="T34" fmla="*/ 0 w 623"/>
                <a:gd name="T35" fmla="*/ 16 h 30"/>
                <a:gd name="T36" fmla="*/ 0 w 623"/>
                <a:gd name="T37" fmla="*/ 16 h 30"/>
                <a:gd name="T38" fmla="*/ 2 w 623"/>
                <a:gd name="T39" fmla="*/ 10 h 30"/>
                <a:gd name="T40" fmla="*/ 6 w 623"/>
                <a:gd name="T41" fmla="*/ 4 h 30"/>
                <a:gd name="T42" fmla="*/ 9 w 623"/>
                <a:gd name="T43" fmla="*/ 2 h 30"/>
                <a:gd name="T44" fmla="*/ 15 w 623"/>
                <a:gd name="T45" fmla="*/ 0 h 30"/>
                <a:gd name="T46" fmla="*/ 15 w 623"/>
                <a:gd name="T47" fmla="*/ 0 h 3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3" h="30">
                  <a:moveTo>
                    <a:pt x="15" y="0"/>
                  </a:moveTo>
                  <a:lnTo>
                    <a:pt x="609" y="0"/>
                  </a:lnTo>
                  <a:lnTo>
                    <a:pt x="609" y="0"/>
                  </a:lnTo>
                  <a:lnTo>
                    <a:pt x="615" y="2"/>
                  </a:lnTo>
                  <a:lnTo>
                    <a:pt x="619" y="4"/>
                  </a:lnTo>
                  <a:lnTo>
                    <a:pt x="623" y="10"/>
                  </a:lnTo>
                  <a:lnTo>
                    <a:pt x="623" y="16"/>
                  </a:lnTo>
                  <a:lnTo>
                    <a:pt x="623" y="16"/>
                  </a:lnTo>
                  <a:lnTo>
                    <a:pt x="623" y="22"/>
                  </a:lnTo>
                  <a:lnTo>
                    <a:pt x="619" y="26"/>
                  </a:lnTo>
                  <a:lnTo>
                    <a:pt x="615" y="30"/>
                  </a:lnTo>
                  <a:lnTo>
                    <a:pt x="609" y="30"/>
                  </a:lnTo>
                  <a:lnTo>
                    <a:pt x="15" y="30"/>
                  </a:lnTo>
                  <a:lnTo>
                    <a:pt x="15" y="30"/>
                  </a:lnTo>
                  <a:lnTo>
                    <a:pt x="9" y="30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4"/>
                  </a:lnTo>
                  <a:lnTo>
                    <a:pt x="9" y="2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8075613" y="1166813"/>
              <a:ext cx="985838" cy="47625"/>
            </a:xfrm>
            <a:custGeom>
              <a:avLst/>
              <a:gdLst>
                <a:gd name="T0" fmla="*/ 13 w 621"/>
                <a:gd name="T1" fmla="*/ 0 h 30"/>
                <a:gd name="T2" fmla="*/ 607 w 621"/>
                <a:gd name="T3" fmla="*/ 0 h 30"/>
                <a:gd name="T4" fmla="*/ 607 w 621"/>
                <a:gd name="T5" fmla="*/ 0 h 30"/>
                <a:gd name="T6" fmla="*/ 611 w 621"/>
                <a:gd name="T7" fmla="*/ 2 h 30"/>
                <a:gd name="T8" fmla="*/ 617 w 621"/>
                <a:gd name="T9" fmla="*/ 6 h 30"/>
                <a:gd name="T10" fmla="*/ 619 w 621"/>
                <a:gd name="T11" fmla="*/ 10 h 30"/>
                <a:gd name="T12" fmla="*/ 621 w 621"/>
                <a:gd name="T13" fmla="*/ 16 h 30"/>
                <a:gd name="T14" fmla="*/ 621 w 621"/>
                <a:gd name="T15" fmla="*/ 16 h 30"/>
                <a:gd name="T16" fmla="*/ 619 w 621"/>
                <a:gd name="T17" fmla="*/ 22 h 30"/>
                <a:gd name="T18" fmla="*/ 617 w 621"/>
                <a:gd name="T19" fmla="*/ 26 h 30"/>
                <a:gd name="T20" fmla="*/ 611 w 621"/>
                <a:gd name="T21" fmla="*/ 28 h 30"/>
                <a:gd name="T22" fmla="*/ 607 w 621"/>
                <a:gd name="T23" fmla="*/ 30 h 30"/>
                <a:gd name="T24" fmla="*/ 13 w 621"/>
                <a:gd name="T25" fmla="*/ 30 h 30"/>
                <a:gd name="T26" fmla="*/ 13 w 621"/>
                <a:gd name="T27" fmla="*/ 30 h 30"/>
                <a:gd name="T28" fmla="*/ 7 w 621"/>
                <a:gd name="T29" fmla="*/ 28 h 30"/>
                <a:gd name="T30" fmla="*/ 4 w 621"/>
                <a:gd name="T31" fmla="*/ 26 h 30"/>
                <a:gd name="T32" fmla="*/ 0 w 621"/>
                <a:gd name="T33" fmla="*/ 22 h 30"/>
                <a:gd name="T34" fmla="*/ 0 w 621"/>
                <a:gd name="T35" fmla="*/ 16 h 30"/>
                <a:gd name="T36" fmla="*/ 0 w 621"/>
                <a:gd name="T37" fmla="*/ 16 h 30"/>
                <a:gd name="T38" fmla="*/ 0 w 621"/>
                <a:gd name="T39" fmla="*/ 10 h 30"/>
                <a:gd name="T40" fmla="*/ 4 w 621"/>
                <a:gd name="T41" fmla="*/ 6 h 30"/>
                <a:gd name="T42" fmla="*/ 7 w 621"/>
                <a:gd name="T43" fmla="*/ 2 h 30"/>
                <a:gd name="T44" fmla="*/ 13 w 621"/>
                <a:gd name="T45" fmla="*/ 0 h 30"/>
                <a:gd name="T46" fmla="*/ 13 w 621"/>
                <a:gd name="T47" fmla="*/ 0 h 3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1" h="30">
                  <a:moveTo>
                    <a:pt x="13" y="0"/>
                  </a:moveTo>
                  <a:lnTo>
                    <a:pt x="607" y="0"/>
                  </a:lnTo>
                  <a:lnTo>
                    <a:pt x="607" y="0"/>
                  </a:lnTo>
                  <a:lnTo>
                    <a:pt x="611" y="2"/>
                  </a:lnTo>
                  <a:lnTo>
                    <a:pt x="617" y="6"/>
                  </a:lnTo>
                  <a:lnTo>
                    <a:pt x="619" y="10"/>
                  </a:lnTo>
                  <a:lnTo>
                    <a:pt x="621" y="16"/>
                  </a:lnTo>
                  <a:lnTo>
                    <a:pt x="621" y="16"/>
                  </a:lnTo>
                  <a:lnTo>
                    <a:pt x="619" y="22"/>
                  </a:lnTo>
                  <a:lnTo>
                    <a:pt x="617" y="26"/>
                  </a:lnTo>
                  <a:lnTo>
                    <a:pt x="611" y="28"/>
                  </a:lnTo>
                  <a:lnTo>
                    <a:pt x="607" y="30"/>
                  </a:lnTo>
                  <a:lnTo>
                    <a:pt x="13" y="30"/>
                  </a:lnTo>
                  <a:lnTo>
                    <a:pt x="13" y="30"/>
                  </a:lnTo>
                  <a:lnTo>
                    <a:pt x="7" y="28"/>
                  </a:lnTo>
                  <a:lnTo>
                    <a:pt x="4" y="26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6"/>
                  </a:lnTo>
                  <a:lnTo>
                    <a:pt x="7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8075613" y="1169988"/>
              <a:ext cx="985838" cy="44450"/>
            </a:xfrm>
            <a:custGeom>
              <a:avLst/>
              <a:gdLst>
                <a:gd name="T0" fmla="*/ 13 w 621"/>
                <a:gd name="T1" fmla="*/ 0 h 28"/>
                <a:gd name="T2" fmla="*/ 607 w 621"/>
                <a:gd name="T3" fmla="*/ 0 h 28"/>
                <a:gd name="T4" fmla="*/ 607 w 621"/>
                <a:gd name="T5" fmla="*/ 0 h 28"/>
                <a:gd name="T6" fmla="*/ 611 w 621"/>
                <a:gd name="T7" fmla="*/ 0 h 28"/>
                <a:gd name="T8" fmla="*/ 617 w 621"/>
                <a:gd name="T9" fmla="*/ 4 h 28"/>
                <a:gd name="T10" fmla="*/ 619 w 621"/>
                <a:gd name="T11" fmla="*/ 8 h 28"/>
                <a:gd name="T12" fmla="*/ 621 w 621"/>
                <a:gd name="T13" fmla="*/ 14 h 28"/>
                <a:gd name="T14" fmla="*/ 621 w 621"/>
                <a:gd name="T15" fmla="*/ 14 h 28"/>
                <a:gd name="T16" fmla="*/ 619 w 621"/>
                <a:gd name="T17" fmla="*/ 18 h 28"/>
                <a:gd name="T18" fmla="*/ 617 w 621"/>
                <a:gd name="T19" fmla="*/ 24 h 28"/>
                <a:gd name="T20" fmla="*/ 611 w 621"/>
                <a:gd name="T21" fmla="*/ 26 h 28"/>
                <a:gd name="T22" fmla="*/ 607 w 621"/>
                <a:gd name="T23" fmla="*/ 28 h 28"/>
                <a:gd name="T24" fmla="*/ 13 w 621"/>
                <a:gd name="T25" fmla="*/ 28 h 28"/>
                <a:gd name="T26" fmla="*/ 13 w 621"/>
                <a:gd name="T27" fmla="*/ 28 h 28"/>
                <a:gd name="T28" fmla="*/ 7 w 621"/>
                <a:gd name="T29" fmla="*/ 26 h 28"/>
                <a:gd name="T30" fmla="*/ 4 w 621"/>
                <a:gd name="T31" fmla="*/ 24 h 28"/>
                <a:gd name="T32" fmla="*/ 0 w 621"/>
                <a:gd name="T33" fmla="*/ 18 h 28"/>
                <a:gd name="T34" fmla="*/ 0 w 621"/>
                <a:gd name="T35" fmla="*/ 14 h 28"/>
                <a:gd name="T36" fmla="*/ 0 w 621"/>
                <a:gd name="T37" fmla="*/ 14 h 28"/>
                <a:gd name="T38" fmla="*/ 0 w 621"/>
                <a:gd name="T39" fmla="*/ 8 h 28"/>
                <a:gd name="T40" fmla="*/ 4 w 621"/>
                <a:gd name="T41" fmla="*/ 4 h 28"/>
                <a:gd name="T42" fmla="*/ 7 w 621"/>
                <a:gd name="T43" fmla="*/ 0 h 28"/>
                <a:gd name="T44" fmla="*/ 13 w 621"/>
                <a:gd name="T45" fmla="*/ 0 h 28"/>
                <a:gd name="T46" fmla="*/ 13 w 621"/>
                <a:gd name="T47" fmla="*/ 0 h 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1" h="28">
                  <a:moveTo>
                    <a:pt x="13" y="0"/>
                  </a:moveTo>
                  <a:lnTo>
                    <a:pt x="607" y="0"/>
                  </a:lnTo>
                  <a:lnTo>
                    <a:pt x="607" y="0"/>
                  </a:lnTo>
                  <a:lnTo>
                    <a:pt x="611" y="0"/>
                  </a:lnTo>
                  <a:lnTo>
                    <a:pt x="617" y="4"/>
                  </a:lnTo>
                  <a:lnTo>
                    <a:pt x="619" y="8"/>
                  </a:lnTo>
                  <a:lnTo>
                    <a:pt x="621" y="14"/>
                  </a:lnTo>
                  <a:lnTo>
                    <a:pt x="621" y="14"/>
                  </a:lnTo>
                  <a:lnTo>
                    <a:pt x="619" y="18"/>
                  </a:lnTo>
                  <a:lnTo>
                    <a:pt x="617" y="24"/>
                  </a:lnTo>
                  <a:lnTo>
                    <a:pt x="611" y="26"/>
                  </a:lnTo>
                  <a:lnTo>
                    <a:pt x="607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7" y="26"/>
                  </a:lnTo>
                  <a:lnTo>
                    <a:pt x="4" y="24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8075613" y="1169988"/>
              <a:ext cx="982663" cy="44450"/>
            </a:xfrm>
            <a:custGeom>
              <a:avLst/>
              <a:gdLst>
                <a:gd name="T0" fmla="*/ 13 w 619"/>
                <a:gd name="T1" fmla="*/ 0 h 28"/>
                <a:gd name="T2" fmla="*/ 607 w 619"/>
                <a:gd name="T3" fmla="*/ 0 h 28"/>
                <a:gd name="T4" fmla="*/ 607 w 619"/>
                <a:gd name="T5" fmla="*/ 0 h 28"/>
                <a:gd name="T6" fmla="*/ 611 w 619"/>
                <a:gd name="T7" fmla="*/ 0 h 28"/>
                <a:gd name="T8" fmla="*/ 615 w 619"/>
                <a:gd name="T9" fmla="*/ 4 h 28"/>
                <a:gd name="T10" fmla="*/ 619 w 619"/>
                <a:gd name="T11" fmla="*/ 8 h 28"/>
                <a:gd name="T12" fmla="*/ 619 w 619"/>
                <a:gd name="T13" fmla="*/ 14 h 28"/>
                <a:gd name="T14" fmla="*/ 619 w 619"/>
                <a:gd name="T15" fmla="*/ 14 h 28"/>
                <a:gd name="T16" fmla="*/ 619 w 619"/>
                <a:gd name="T17" fmla="*/ 18 h 28"/>
                <a:gd name="T18" fmla="*/ 615 w 619"/>
                <a:gd name="T19" fmla="*/ 24 h 28"/>
                <a:gd name="T20" fmla="*/ 611 w 619"/>
                <a:gd name="T21" fmla="*/ 26 h 28"/>
                <a:gd name="T22" fmla="*/ 607 w 619"/>
                <a:gd name="T23" fmla="*/ 28 h 28"/>
                <a:gd name="T24" fmla="*/ 13 w 619"/>
                <a:gd name="T25" fmla="*/ 28 h 28"/>
                <a:gd name="T26" fmla="*/ 13 w 619"/>
                <a:gd name="T27" fmla="*/ 28 h 28"/>
                <a:gd name="T28" fmla="*/ 7 w 619"/>
                <a:gd name="T29" fmla="*/ 26 h 28"/>
                <a:gd name="T30" fmla="*/ 4 w 619"/>
                <a:gd name="T31" fmla="*/ 24 h 28"/>
                <a:gd name="T32" fmla="*/ 2 w 619"/>
                <a:gd name="T33" fmla="*/ 18 h 28"/>
                <a:gd name="T34" fmla="*/ 0 w 619"/>
                <a:gd name="T35" fmla="*/ 14 h 28"/>
                <a:gd name="T36" fmla="*/ 0 w 619"/>
                <a:gd name="T37" fmla="*/ 14 h 28"/>
                <a:gd name="T38" fmla="*/ 2 w 619"/>
                <a:gd name="T39" fmla="*/ 8 h 28"/>
                <a:gd name="T40" fmla="*/ 4 w 619"/>
                <a:gd name="T41" fmla="*/ 4 h 28"/>
                <a:gd name="T42" fmla="*/ 7 w 619"/>
                <a:gd name="T43" fmla="*/ 0 h 28"/>
                <a:gd name="T44" fmla="*/ 13 w 619"/>
                <a:gd name="T45" fmla="*/ 0 h 28"/>
                <a:gd name="T46" fmla="*/ 13 w 619"/>
                <a:gd name="T47" fmla="*/ 0 h 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9" h="28">
                  <a:moveTo>
                    <a:pt x="13" y="0"/>
                  </a:moveTo>
                  <a:lnTo>
                    <a:pt x="607" y="0"/>
                  </a:lnTo>
                  <a:lnTo>
                    <a:pt x="607" y="0"/>
                  </a:lnTo>
                  <a:lnTo>
                    <a:pt x="611" y="0"/>
                  </a:lnTo>
                  <a:lnTo>
                    <a:pt x="615" y="4"/>
                  </a:lnTo>
                  <a:lnTo>
                    <a:pt x="619" y="8"/>
                  </a:lnTo>
                  <a:lnTo>
                    <a:pt x="619" y="14"/>
                  </a:lnTo>
                  <a:lnTo>
                    <a:pt x="619" y="14"/>
                  </a:lnTo>
                  <a:lnTo>
                    <a:pt x="619" y="18"/>
                  </a:lnTo>
                  <a:lnTo>
                    <a:pt x="615" y="24"/>
                  </a:lnTo>
                  <a:lnTo>
                    <a:pt x="611" y="26"/>
                  </a:lnTo>
                  <a:lnTo>
                    <a:pt x="607" y="28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7" y="26"/>
                  </a:lnTo>
                  <a:lnTo>
                    <a:pt x="4" y="24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7" y="0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8075613" y="1169988"/>
              <a:ext cx="982663" cy="41275"/>
            </a:xfrm>
            <a:custGeom>
              <a:avLst/>
              <a:gdLst>
                <a:gd name="T0" fmla="*/ 13 w 619"/>
                <a:gd name="T1" fmla="*/ 0 h 26"/>
                <a:gd name="T2" fmla="*/ 607 w 619"/>
                <a:gd name="T3" fmla="*/ 0 h 26"/>
                <a:gd name="T4" fmla="*/ 607 w 619"/>
                <a:gd name="T5" fmla="*/ 0 h 26"/>
                <a:gd name="T6" fmla="*/ 611 w 619"/>
                <a:gd name="T7" fmla="*/ 2 h 26"/>
                <a:gd name="T8" fmla="*/ 615 w 619"/>
                <a:gd name="T9" fmla="*/ 4 h 26"/>
                <a:gd name="T10" fmla="*/ 619 w 619"/>
                <a:gd name="T11" fmla="*/ 8 h 26"/>
                <a:gd name="T12" fmla="*/ 619 w 619"/>
                <a:gd name="T13" fmla="*/ 14 h 26"/>
                <a:gd name="T14" fmla="*/ 619 w 619"/>
                <a:gd name="T15" fmla="*/ 14 h 26"/>
                <a:gd name="T16" fmla="*/ 619 w 619"/>
                <a:gd name="T17" fmla="*/ 18 h 26"/>
                <a:gd name="T18" fmla="*/ 615 w 619"/>
                <a:gd name="T19" fmla="*/ 22 h 26"/>
                <a:gd name="T20" fmla="*/ 611 w 619"/>
                <a:gd name="T21" fmla="*/ 26 h 26"/>
                <a:gd name="T22" fmla="*/ 607 w 619"/>
                <a:gd name="T23" fmla="*/ 26 h 26"/>
                <a:gd name="T24" fmla="*/ 13 w 619"/>
                <a:gd name="T25" fmla="*/ 26 h 26"/>
                <a:gd name="T26" fmla="*/ 13 w 619"/>
                <a:gd name="T27" fmla="*/ 26 h 26"/>
                <a:gd name="T28" fmla="*/ 7 w 619"/>
                <a:gd name="T29" fmla="*/ 26 h 26"/>
                <a:gd name="T30" fmla="*/ 4 w 619"/>
                <a:gd name="T31" fmla="*/ 22 h 26"/>
                <a:gd name="T32" fmla="*/ 2 w 619"/>
                <a:gd name="T33" fmla="*/ 18 h 26"/>
                <a:gd name="T34" fmla="*/ 0 w 619"/>
                <a:gd name="T35" fmla="*/ 14 h 26"/>
                <a:gd name="T36" fmla="*/ 0 w 619"/>
                <a:gd name="T37" fmla="*/ 14 h 26"/>
                <a:gd name="T38" fmla="*/ 2 w 619"/>
                <a:gd name="T39" fmla="*/ 8 h 26"/>
                <a:gd name="T40" fmla="*/ 4 w 619"/>
                <a:gd name="T41" fmla="*/ 4 h 26"/>
                <a:gd name="T42" fmla="*/ 7 w 619"/>
                <a:gd name="T43" fmla="*/ 2 h 26"/>
                <a:gd name="T44" fmla="*/ 13 w 619"/>
                <a:gd name="T45" fmla="*/ 0 h 26"/>
                <a:gd name="T46" fmla="*/ 13 w 619"/>
                <a:gd name="T47" fmla="*/ 0 h 2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9" h="26">
                  <a:moveTo>
                    <a:pt x="13" y="0"/>
                  </a:moveTo>
                  <a:lnTo>
                    <a:pt x="607" y="0"/>
                  </a:lnTo>
                  <a:lnTo>
                    <a:pt x="607" y="0"/>
                  </a:lnTo>
                  <a:lnTo>
                    <a:pt x="611" y="2"/>
                  </a:lnTo>
                  <a:lnTo>
                    <a:pt x="615" y="4"/>
                  </a:lnTo>
                  <a:lnTo>
                    <a:pt x="619" y="8"/>
                  </a:lnTo>
                  <a:lnTo>
                    <a:pt x="619" y="14"/>
                  </a:lnTo>
                  <a:lnTo>
                    <a:pt x="619" y="14"/>
                  </a:lnTo>
                  <a:lnTo>
                    <a:pt x="619" y="18"/>
                  </a:lnTo>
                  <a:lnTo>
                    <a:pt x="615" y="22"/>
                  </a:lnTo>
                  <a:lnTo>
                    <a:pt x="611" y="26"/>
                  </a:lnTo>
                  <a:lnTo>
                    <a:pt x="607" y="26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7" y="26"/>
                  </a:lnTo>
                  <a:lnTo>
                    <a:pt x="4" y="22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7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8078788" y="1169988"/>
              <a:ext cx="979488" cy="41275"/>
            </a:xfrm>
            <a:custGeom>
              <a:avLst/>
              <a:gdLst>
                <a:gd name="T0" fmla="*/ 11 w 617"/>
                <a:gd name="T1" fmla="*/ 0 h 26"/>
                <a:gd name="T2" fmla="*/ 605 w 617"/>
                <a:gd name="T3" fmla="*/ 0 h 26"/>
                <a:gd name="T4" fmla="*/ 605 w 617"/>
                <a:gd name="T5" fmla="*/ 0 h 26"/>
                <a:gd name="T6" fmla="*/ 609 w 617"/>
                <a:gd name="T7" fmla="*/ 2 h 26"/>
                <a:gd name="T8" fmla="*/ 613 w 617"/>
                <a:gd name="T9" fmla="*/ 4 h 26"/>
                <a:gd name="T10" fmla="*/ 617 w 617"/>
                <a:gd name="T11" fmla="*/ 8 h 26"/>
                <a:gd name="T12" fmla="*/ 617 w 617"/>
                <a:gd name="T13" fmla="*/ 14 h 26"/>
                <a:gd name="T14" fmla="*/ 617 w 617"/>
                <a:gd name="T15" fmla="*/ 14 h 26"/>
                <a:gd name="T16" fmla="*/ 617 w 617"/>
                <a:gd name="T17" fmla="*/ 18 h 26"/>
                <a:gd name="T18" fmla="*/ 613 w 617"/>
                <a:gd name="T19" fmla="*/ 22 h 26"/>
                <a:gd name="T20" fmla="*/ 609 w 617"/>
                <a:gd name="T21" fmla="*/ 26 h 26"/>
                <a:gd name="T22" fmla="*/ 605 w 617"/>
                <a:gd name="T23" fmla="*/ 26 h 26"/>
                <a:gd name="T24" fmla="*/ 11 w 617"/>
                <a:gd name="T25" fmla="*/ 26 h 26"/>
                <a:gd name="T26" fmla="*/ 11 w 617"/>
                <a:gd name="T27" fmla="*/ 26 h 26"/>
                <a:gd name="T28" fmla="*/ 5 w 617"/>
                <a:gd name="T29" fmla="*/ 26 h 26"/>
                <a:gd name="T30" fmla="*/ 2 w 617"/>
                <a:gd name="T31" fmla="*/ 22 h 26"/>
                <a:gd name="T32" fmla="*/ 0 w 617"/>
                <a:gd name="T33" fmla="*/ 18 h 26"/>
                <a:gd name="T34" fmla="*/ 0 w 617"/>
                <a:gd name="T35" fmla="*/ 14 h 26"/>
                <a:gd name="T36" fmla="*/ 0 w 617"/>
                <a:gd name="T37" fmla="*/ 14 h 26"/>
                <a:gd name="T38" fmla="*/ 0 w 617"/>
                <a:gd name="T39" fmla="*/ 8 h 26"/>
                <a:gd name="T40" fmla="*/ 2 w 617"/>
                <a:gd name="T41" fmla="*/ 4 h 26"/>
                <a:gd name="T42" fmla="*/ 5 w 617"/>
                <a:gd name="T43" fmla="*/ 2 h 26"/>
                <a:gd name="T44" fmla="*/ 11 w 617"/>
                <a:gd name="T45" fmla="*/ 0 h 26"/>
                <a:gd name="T46" fmla="*/ 11 w 617"/>
                <a:gd name="T47" fmla="*/ 0 h 2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7" h="26">
                  <a:moveTo>
                    <a:pt x="11" y="0"/>
                  </a:moveTo>
                  <a:lnTo>
                    <a:pt x="605" y="0"/>
                  </a:lnTo>
                  <a:lnTo>
                    <a:pt x="605" y="0"/>
                  </a:lnTo>
                  <a:lnTo>
                    <a:pt x="609" y="2"/>
                  </a:lnTo>
                  <a:lnTo>
                    <a:pt x="613" y="4"/>
                  </a:lnTo>
                  <a:lnTo>
                    <a:pt x="617" y="8"/>
                  </a:lnTo>
                  <a:lnTo>
                    <a:pt x="617" y="14"/>
                  </a:lnTo>
                  <a:lnTo>
                    <a:pt x="617" y="14"/>
                  </a:lnTo>
                  <a:lnTo>
                    <a:pt x="617" y="18"/>
                  </a:lnTo>
                  <a:lnTo>
                    <a:pt x="613" y="22"/>
                  </a:lnTo>
                  <a:lnTo>
                    <a:pt x="609" y="26"/>
                  </a:lnTo>
                  <a:lnTo>
                    <a:pt x="60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5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5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8078788" y="1173163"/>
              <a:ext cx="979488" cy="38100"/>
            </a:xfrm>
            <a:custGeom>
              <a:avLst/>
              <a:gdLst>
                <a:gd name="T0" fmla="*/ 11 w 617"/>
                <a:gd name="T1" fmla="*/ 0 h 24"/>
                <a:gd name="T2" fmla="*/ 605 w 617"/>
                <a:gd name="T3" fmla="*/ 0 h 24"/>
                <a:gd name="T4" fmla="*/ 605 w 617"/>
                <a:gd name="T5" fmla="*/ 0 h 24"/>
                <a:gd name="T6" fmla="*/ 609 w 617"/>
                <a:gd name="T7" fmla="*/ 0 h 24"/>
                <a:gd name="T8" fmla="*/ 613 w 617"/>
                <a:gd name="T9" fmla="*/ 2 h 24"/>
                <a:gd name="T10" fmla="*/ 615 w 617"/>
                <a:gd name="T11" fmla="*/ 6 h 24"/>
                <a:gd name="T12" fmla="*/ 617 w 617"/>
                <a:gd name="T13" fmla="*/ 12 h 24"/>
                <a:gd name="T14" fmla="*/ 617 w 617"/>
                <a:gd name="T15" fmla="*/ 12 h 24"/>
                <a:gd name="T16" fmla="*/ 615 w 617"/>
                <a:gd name="T17" fmla="*/ 16 h 24"/>
                <a:gd name="T18" fmla="*/ 613 w 617"/>
                <a:gd name="T19" fmla="*/ 20 h 24"/>
                <a:gd name="T20" fmla="*/ 609 w 617"/>
                <a:gd name="T21" fmla="*/ 22 h 24"/>
                <a:gd name="T22" fmla="*/ 605 w 617"/>
                <a:gd name="T23" fmla="*/ 24 h 24"/>
                <a:gd name="T24" fmla="*/ 11 w 617"/>
                <a:gd name="T25" fmla="*/ 24 h 24"/>
                <a:gd name="T26" fmla="*/ 11 w 617"/>
                <a:gd name="T27" fmla="*/ 24 h 24"/>
                <a:gd name="T28" fmla="*/ 7 w 617"/>
                <a:gd name="T29" fmla="*/ 22 h 24"/>
                <a:gd name="T30" fmla="*/ 3 w 617"/>
                <a:gd name="T31" fmla="*/ 20 h 24"/>
                <a:gd name="T32" fmla="*/ 0 w 617"/>
                <a:gd name="T33" fmla="*/ 16 h 24"/>
                <a:gd name="T34" fmla="*/ 0 w 617"/>
                <a:gd name="T35" fmla="*/ 12 h 24"/>
                <a:gd name="T36" fmla="*/ 0 w 617"/>
                <a:gd name="T37" fmla="*/ 12 h 24"/>
                <a:gd name="T38" fmla="*/ 0 w 617"/>
                <a:gd name="T39" fmla="*/ 6 h 24"/>
                <a:gd name="T40" fmla="*/ 3 w 617"/>
                <a:gd name="T41" fmla="*/ 2 h 24"/>
                <a:gd name="T42" fmla="*/ 7 w 617"/>
                <a:gd name="T43" fmla="*/ 0 h 24"/>
                <a:gd name="T44" fmla="*/ 11 w 617"/>
                <a:gd name="T45" fmla="*/ 0 h 24"/>
                <a:gd name="T46" fmla="*/ 11 w 617"/>
                <a:gd name="T47" fmla="*/ 0 h 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7" h="24">
                  <a:moveTo>
                    <a:pt x="11" y="0"/>
                  </a:moveTo>
                  <a:lnTo>
                    <a:pt x="605" y="0"/>
                  </a:lnTo>
                  <a:lnTo>
                    <a:pt x="605" y="0"/>
                  </a:lnTo>
                  <a:lnTo>
                    <a:pt x="609" y="0"/>
                  </a:lnTo>
                  <a:lnTo>
                    <a:pt x="613" y="2"/>
                  </a:lnTo>
                  <a:lnTo>
                    <a:pt x="615" y="6"/>
                  </a:lnTo>
                  <a:lnTo>
                    <a:pt x="617" y="12"/>
                  </a:lnTo>
                  <a:lnTo>
                    <a:pt x="617" y="12"/>
                  </a:lnTo>
                  <a:lnTo>
                    <a:pt x="615" y="16"/>
                  </a:lnTo>
                  <a:lnTo>
                    <a:pt x="613" y="20"/>
                  </a:lnTo>
                  <a:lnTo>
                    <a:pt x="609" y="22"/>
                  </a:lnTo>
                  <a:lnTo>
                    <a:pt x="605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7" y="22"/>
                  </a:lnTo>
                  <a:lnTo>
                    <a:pt x="3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2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8078788" y="1173163"/>
              <a:ext cx="979488" cy="38100"/>
            </a:xfrm>
            <a:custGeom>
              <a:avLst/>
              <a:gdLst>
                <a:gd name="T0" fmla="*/ 11 w 617"/>
                <a:gd name="T1" fmla="*/ 0 h 24"/>
                <a:gd name="T2" fmla="*/ 605 w 617"/>
                <a:gd name="T3" fmla="*/ 0 h 24"/>
                <a:gd name="T4" fmla="*/ 605 w 617"/>
                <a:gd name="T5" fmla="*/ 0 h 24"/>
                <a:gd name="T6" fmla="*/ 609 w 617"/>
                <a:gd name="T7" fmla="*/ 0 h 24"/>
                <a:gd name="T8" fmla="*/ 613 w 617"/>
                <a:gd name="T9" fmla="*/ 2 h 24"/>
                <a:gd name="T10" fmla="*/ 615 w 617"/>
                <a:gd name="T11" fmla="*/ 6 h 24"/>
                <a:gd name="T12" fmla="*/ 617 w 617"/>
                <a:gd name="T13" fmla="*/ 12 h 24"/>
                <a:gd name="T14" fmla="*/ 617 w 617"/>
                <a:gd name="T15" fmla="*/ 12 h 24"/>
                <a:gd name="T16" fmla="*/ 615 w 617"/>
                <a:gd name="T17" fmla="*/ 16 h 24"/>
                <a:gd name="T18" fmla="*/ 613 w 617"/>
                <a:gd name="T19" fmla="*/ 20 h 24"/>
                <a:gd name="T20" fmla="*/ 609 w 617"/>
                <a:gd name="T21" fmla="*/ 22 h 24"/>
                <a:gd name="T22" fmla="*/ 605 w 617"/>
                <a:gd name="T23" fmla="*/ 24 h 24"/>
                <a:gd name="T24" fmla="*/ 11 w 617"/>
                <a:gd name="T25" fmla="*/ 24 h 24"/>
                <a:gd name="T26" fmla="*/ 11 w 617"/>
                <a:gd name="T27" fmla="*/ 24 h 24"/>
                <a:gd name="T28" fmla="*/ 7 w 617"/>
                <a:gd name="T29" fmla="*/ 22 h 24"/>
                <a:gd name="T30" fmla="*/ 3 w 617"/>
                <a:gd name="T31" fmla="*/ 20 h 24"/>
                <a:gd name="T32" fmla="*/ 0 w 617"/>
                <a:gd name="T33" fmla="*/ 16 h 24"/>
                <a:gd name="T34" fmla="*/ 0 w 617"/>
                <a:gd name="T35" fmla="*/ 12 h 24"/>
                <a:gd name="T36" fmla="*/ 0 w 617"/>
                <a:gd name="T37" fmla="*/ 12 h 24"/>
                <a:gd name="T38" fmla="*/ 0 w 617"/>
                <a:gd name="T39" fmla="*/ 6 h 24"/>
                <a:gd name="T40" fmla="*/ 3 w 617"/>
                <a:gd name="T41" fmla="*/ 2 h 24"/>
                <a:gd name="T42" fmla="*/ 7 w 617"/>
                <a:gd name="T43" fmla="*/ 0 h 24"/>
                <a:gd name="T44" fmla="*/ 11 w 617"/>
                <a:gd name="T45" fmla="*/ 0 h 24"/>
                <a:gd name="T46" fmla="*/ 11 w 617"/>
                <a:gd name="T47" fmla="*/ 0 h 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7" h="24">
                  <a:moveTo>
                    <a:pt x="11" y="0"/>
                  </a:moveTo>
                  <a:lnTo>
                    <a:pt x="605" y="0"/>
                  </a:lnTo>
                  <a:lnTo>
                    <a:pt x="605" y="0"/>
                  </a:lnTo>
                  <a:lnTo>
                    <a:pt x="609" y="0"/>
                  </a:lnTo>
                  <a:lnTo>
                    <a:pt x="613" y="2"/>
                  </a:lnTo>
                  <a:lnTo>
                    <a:pt x="615" y="6"/>
                  </a:lnTo>
                  <a:lnTo>
                    <a:pt x="617" y="12"/>
                  </a:lnTo>
                  <a:lnTo>
                    <a:pt x="617" y="12"/>
                  </a:lnTo>
                  <a:lnTo>
                    <a:pt x="615" y="16"/>
                  </a:lnTo>
                  <a:lnTo>
                    <a:pt x="613" y="20"/>
                  </a:lnTo>
                  <a:lnTo>
                    <a:pt x="609" y="22"/>
                  </a:lnTo>
                  <a:lnTo>
                    <a:pt x="605" y="24"/>
                  </a:lnTo>
                  <a:lnTo>
                    <a:pt x="11" y="24"/>
                  </a:lnTo>
                  <a:lnTo>
                    <a:pt x="11" y="24"/>
                  </a:lnTo>
                  <a:lnTo>
                    <a:pt x="7" y="22"/>
                  </a:lnTo>
                  <a:lnTo>
                    <a:pt x="3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3" y="2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1" name="Freeform 41"/>
            <p:cNvSpPr/>
            <p:nvPr/>
          </p:nvSpPr>
          <p:spPr>
            <a:xfrm>
              <a:off x="8078788" y="1173163"/>
              <a:ext cx="976313" cy="34925"/>
            </a:xfrm>
            <a:custGeom>
              <a:avLst/>
              <a:gdLst>
                <a:gd name="T0" fmla="*/ 11 w 615"/>
                <a:gd name="T1" fmla="*/ 0 h 22"/>
                <a:gd name="T2" fmla="*/ 605 w 615"/>
                <a:gd name="T3" fmla="*/ 0 h 22"/>
                <a:gd name="T4" fmla="*/ 605 w 615"/>
                <a:gd name="T5" fmla="*/ 0 h 22"/>
                <a:gd name="T6" fmla="*/ 609 w 615"/>
                <a:gd name="T7" fmla="*/ 0 h 22"/>
                <a:gd name="T8" fmla="*/ 613 w 615"/>
                <a:gd name="T9" fmla="*/ 4 h 22"/>
                <a:gd name="T10" fmla="*/ 615 w 615"/>
                <a:gd name="T11" fmla="*/ 6 h 22"/>
                <a:gd name="T12" fmla="*/ 615 w 615"/>
                <a:gd name="T13" fmla="*/ 12 h 22"/>
                <a:gd name="T14" fmla="*/ 615 w 615"/>
                <a:gd name="T15" fmla="*/ 12 h 22"/>
                <a:gd name="T16" fmla="*/ 615 w 615"/>
                <a:gd name="T17" fmla="*/ 16 h 22"/>
                <a:gd name="T18" fmla="*/ 613 w 615"/>
                <a:gd name="T19" fmla="*/ 20 h 22"/>
                <a:gd name="T20" fmla="*/ 609 w 615"/>
                <a:gd name="T21" fmla="*/ 22 h 22"/>
                <a:gd name="T22" fmla="*/ 605 w 615"/>
                <a:gd name="T23" fmla="*/ 22 h 22"/>
                <a:gd name="T24" fmla="*/ 11 w 615"/>
                <a:gd name="T25" fmla="*/ 22 h 22"/>
                <a:gd name="T26" fmla="*/ 11 w 615"/>
                <a:gd name="T27" fmla="*/ 22 h 22"/>
                <a:gd name="T28" fmla="*/ 7 w 615"/>
                <a:gd name="T29" fmla="*/ 22 h 22"/>
                <a:gd name="T30" fmla="*/ 3 w 615"/>
                <a:gd name="T31" fmla="*/ 20 h 22"/>
                <a:gd name="T32" fmla="*/ 2 w 615"/>
                <a:gd name="T33" fmla="*/ 16 h 22"/>
                <a:gd name="T34" fmla="*/ 0 w 615"/>
                <a:gd name="T35" fmla="*/ 12 h 22"/>
                <a:gd name="T36" fmla="*/ 0 w 615"/>
                <a:gd name="T37" fmla="*/ 12 h 22"/>
                <a:gd name="T38" fmla="*/ 2 w 615"/>
                <a:gd name="T39" fmla="*/ 6 h 22"/>
                <a:gd name="T40" fmla="*/ 3 w 615"/>
                <a:gd name="T41" fmla="*/ 4 h 22"/>
                <a:gd name="T42" fmla="*/ 7 w 615"/>
                <a:gd name="T43" fmla="*/ 0 h 22"/>
                <a:gd name="T44" fmla="*/ 11 w 615"/>
                <a:gd name="T45" fmla="*/ 0 h 22"/>
                <a:gd name="T46" fmla="*/ 11 w 615"/>
                <a:gd name="T47" fmla="*/ 0 h 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5" h="22">
                  <a:moveTo>
                    <a:pt x="11" y="0"/>
                  </a:moveTo>
                  <a:lnTo>
                    <a:pt x="605" y="0"/>
                  </a:lnTo>
                  <a:lnTo>
                    <a:pt x="605" y="0"/>
                  </a:lnTo>
                  <a:lnTo>
                    <a:pt x="609" y="0"/>
                  </a:lnTo>
                  <a:lnTo>
                    <a:pt x="613" y="4"/>
                  </a:lnTo>
                  <a:lnTo>
                    <a:pt x="615" y="6"/>
                  </a:lnTo>
                  <a:lnTo>
                    <a:pt x="615" y="12"/>
                  </a:lnTo>
                  <a:lnTo>
                    <a:pt x="615" y="12"/>
                  </a:lnTo>
                  <a:lnTo>
                    <a:pt x="615" y="16"/>
                  </a:lnTo>
                  <a:lnTo>
                    <a:pt x="613" y="20"/>
                  </a:lnTo>
                  <a:lnTo>
                    <a:pt x="609" y="22"/>
                  </a:lnTo>
                  <a:lnTo>
                    <a:pt x="60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6"/>
                  </a:lnTo>
                  <a:lnTo>
                    <a:pt x="3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2" name="Freeform 42"/>
            <p:cNvSpPr/>
            <p:nvPr/>
          </p:nvSpPr>
          <p:spPr>
            <a:xfrm>
              <a:off x="8078788" y="1173163"/>
              <a:ext cx="976313" cy="34925"/>
            </a:xfrm>
            <a:custGeom>
              <a:avLst/>
              <a:gdLst>
                <a:gd name="T0" fmla="*/ 11 w 615"/>
                <a:gd name="T1" fmla="*/ 0 h 22"/>
                <a:gd name="T2" fmla="*/ 605 w 615"/>
                <a:gd name="T3" fmla="*/ 0 h 22"/>
                <a:gd name="T4" fmla="*/ 605 w 615"/>
                <a:gd name="T5" fmla="*/ 0 h 22"/>
                <a:gd name="T6" fmla="*/ 609 w 615"/>
                <a:gd name="T7" fmla="*/ 2 h 22"/>
                <a:gd name="T8" fmla="*/ 611 w 615"/>
                <a:gd name="T9" fmla="*/ 4 h 22"/>
                <a:gd name="T10" fmla="*/ 615 w 615"/>
                <a:gd name="T11" fmla="*/ 8 h 22"/>
                <a:gd name="T12" fmla="*/ 615 w 615"/>
                <a:gd name="T13" fmla="*/ 12 h 22"/>
                <a:gd name="T14" fmla="*/ 615 w 615"/>
                <a:gd name="T15" fmla="*/ 12 h 22"/>
                <a:gd name="T16" fmla="*/ 615 w 615"/>
                <a:gd name="T17" fmla="*/ 16 h 22"/>
                <a:gd name="T18" fmla="*/ 611 w 615"/>
                <a:gd name="T19" fmla="*/ 20 h 22"/>
                <a:gd name="T20" fmla="*/ 609 w 615"/>
                <a:gd name="T21" fmla="*/ 22 h 22"/>
                <a:gd name="T22" fmla="*/ 605 w 615"/>
                <a:gd name="T23" fmla="*/ 22 h 22"/>
                <a:gd name="T24" fmla="*/ 11 w 615"/>
                <a:gd name="T25" fmla="*/ 22 h 22"/>
                <a:gd name="T26" fmla="*/ 11 w 615"/>
                <a:gd name="T27" fmla="*/ 22 h 22"/>
                <a:gd name="T28" fmla="*/ 7 w 615"/>
                <a:gd name="T29" fmla="*/ 22 h 22"/>
                <a:gd name="T30" fmla="*/ 3 w 615"/>
                <a:gd name="T31" fmla="*/ 20 h 22"/>
                <a:gd name="T32" fmla="*/ 2 w 615"/>
                <a:gd name="T33" fmla="*/ 16 h 22"/>
                <a:gd name="T34" fmla="*/ 0 w 615"/>
                <a:gd name="T35" fmla="*/ 12 h 22"/>
                <a:gd name="T36" fmla="*/ 0 w 615"/>
                <a:gd name="T37" fmla="*/ 12 h 22"/>
                <a:gd name="T38" fmla="*/ 2 w 615"/>
                <a:gd name="T39" fmla="*/ 8 h 22"/>
                <a:gd name="T40" fmla="*/ 3 w 615"/>
                <a:gd name="T41" fmla="*/ 4 h 22"/>
                <a:gd name="T42" fmla="*/ 7 w 615"/>
                <a:gd name="T43" fmla="*/ 2 h 22"/>
                <a:gd name="T44" fmla="*/ 11 w 615"/>
                <a:gd name="T45" fmla="*/ 0 h 22"/>
                <a:gd name="T46" fmla="*/ 11 w 615"/>
                <a:gd name="T47" fmla="*/ 0 h 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5" h="22">
                  <a:moveTo>
                    <a:pt x="11" y="0"/>
                  </a:moveTo>
                  <a:lnTo>
                    <a:pt x="605" y="0"/>
                  </a:lnTo>
                  <a:lnTo>
                    <a:pt x="605" y="0"/>
                  </a:lnTo>
                  <a:lnTo>
                    <a:pt x="609" y="2"/>
                  </a:lnTo>
                  <a:lnTo>
                    <a:pt x="611" y="4"/>
                  </a:lnTo>
                  <a:lnTo>
                    <a:pt x="615" y="8"/>
                  </a:lnTo>
                  <a:lnTo>
                    <a:pt x="615" y="12"/>
                  </a:lnTo>
                  <a:lnTo>
                    <a:pt x="615" y="12"/>
                  </a:lnTo>
                  <a:lnTo>
                    <a:pt x="615" y="16"/>
                  </a:lnTo>
                  <a:lnTo>
                    <a:pt x="611" y="20"/>
                  </a:lnTo>
                  <a:lnTo>
                    <a:pt x="609" y="22"/>
                  </a:lnTo>
                  <a:lnTo>
                    <a:pt x="60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3" y="4"/>
                  </a:lnTo>
                  <a:lnTo>
                    <a:pt x="7" y="2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3" name="Freeform 43"/>
            <p:cNvSpPr/>
            <p:nvPr/>
          </p:nvSpPr>
          <p:spPr>
            <a:xfrm>
              <a:off x="8081963" y="1173163"/>
              <a:ext cx="973138" cy="34925"/>
            </a:xfrm>
            <a:custGeom>
              <a:avLst/>
              <a:gdLst>
                <a:gd name="T0" fmla="*/ 9 w 613"/>
                <a:gd name="T1" fmla="*/ 0 h 22"/>
                <a:gd name="T2" fmla="*/ 603 w 613"/>
                <a:gd name="T3" fmla="*/ 0 h 22"/>
                <a:gd name="T4" fmla="*/ 603 w 613"/>
                <a:gd name="T5" fmla="*/ 0 h 22"/>
                <a:gd name="T6" fmla="*/ 607 w 613"/>
                <a:gd name="T7" fmla="*/ 2 h 22"/>
                <a:gd name="T8" fmla="*/ 609 w 613"/>
                <a:gd name="T9" fmla="*/ 4 h 22"/>
                <a:gd name="T10" fmla="*/ 611 w 613"/>
                <a:gd name="T11" fmla="*/ 8 h 22"/>
                <a:gd name="T12" fmla="*/ 613 w 613"/>
                <a:gd name="T13" fmla="*/ 12 h 22"/>
                <a:gd name="T14" fmla="*/ 613 w 613"/>
                <a:gd name="T15" fmla="*/ 12 h 22"/>
                <a:gd name="T16" fmla="*/ 611 w 613"/>
                <a:gd name="T17" fmla="*/ 16 h 22"/>
                <a:gd name="T18" fmla="*/ 609 w 613"/>
                <a:gd name="T19" fmla="*/ 18 h 22"/>
                <a:gd name="T20" fmla="*/ 607 w 613"/>
                <a:gd name="T21" fmla="*/ 22 h 22"/>
                <a:gd name="T22" fmla="*/ 603 w 613"/>
                <a:gd name="T23" fmla="*/ 22 h 22"/>
                <a:gd name="T24" fmla="*/ 9 w 613"/>
                <a:gd name="T25" fmla="*/ 22 h 22"/>
                <a:gd name="T26" fmla="*/ 9 w 613"/>
                <a:gd name="T27" fmla="*/ 22 h 22"/>
                <a:gd name="T28" fmla="*/ 5 w 613"/>
                <a:gd name="T29" fmla="*/ 22 h 22"/>
                <a:gd name="T30" fmla="*/ 1 w 613"/>
                <a:gd name="T31" fmla="*/ 18 h 22"/>
                <a:gd name="T32" fmla="*/ 0 w 613"/>
                <a:gd name="T33" fmla="*/ 16 h 22"/>
                <a:gd name="T34" fmla="*/ 0 w 613"/>
                <a:gd name="T35" fmla="*/ 12 h 22"/>
                <a:gd name="T36" fmla="*/ 0 w 613"/>
                <a:gd name="T37" fmla="*/ 12 h 22"/>
                <a:gd name="T38" fmla="*/ 0 w 613"/>
                <a:gd name="T39" fmla="*/ 8 h 22"/>
                <a:gd name="T40" fmla="*/ 1 w 613"/>
                <a:gd name="T41" fmla="*/ 4 h 22"/>
                <a:gd name="T42" fmla="*/ 5 w 613"/>
                <a:gd name="T43" fmla="*/ 2 h 22"/>
                <a:gd name="T44" fmla="*/ 9 w 613"/>
                <a:gd name="T45" fmla="*/ 0 h 22"/>
                <a:gd name="T46" fmla="*/ 9 w 613"/>
                <a:gd name="T47" fmla="*/ 0 h 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3" h="22">
                  <a:moveTo>
                    <a:pt x="9" y="0"/>
                  </a:moveTo>
                  <a:lnTo>
                    <a:pt x="603" y="0"/>
                  </a:lnTo>
                  <a:lnTo>
                    <a:pt x="603" y="0"/>
                  </a:lnTo>
                  <a:lnTo>
                    <a:pt x="607" y="2"/>
                  </a:lnTo>
                  <a:lnTo>
                    <a:pt x="609" y="4"/>
                  </a:lnTo>
                  <a:lnTo>
                    <a:pt x="611" y="8"/>
                  </a:lnTo>
                  <a:lnTo>
                    <a:pt x="613" y="12"/>
                  </a:lnTo>
                  <a:lnTo>
                    <a:pt x="613" y="12"/>
                  </a:lnTo>
                  <a:lnTo>
                    <a:pt x="611" y="16"/>
                  </a:lnTo>
                  <a:lnTo>
                    <a:pt x="609" y="18"/>
                  </a:lnTo>
                  <a:lnTo>
                    <a:pt x="607" y="22"/>
                  </a:lnTo>
                  <a:lnTo>
                    <a:pt x="603" y="22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5" y="22"/>
                  </a:lnTo>
                  <a:lnTo>
                    <a:pt x="1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1" y="4"/>
                  </a:lnTo>
                  <a:lnTo>
                    <a:pt x="5" y="2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4" name="Freeform 44"/>
            <p:cNvSpPr/>
            <p:nvPr/>
          </p:nvSpPr>
          <p:spPr>
            <a:xfrm>
              <a:off x="8081963" y="1176338"/>
              <a:ext cx="973138" cy="31750"/>
            </a:xfrm>
            <a:custGeom>
              <a:avLst/>
              <a:gdLst>
                <a:gd name="T0" fmla="*/ 9 w 613"/>
                <a:gd name="T1" fmla="*/ 0 h 20"/>
                <a:gd name="T2" fmla="*/ 603 w 613"/>
                <a:gd name="T3" fmla="*/ 0 h 20"/>
                <a:gd name="T4" fmla="*/ 603 w 613"/>
                <a:gd name="T5" fmla="*/ 0 h 20"/>
                <a:gd name="T6" fmla="*/ 607 w 613"/>
                <a:gd name="T7" fmla="*/ 0 h 20"/>
                <a:gd name="T8" fmla="*/ 609 w 613"/>
                <a:gd name="T9" fmla="*/ 2 h 20"/>
                <a:gd name="T10" fmla="*/ 611 w 613"/>
                <a:gd name="T11" fmla="*/ 6 h 20"/>
                <a:gd name="T12" fmla="*/ 613 w 613"/>
                <a:gd name="T13" fmla="*/ 10 h 20"/>
                <a:gd name="T14" fmla="*/ 613 w 613"/>
                <a:gd name="T15" fmla="*/ 10 h 20"/>
                <a:gd name="T16" fmla="*/ 611 w 613"/>
                <a:gd name="T17" fmla="*/ 14 h 20"/>
                <a:gd name="T18" fmla="*/ 609 w 613"/>
                <a:gd name="T19" fmla="*/ 16 h 20"/>
                <a:gd name="T20" fmla="*/ 607 w 613"/>
                <a:gd name="T21" fmla="*/ 18 h 20"/>
                <a:gd name="T22" fmla="*/ 603 w 613"/>
                <a:gd name="T23" fmla="*/ 20 h 20"/>
                <a:gd name="T24" fmla="*/ 9 w 613"/>
                <a:gd name="T25" fmla="*/ 20 h 20"/>
                <a:gd name="T26" fmla="*/ 9 w 613"/>
                <a:gd name="T27" fmla="*/ 20 h 20"/>
                <a:gd name="T28" fmla="*/ 5 w 613"/>
                <a:gd name="T29" fmla="*/ 18 h 20"/>
                <a:gd name="T30" fmla="*/ 1 w 613"/>
                <a:gd name="T31" fmla="*/ 16 h 20"/>
                <a:gd name="T32" fmla="*/ 0 w 613"/>
                <a:gd name="T33" fmla="*/ 14 h 20"/>
                <a:gd name="T34" fmla="*/ 0 w 613"/>
                <a:gd name="T35" fmla="*/ 10 h 20"/>
                <a:gd name="T36" fmla="*/ 0 w 613"/>
                <a:gd name="T37" fmla="*/ 10 h 20"/>
                <a:gd name="T38" fmla="*/ 0 w 613"/>
                <a:gd name="T39" fmla="*/ 6 h 20"/>
                <a:gd name="T40" fmla="*/ 1 w 613"/>
                <a:gd name="T41" fmla="*/ 2 h 20"/>
                <a:gd name="T42" fmla="*/ 5 w 613"/>
                <a:gd name="T43" fmla="*/ 0 h 20"/>
                <a:gd name="T44" fmla="*/ 9 w 613"/>
                <a:gd name="T45" fmla="*/ 0 h 20"/>
                <a:gd name="T46" fmla="*/ 9 w 613"/>
                <a:gd name="T47" fmla="*/ 0 h 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3" h="20">
                  <a:moveTo>
                    <a:pt x="9" y="0"/>
                  </a:moveTo>
                  <a:lnTo>
                    <a:pt x="603" y="0"/>
                  </a:lnTo>
                  <a:lnTo>
                    <a:pt x="603" y="0"/>
                  </a:lnTo>
                  <a:lnTo>
                    <a:pt x="607" y="0"/>
                  </a:lnTo>
                  <a:lnTo>
                    <a:pt x="609" y="2"/>
                  </a:lnTo>
                  <a:lnTo>
                    <a:pt x="611" y="6"/>
                  </a:lnTo>
                  <a:lnTo>
                    <a:pt x="613" y="10"/>
                  </a:lnTo>
                  <a:lnTo>
                    <a:pt x="613" y="10"/>
                  </a:lnTo>
                  <a:lnTo>
                    <a:pt x="611" y="14"/>
                  </a:lnTo>
                  <a:lnTo>
                    <a:pt x="609" y="16"/>
                  </a:lnTo>
                  <a:lnTo>
                    <a:pt x="607" y="18"/>
                  </a:lnTo>
                  <a:lnTo>
                    <a:pt x="603" y="20"/>
                  </a:lnTo>
                  <a:lnTo>
                    <a:pt x="9" y="20"/>
                  </a:lnTo>
                  <a:lnTo>
                    <a:pt x="9" y="20"/>
                  </a:lnTo>
                  <a:lnTo>
                    <a:pt x="5" y="18"/>
                  </a:lnTo>
                  <a:lnTo>
                    <a:pt x="1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1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5" name="Freeform 45"/>
            <p:cNvSpPr/>
            <p:nvPr/>
          </p:nvSpPr>
          <p:spPr>
            <a:xfrm>
              <a:off x="8081963" y="1176338"/>
              <a:ext cx="969963" cy="28575"/>
            </a:xfrm>
            <a:custGeom>
              <a:avLst/>
              <a:gdLst>
                <a:gd name="T0" fmla="*/ 9 w 611"/>
                <a:gd name="T1" fmla="*/ 0 h 18"/>
                <a:gd name="T2" fmla="*/ 603 w 611"/>
                <a:gd name="T3" fmla="*/ 0 h 18"/>
                <a:gd name="T4" fmla="*/ 603 w 611"/>
                <a:gd name="T5" fmla="*/ 0 h 18"/>
                <a:gd name="T6" fmla="*/ 605 w 611"/>
                <a:gd name="T7" fmla="*/ 0 h 18"/>
                <a:gd name="T8" fmla="*/ 609 w 611"/>
                <a:gd name="T9" fmla="*/ 2 h 18"/>
                <a:gd name="T10" fmla="*/ 611 w 611"/>
                <a:gd name="T11" fmla="*/ 6 h 18"/>
                <a:gd name="T12" fmla="*/ 611 w 611"/>
                <a:gd name="T13" fmla="*/ 10 h 18"/>
                <a:gd name="T14" fmla="*/ 611 w 611"/>
                <a:gd name="T15" fmla="*/ 10 h 18"/>
                <a:gd name="T16" fmla="*/ 611 w 611"/>
                <a:gd name="T17" fmla="*/ 14 h 18"/>
                <a:gd name="T18" fmla="*/ 609 w 611"/>
                <a:gd name="T19" fmla="*/ 16 h 18"/>
                <a:gd name="T20" fmla="*/ 605 w 611"/>
                <a:gd name="T21" fmla="*/ 18 h 18"/>
                <a:gd name="T22" fmla="*/ 603 w 611"/>
                <a:gd name="T23" fmla="*/ 18 h 18"/>
                <a:gd name="T24" fmla="*/ 9 w 611"/>
                <a:gd name="T25" fmla="*/ 18 h 18"/>
                <a:gd name="T26" fmla="*/ 9 w 611"/>
                <a:gd name="T27" fmla="*/ 18 h 18"/>
                <a:gd name="T28" fmla="*/ 5 w 611"/>
                <a:gd name="T29" fmla="*/ 18 h 18"/>
                <a:gd name="T30" fmla="*/ 3 w 611"/>
                <a:gd name="T31" fmla="*/ 16 h 18"/>
                <a:gd name="T32" fmla="*/ 0 w 611"/>
                <a:gd name="T33" fmla="*/ 14 h 18"/>
                <a:gd name="T34" fmla="*/ 0 w 611"/>
                <a:gd name="T35" fmla="*/ 10 h 18"/>
                <a:gd name="T36" fmla="*/ 0 w 611"/>
                <a:gd name="T37" fmla="*/ 10 h 18"/>
                <a:gd name="T38" fmla="*/ 0 w 611"/>
                <a:gd name="T39" fmla="*/ 6 h 18"/>
                <a:gd name="T40" fmla="*/ 3 w 611"/>
                <a:gd name="T41" fmla="*/ 2 h 18"/>
                <a:gd name="T42" fmla="*/ 5 w 611"/>
                <a:gd name="T43" fmla="*/ 0 h 18"/>
                <a:gd name="T44" fmla="*/ 9 w 611"/>
                <a:gd name="T45" fmla="*/ 0 h 18"/>
                <a:gd name="T46" fmla="*/ 9 w 611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1" h="18">
                  <a:moveTo>
                    <a:pt x="9" y="0"/>
                  </a:moveTo>
                  <a:lnTo>
                    <a:pt x="603" y="0"/>
                  </a:lnTo>
                  <a:lnTo>
                    <a:pt x="603" y="0"/>
                  </a:lnTo>
                  <a:lnTo>
                    <a:pt x="605" y="0"/>
                  </a:lnTo>
                  <a:lnTo>
                    <a:pt x="609" y="2"/>
                  </a:lnTo>
                  <a:lnTo>
                    <a:pt x="611" y="6"/>
                  </a:lnTo>
                  <a:lnTo>
                    <a:pt x="611" y="10"/>
                  </a:lnTo>
                  <a:lnTo>
                    <a:pt x="611" y="10"/>
                  </a:lnTo>
                  <a:lnTo>
                    <a:pt x="611" y="14"/>
                  </a:lnTo>
                  <a:lnTo>
                    <a:pt x="609" y="16"/>
                  </a:lnTo>
                  <a:lnTo>
                    <a:pt x="605" y="18"/>
                  </a:lnTo>
                  <a:lnTo>
                    <a:pt x="603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18"/>
                  </a:lnTo>
                  <a:lnTo>
                    <a:pt x="3" y="16"/>
                  </a:lnTo>
                  <a:lnTo>
                    <a:pt x="0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8081963" y="1176338"/>
              <a:ext cx="969963" cy="28575"/>
            </a:xfrm>
            <a:custGeom>
              <a:avLst/>
              <a:gdLst>
                <a:gd name="T0" fmla="*/ 9 w 611"/>
                <a:gd name="T1" fmla="*/ 0 h 18"/>
                <a:gd name="T2" fmla="*/ 603 w 611"/>
                <a:gd name="T3" fmla="*/ 0 h 18"/>
                <a:gd name="T4" fmla="*/ 603 w 611"/>
                <a:gd name="T5" fmla="*/ 0 h 18"/>
                <a:gd name="T6" fmla="*/ 605 w 611"/>
                <a:gd name="T7" fmla="*/ 0 h 18"/>
                <a:gd name="T8" fmla="*/ 609 w 611"/>
                <a:gd name="T9" fmla="*/ 2 h 18"/>
                <a:gd name="T10" fmla="*/ 611 w 611"/>
                <a:gd name="T11" fmla="*/ 6 h 18"/>
                <a:gd name="T12" fmla="*/ 611 w 611"/>
                <a:gd name="T13" fmla="*/ 10 h 18"/>
                <a:gd name="T14" fmla="*/ 611 w 611"/>
                <a:gd name="T15" fmla="*/ 10 h 18"/>
                <a:gd name="T16" fmla="*/ 611 w 611"/>
                <a:gd name="T17" fmla="*/ 12 h 18"/>
                <a:gd name="T18" fmla="*/ 609 w 611"/>
                <a:gd name="T19" fmla="*/ 16 h 18"/>
                <a:gd name="T20" fmla="*/ 605 w 611"/>
                <a:gd name="T21" fmla="*/ 18 h 18"/>
                <a:gd name="T22" fmla="*/ 603 w 611"/>
                <a:gd name="T23" fmla="*/ 18 h 18"/>
                <a:gd name="T24" fmla="*/ 9 w 611"/>
                <a:gd name="T25" fmla="*/ 18 h 18"/>
                <a:gd name="T26" fmla="*/ 9 w 611"/>
                <a:gd name="T27" fmla="*/ 18 h 18"/>
                <a:gd name="T28" fmla="*/ 5 w 611"/>
                <a:gd name="T29" fmla="*/ 18 h 18"/>
                <a:gd name="T30" fmla="*/ 3 w 611"/>
                <a:gd name="T31" fmla="*/ 16 h 18"/>
                <a:gd name="T32" fmla="*/ 1 w 611"/>
                <a:gd name="T33" fmla="*/ 12 h 18"/>
                <a:gd name="T34" fmla="*/ 0 w 611"/>
                <a:gd name="T35" fmla="*/ 10 h 18"/>
                <a:gd name="T36" fmla="*/ 0 w 611"/>
                <a:gd name="T37" fmla="*/ 10 h 18"/>
                <a:gd name="T38" fmla="*/ 1 w 611"/>
                <a:gd name="T39" fmla="*/ 6 h 18"/>
                <a:gd name="T40" fmla="*/ 3 w 611"/>
                <a:gd name="T41" fmla="*/ 2 h 18"/>
                <a:gd name="T42" fmla="*/ 5 w 611"/>
                <a:gd name="T43" fmla="*/ 0 h 18"/>
                <a:gd name="T44" fmla="*/ 9 w 611"/>
                <a:gd name="T45" fmla="*/ 0 h 18"/>
                <a:gd name="T46" fmla="*/ 9 w 611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1" h="18">
                  <a:moveTo>
                    <a:pt x="9" y="0"/>
                  </a:moveTo>
                  <a:lnTo>
                    <a:pt x="603" y="0"/>
                  </a:lnTo>
                  <a:lnTo>
                    <a:pt x="603" y="0"/>
                  </a:lnTo>
                  <a:lnTo>
                    <a:pt x="605" y="0"/>
                  </a:lnTo>
                  <a:lnTo>
                    <a:pt x="609" y="2"/>
                  </a:lnTo>
                  <a:lnTo>
                    <a:pt x="611" y="6"/>
                  </a:lnTo>
                  <a:lnTo>
                    <a:pt x="611" y="10"/>
                  </a:lnTo>
                  <a:lnTo>
                    <a:pt x="611" y="10"/>
                  </a:lnTo>
                  <a:lnTo>
                    <a:pt x="611" y="12"/>
                  </a:lnTo>
                  <a:lnTo>
                    <a:pt x="609" y="16"/>
                  </a:lnTo>
                  <a:lnTo>
                    <a:pt x="605" y="18"/>
                  </a:lnTo>
                  <a:lnTo>
                    <a:pt x="603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5" y="18"/>
                  </a:lnTo>
                  <a:lnTo>
                    <a:pt x="3" y="16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6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7" name="Freeform 47"/>
            <p:cNvSpPr/>
            <p:nvPr/>
          </p:nvSpPr>
          <p:spPr>
            <a:xfrm>
              <a:off x="8083550" y="1176338"/>
              <a:ext cx="968375" cy="28575"/>
            </a:xfrm>
            <a:custGeom>
              <a:avLst/>
              <a:gdLst>
                <a:gd name="T0" fmla="*/ 8 w 610"/>
                <a:gd name="T1" fmla="*/ 0 h 18"/>
                <a:gd name="T2" fmla="*/ 602 w 610"/>
                <a:gd name="T3" fmla="*/ 0 h 18"/>
                <a:gd name="T4" fmla="*/ 602 w 610"/>
                <a:gd name="T5" fmla="*/ 0 h 18"/>
                <a:gd name="T6" fmla="*/ 604 w 610"/>
                <a:gd name="T7" fmla="*/ 2 h 18"/>
                <a:gd name="T8" fmla="*/ 608 w 610"/>
                <a:gd name="T9" fmla="*/ 4 h 18"/>
                <a:gd name="T10" fmla="*/ 610 w 610"/>
                <a:gd name="T11" fmla="*/ 6 h 18"/>
                <a:gd name="T12" fmla="*/ 610 w 610"/>
                <a:gd name="T13" fmla="*/ 10 h 18"/>
                <a:gd name="T14" fmla="*/ 610 w 610"/>
                <a:gd name="T15" fmla="*/ 10 h 18"/>
                <a:gd name="T16" fmla="*/ 610 w 610"/>
                <a:gd name="T17" fmla="*/ 12 h 18"/>
                <a:gd name="T18" fmla="*/ 608 w 610"/>
                <a:gd name="T19" fmla="*/ 16 h 18"/>
                <a:gd name="T20" fmla="*/ 604 w 610"/>
                <a:gd name="T21" fmla="*/ 18 h 18"/>
                <a:gd name="T22" fmla="*/ 602 w 610"/>
                <a:gd name="T23" fmla="*/ 18 h 18"/>
                <a:gd name="T24" fmla="*/ 8 w 610"/>
                <a:gd name="T25" fmla="*/ 18 h 18"/>
                <a:gd name="T26" fmla="*/ 8 w 610"/>
                <a:gd name="T27" fmla="*/ 18 h 18"/>
                <a:gd name="T28" fmla="*/ 4 w 610"/>
                <a:gd name="T29" fmla="*/ 18 h 18"/>
                <a:gd name="T30" fmla="*/ 2 w 610"/>
                <a:gd name="T31" fmla="*/ 16 h 18"/>
                <a:gd name="T32" fmla="*/ 0 w 610"/>
                <a:gd name="T33" fmla="*/ 12 h 18"/>
                <a:gd name="T34" fmla="*/ 0 w 610"/>
                <a:gd name="T35" fmla="*/ 10 h 18"/>
                <a:gd name="T36" fmla="*/ 0 w 610"/>
                <a:gd name="T37" fmla="*/ 10 h 18"/>
                <a:gd name="T38" fmla="*/ 0 w 610"/>
                <a:gd name="T39" fmla="*/ 6 h 18"/>
                <a:gd name="T40" fmla="*/ 2 w 610"/>
                <a:gd name="T41" fmla="*/ 4 h 18"/>
                <a:gd name="T42" fmla="*/ 4 w 610"/>
                <a:gd name="T43" fmla="*/ 2 h 18"/>
                <a:gd name="T44" fmla="*/ 8 w 610"/>
                <a:gd name="T45" fmla="*/ 0 h 18"/>
                <a:gd name="T46" fmla="*/ 8 w 610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18">
                  <a:moveTo>
                    <a:pt x="8" y="0"/>
                  </a:moveTo>
                  <a:lnTo>
                    <a:pt x="602" y="0"/>
                  </a:lnTo>
                  <a:lnTo>
                    <a:pt x="602" y="0"/>
                  </a:lnTo>
                  <a:lnTo>
                    <a:pt x="604" y="2"/>
                  </a:lnTo>
                  <a:lnTo>
                    <a:pt x="608" y="4"/>
                  </a:lnTo>
                  <a:lnTo>
                    <a:pt x="610" y="6"/>
                  </a:lnTo>
                  <a:lnTo>
                    <a:pt x="610" y="10"/>
                  </a:lnTo>
                  <a:lnTo>
                    <a:pt x="610" y="10"/>
                  </a:lnTo>
                  <a:lnTo>
                    <a:pt x="610" y="12"/>
                  </a:lnTo>
                  <a:lnTo>
                    <a:pt x="608" y="16"/>
                  </a:lnTo>
                  <a:lnTo>
                    <a:pt x="604" y="18"/>
                  </a:lnTo>
                  <a:lnTo>
                    <a:pt x="602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8" name="Freeform 48"/>
            <p:cNvSpPr/>
            <p:nvPr/>
          </p:nvSpPr>
          <p:spPr>
            <a:xfrm>
              <a:off x="8083550" y="1179513"/>
              <a:ext cx="968375" cy="25400"/>
            </a:xfrm>
            <a:custGeom>
              <a:avLst/>
              <a:gdLst>
                <a:gd name="T0" fmla="*/ 8 w 610"/>
                <a:gd name="T1" fmla="*/ 0 h 16"/>
                <a:gd name="T2" fmla="*/ 602 w 610"/>
                <a:gd name="T3" fmla="*/ 0 h 16"/>
                <a:gd name="T4" fmla="*/ 602 w 610"/>
                <a:gd name="T5" fmla="*/ 0 h 16"/>
                <a:gd name="T6" fmla="*/ 604 w 610"/>
                <a:gd name="T7" fmla="*/ 0 h 16"/>
                <a:gd name="T8" fmla="*/ 608 w 610"/>
                <a:gd name="T9" fmla="*/ 2 h 16"/>
                <a:gd name="T10" fmla="*/ 608 w 610"/>
                <a:gd name="T11" fmla="*/ 4 h 16"/>
                <a:gd name="T12" fmla="*/ 610 w 610"/>
                <a:gd name="T13" fmla="*/ 8 h 16"/>
                <a:gd name="T14" fmla="*/ 610 w 610"/>
                <a:gd name="T15" fmla="*/ 8 h 16"/>
                <a:gd name="T16" fmla="*/ 608 w 610"/>
                <a:gd name="T17" fmla="*/ 10 h 16"/>
                <a:gd name="T18" fmla="*/ 608 w 610"/>
                <a:gd name="T19" fmla="*/ 14 h 16"/>
                <a:gd name="T20" fmla="*/ 604 w 610"/>
                <a:gd name="T21" fmla="*/ 14 h 16"/>
                <a:gd name="T22" fmla="*/ 602 w 610"/>
                <a:gd name="T23" fmla="*/ 16 h 16"/>
                <a:gd name="T24" fmla="*/ 8 w 610"/>
                <a:gd name="T25" fmla="*/ 16 h 16"/>
                <a:gd name="T26" fmla="*/ 8 w 610"/>
                <a:gd name="T27" fmla="*/ 16 h 16"/>
                <a:gd name="T28" fmla="*/ 4 w 610"/>
                <a:gd name="T29" fmla="*/ 14 h 16"/>
                <a:gd name="T30" fmla="*/ 2 w 610"/>
                <a:gd name="T31" fmla="*/ 14 h 16"/>
                <a:gd name="T32" fmla="*/ 0 w 610"/>
                <a:gd name="T33" fmla="*/ 10 h 16"/>
                <a:gd name="T34" fmla="*/ 0 w 610"/>
                <a:gd name="T35" fmla="*/ 8 h 16"/>
                <a:gd name="T36" fmla="*/ 0 w 610"/>
                <a:gd name="T37" fmla="*/ 8 h 16"/>
                <a:gd name="T38" fmla="*/ 0 w 610"/>
                <a:gd name="T39" fmla="*/ 4 h 16"/>
                <a:gd name="T40" fmla="*/ 2 w 610"/>
                <a:gd name="T41" fmla="*/ 2 h 16"/>
                <a:gd name="T42" fmla="*/ 4 w 610"/>
                <a:gd name="T43" fmla="*/ 0 h 16"/>
                <a:gd name="T44" fmla="*/ 8 w 610"/>
                <a:gd name="T45" fmla="*/ 0 h 16"/>
                <a:gd name="T46" fmla="*/ 8 w 610"/>
                <a:gd name="T47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16">
                  <a:moveTo>
                    <a:pt x="8" y="0"/>
                  </a:moveTo>
                  <a:lnTo>
                    <a:pt x="602" y="0"/>
                  </a:lnTo>
                  <a:lnTo>
                    <a:pt x="602" y="0"/>
                  </a:lnTo>
                  <a:lnTo>
                    <a:pt x="604" y="0"/>
                  </a:lnTo>
                  <a:lnTo>
                    <a:pt x="608" y="2"/>
                  </a:lnTo>
                  <a:lnTo>
                    <a:pt x="608" y="4"/>
                  </a:lnTo>
                  <a:lnTo>
                    <a:pt x="610" y="8"/>
                  </a:lnTo>
                  <a:lnTo>
                    <a:pt x="610" y="8"/>
                  </a:lnTo>
                  <a:lnTo>
                    <a:pt x="608" y="10"/>
                  </a:lnTo>
                  <a:lnTo>
                    <a:pt x="608" y="14"/>
                  </a:lnTo>
                  <a:lnTo>
                    <a:pt x="604" y="14"/>
                  </a:lnTo>
                  <a:lnTo>
                    <a:pt x="602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9" name="Freeform 49"/>
            <p:cNvSpPr/>
            <p:nvPr/>
          </p:nvSpPr>
          <p:spPr>
            <a:xfrm>
              <a:off x="8083550" y="1179513"/>
              <a:ext cx="968375" cy="25400"/>
            </a:xfrm>
            <a:custGeom>
              <a:avLst/>
              <a:gdLst>
                <a:gd name="T0" fmla="*/ 8 w 610"/>
                <a:gd name="T1" fmla="*/ 0 h 16"/>
                <a:gd name="T2" fmla="*/ 602 w 610"/>
                <a:gd name="T3" fmla="*/ 0 h 16"/>
                <a:gd name="T4" fmla="*/ 602 w 610"/>
                <a:gd name="T5" fmla="*/ 0 h 16"/>
                <a:gd name="T6" fmla="*/ 604 w 610"/>
                <a:gd name="T7" fmla="*/ 0 h 16"/>
                <a:gd name="T8" fmla="*/ 606 w 610"/>
                <a:gd name="T9" fmla="*/ 2 h 16"/>
                <a:gd name="T10" fmla="*/ 608 w 610"/>
                <a:gd name="T11" fmla="*/ 4 h 16"/>
                <a:gd name="T12" fmla="*/ 610 w 610"/>
                <a:gd name="T13" fmla="*/ 8 h 16"/>
                <a:gd name="T14" fmla="*/ 610 w 610"/>
                <a:gd name="T15" fmla="*/ 8 h 16"/>
                <a:gd name="T16" fmla="*/ 608 w 610"/>
                <a:gd name="T17" fmla="*/ 10 h 16"/>
                <a:gd name="T18" fmla="*/ 606 w 610"/>
                <a:gd name="T19" fmla="*/ 12 h 16"/>
                <a:gd name="T20" fmla="*/ 604 w 610"/>
                <a:gd name="T21" fmla="*/ 14 h 16"/>
                <a:gd name="T22" fmla="*/ 602 w 610"/>
                <a:gd name="T23" fmla="*/ 16 h 16"/>
                <a:gd name="T24" fmla="*/ 8 w 610"/>
                <a:gd name="T25" fmla="*/ 16 h 16"/>
                <a:gd name="T26" fmla="*/ 8 w 610"/>
                <a:gd name="T27" fmla="*/ 16 h 16"/>
                <a:gd name="T28" fmla="*/ 4 w 610"/>
                <a:gd name="T29" fmla="*/ 14 h 16"/>
                <a:gd name="T30" fmla="*/ 2 w 610"/>
                <a:gd name="T31" fmla="*/ 12 h 16"/>
                <a:gd name="T32" fmla="*/ 0 w 610"/>
                <a:gd name="T33" fmla="*/ 10 h 16"/>
                <a:gd name="T34" fmla="*/ 0 w 610"/>
                <a:gd name="T35" fmla="*/ 8 h 16"/>
                <a:gd name="T36" fmla="*/ 0 w 610"/>
                <a:gd name="T37" fmla="*/ 8 h 16"/>
                <a:gd name="T38" fmla="*/ 0 w 610"/>
                <a:gd name="T39" fmla="*/ 4 h 16"/>
                <a:gd name="T40" fmla="*/ 2 w 610"/>
                <a:gd name="T41" fmla="*/ 2 h 16"/>
                <a:gd name="T42" fmla="*/ 4 w 610"/>
                <a:gd name="T43" fmla="*/ 0 h 16"/>
                <a:gd name="T44" fmla="*/ 8 w 610"/>
                <a:gd name="T45" fmla="*/ 0 h 16"/>
                <a:gd name="T46" fmla="*/ 8 w 610"/>
                <a:gd name="T47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16">
                  <a:moveTo>
                    <a:pt x="8" y="0"/>
                  </a:moveTo>
                  <a:lnTo>
                    <a:pt x="602" y="0"/>
                  </a:lnTo>
                  <a:lnTo>
                    <a:pt x="602" y="0"/>
                  </a:lnTo>
                  <a:lnTo>
                    <a:pt x="604" y="0"/>
                  </a:lnTo>
                  <a:lnTo>
                    <a:pt x="606" y="2"/>
                  </a:lnTo>
                  <a:lnTo>
                    <a:pt x="608" y="4"/>
                  </a:lnTo>
                  <a:lnTo>
                    <a:pt x="610" y="8"/>
                  </a:lnTo>
                  <a:lnTo>
                    <a:pt x="610" y="8"/>
                  </a:lnTo>
                  <a:lnTo>
                    <a:pt x="608" y="10"/>
                  </a:lnTo>
                  <a:lnTo>
                    <a:pt x="606" y="12"/>
                  </a:lnTo>
                  <a:lnTo>
                    <a:pt x="604" y="14"/>
                  </a:lnTo>
                  <a:lnTo>
                    <a:pt x="602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4" y="14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0" name="Freeform 50"/>
            <p:cNvSpPr/>
            <p:nvPr/>
          </p:nvSpPr>
          <p:spPr>
            <a:xfrm>
              <a:off x="8083550" y="1179513"/>
              <a:ext cx="965200" cy="22225"/>
            </a:xfrm>
            <a:custGeom>
              <a:avLst/>
              <a:gdLst>
                <a:gd name="T0" fmla="*/ 8 w 608"/>
                <a:gd name="T1" fmla="*/ 0 h 14"/>
                <a:gd name="T2" fmla="*/ 602 w 608"/>
                <a:gd name="T3" fmla="*/ 0 h 14"/>
                <a:gd name="T4" fmla="*/ 602 w 608"/>
                <a:gd name="T5" fmla="*/ 0 h 14"/>
                <a:gd name="T6" fmla="*/ 606 w 608"/>
                <a:gd name="T7" fmla="*/ 2 h 14"/>
                <a:gd name="T8" fmla="*/ 608 w 608"/>
                <a:gd name="T9" fmla="*/ 8 h 14"/>
                <a:gd name="T10" fmla="*/ 608 w 608"/>
                <a:gd name="T11" fmla="*/ 8 h 14"/>
                <a:gd name="T12" fmla="*/ 606 w 608"/>
                <a:gd name="T13" fmla="*/ 12 h 14"/>
                <a:gd name="T14" fmla="*/ 602 w 608"/>
                <a:gd name="T15" fmla="*/ 14 h 14"/>
                <a:gd name="T16" fmla="*/ 8 w 608"/>
                <a:gd name="T17" fmla="*/ 14 h 14"/>
                <a:gd name="T18" fmla="*/ 8 w 608"/>
                <a:gd name="T19" fmla="*/ 14 h 14"/>
                <a:gd name="T20" fmla="*/ 2 w 608"/>
                <a:gd name="T21" fmla="*/ 12 h 14"/>
                <a:gd name="T22" fmla="*/ 0 w 608"/>
                <a:gd name="T23" fmla="*/ 8 h 14"/>
                <a:gd name="T24" fmla="*/ 0 w 608"/>
                <a:gd name="T25" fmla="*/ 8 h 14"/>
                <a:gd name="T26" fmla="*/ 2 w 608"/>
                <a:gd name="T27" fmla="*/ 2 h 14"/>
                <a:gd name="T28" fmla="*/ 8 w 608"/>
                <a:gd name="T29" fmla="*/ 0 h 14"/>
                <a:gd name="T30" fmla="*/ 8 w 608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8" h="14">
                  <a:moveTo>
                    <a:pt x="8" y="0"/>
                  </a:moveTo>
                  <a:lnTo>
                    <a:pt x="602" y="0"/>
                  </a:lnTo>
                  <a:lnTo>
                    <a:pt x="602" y="0"/>
                  </a:lnTo>
                  <a:lnTo>
                    <a:pt x="606" y="2"/>
                  </a:lnTo>
                  <a:lnTo>
                    <a:pt x="608" y="8"/>
                  </a:lnTo>
                  <a:lnTo>
                    <a:pt x="608" y="8"/>
                  </a:lnTo>
                  <a:lnTo>
                    <a:pt x="606" y="12"/>
                  </a:lnTo>
                  <a:lnTo>
                    <a:pt x="602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1" name="Freeform 51"/>
            <p:cNvSpPr/>
            <p:nvPr/>
          </p:nvSpPr>
          <p:spPr>
            <a:xfrm>
              <a:off x="8083550" y="1179513"/>
              <a:ext cx="965200" cy="22225"/>
            </a:xfrm>
            <a:custGeom>
              <a:avLst/>
              <a:gdLst>
                <a:gd name="T0" fmla="*/ 8 w 608"/>
                <a:gd name="T1" fmla="*/ 0 h 14"/>
                <a:gd name="T2" fmla="*/ 602 w 608"/>
                <a:gd name="T3" fmla="*/ 0 h 14"/>
                <a:gd name="T4" fmla="*/ 602 w 608"/>
                <a:gd name="T5" fmla="*/ 0 h 14"/>
                <a:gd name="T6" fmla="*/ 606 w 608"/>
                <a:gd name="T7" fmla="*/ 2 h 14"/>
                <a:gd name="T8" fmla="*/ 608 w 608"/>
                <a:gd name="T9" fmla="*/ 8 h 14"/>
                <a:gd name="T10" fmla="*/ 608 w 608"/>
                <a:gd name="T11" fmla="*/ 8 h 14"/>
                <a:gd name="T12" fmla="*/ 606 w 608"/>
                <a:gd name="T13" fmla="*/ 12 h 14"/>
                <a:gd name="T14" fmla="*/ 602 w 608"/>
                <a:gd name="T15" fmla="*/ 14 h 14"/>
                <a:gd name="T16" fmla="*/ 8 w 608"/>
                <a:gd name="T17" fmla="*/ 14 h 14"/>
                <a:gd name="T18" fmla="*/ 8 w 608"/>
                <a:gd name="T19" fmla="*/ 14 h 14"/>
                <a:gd name="T20" fmla="*/ 2 w 608"/>
                <a:gd name="T21" fmla="*/ 12 h 14"/>
                <a:gd name="T22" fmla="*/ 0 w 608"/>
                <a:gd name="T23" fmla="*/ 8 h 14"/>
                <a:gd name="T24" fmla="*/ 0 w 608"/>
                <a:gd name="T25" fmla="*/ 8 h 14"/>
                <a:gd name="T26" fmla="*/ 2 w 608"/>
                <a:gd name="T27" fmla="*/ 2 h 14"/>
                <a:gd name="T28" fmla="*/ 8 w 608"/>
                <a:gd name="T29" fmla="*/ 0 h 14"/>
                <a:gd name="T30" fmla="*/ 8 w 608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8" h="14">
                  <a:moveTo>
                    <a:pt x="8" y="0"/>
                  </a:moveTo>
                  <a:lnTo>
                    <a:pt x="602" y="0"/>
                  </a:lnTo>
                  <a:lnTo>
                    <a:pt x="602" y="0"/>
                  </a:lnTo>
                  <a:lnTo>
                    <a:pt x="606" y="2"/>
                  </a:lnTo>
                  <a:lnTo>
                    <a:pt x="608" y="8"/>
                  </a:lnTo>
                  <a:lnTo>
                    <a:pt x="608" y="8"/>
                  </a:lnTo>
                  <a:lnTo>
                    <a:pt x="606" y="12"/>
                  </a:lnTo>
                  <a:lnTo>
                    <a:pt x="602" y="14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2" name="Freeform 52"/>
            <p:cNvSpPr/>
            <p:nvPr/>
          </p:nvSpPr>
          <p:spPr>
            <a:xfrm>
              <a:off x="8086725" y="1179513"/>
              <a:ext cx="962025" cy="22225"/>
            </a:xfrm>
            <a:custGeom>
              <a:avLst/>
              <a:gdLst>
                <a:gd name="T0" fmla="*/ 6 w 606"/>
                <a:gd name="T1" fmla="*/ 0 h 14"/>
                <a:gd name="T2" fmla="*/ 600 w 606"/>
                <a:gd name="T3" fmla="*/ 0 h 14"/>
                <a:gd name="T4" fmla="*/ 600 w 606"/>
                <a:gd name="T5" fmla="*/ 0 h 14"/>
                <a:gd name="T6" fmla="*/ 604 w 606"/>
                <a:gd name="T7" fmla="*/ 2 h 14"/>
                <a:gd name="T8" fmla="*/ 606 w 606"/>
                <a:gd name="T9" fmla="*/ 8 h 14"/>
                <a:gd name="T10" fmla="*/ 606 w 606"/>
                <a:gd name="T11" fmla="*/ 8 h 14"/>
                <a:gd name="T12" fmla="*/ 604 w 606"/>
                <a:gd name="T13" fmla="*/ 12 h 14"/>
                <a:gd name="T14" fmla="*/ 600 w 606"/>
                <a:gd name="T15" fmla="*/ 14 h 14"/>
                <a:gd name="T16" fmla="*/ 6 w 606"/>
                <a:gd name="T17" fmla="*/ 14 h 14"/>
                <a:gd name="T18" fmla="*/ 6 w 606"/>
                <a:gd name="T19" fmla="*/ 14 h 14"/>
                <a:gd name="T20" fmla="*/ 2 w 606"/>
                <a:gd name="T21" fmla="*/ 12 h 14"/>
                <a:gd name="T22" fmla="*/ 0 w 606"/>
                <a:gd name="T23" fmla="*/ 8 h 14"/>
                <a:gd name="T24" fmla="*/ 0 w 606"/>
                <a:gd name="T25" fmla="*/ 8 h 14"/>
                <a:gd name="T26" fmla="*/ 2 w 606"/>
                <a:gd name="T27" fmla="*/ 2 h 14"/>
                <a:gd name="T28" fmla="*/ 6 w 606"/>
                <a:gd name="T29" fmla="*/ 0 h 14"/>
                <a:gd name="T30" fmla="*/ 6 w 606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14">
                  <a:moveTo>
                    <a:pt x="6" y="0"/>
                  </a:moveTo>
                  <a:lnTo>
                    <a:pt x="600" y="0"/>
                  </a:lnTo>
                  <a:lnTo>
                    <a:pt x="600" y="0"/>
                  </a:lnTo>
                  <a:lnTo>
                    <a:pt x="604" y="2"/>
                  </a:lnTo>
                  <a:lnTo>
                    <a:pt x="606" y="8"/>
                  </a:lnTo>
                  <a:lnTo>
                    <a:pt x="606" y="8"/>
                  </a:lnTo>
                  <a:lnTo>
                    <a:pt x="604" y="12"/>
                  </a:lnTo>
                  <a:lnTo>
                    <a:pt x="600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3" name="Freeform 53"/>
            <p:cNvSpPr/>
            <p:nvPr/>
          </p:nvSpPr>
          <p:spPr>
            <a:xfrm>
              <a:off x="8086725" y="1182688"/>
              <a:ext cx="962025" cy="19050"/>
            </a:xfrm>
            <a:custGeom>
              <a:avLst/>
              <a:gdLst>
                <a:gd name="T0" fmla="*/ 6 w 606"/>
                <a:gd name="T1" fmla="*/ 0 h 12"/>
                <a:gd name="T2" fmla="*/ 600 w 606"/>
                <a:gd name="T3" fmla="*/ 0 h 12"/>
                <a:gd name="T4" fmla="*/ 600 w 606"/>
                <a:gd name="T5" fmla="*/ 0 h 12"/>
                <a:gd name="T6" fmla="*/ 604 w 606"/>
                <a:gd name="T7" fmla="*/ 2 h 12"/>
                <a:gd name="T8" fmla="*/ 606 w 606"/>
                <a:gd name="T9" fmla="*/ 6 h 12"/>
                <a:gd name="T10" fmla="*/ 606 w 606"/>
                <a:gd name="T11" fmla="*/ 6 h 12"/>
                <a:gd name="T12" fmla="*/ 604 w 606"/>
                <a:gd name="T13" fmla="*/ 10 h 12"/>
                <a:gd name="T14" fmla="*/ 600 w 606"/>
                <a:gd name="T15" fmla="*/ 12 h 12"/>
                <a:gd name="T16" fmla="*/ 6 w 606"/>
                <a:gd name="T17" fmla="*/ 12 h 12"/>
                <a:gd name="T18" fmla="*/ 6 w 606"/>
                <a:gd name="T19" fmla="*/ 12 h 12"/>
                <a:gd name="T20" fmla="*/ 2 w 606"/>
                <a:gd name="T21" fmla="*/ 10 h 12"/>
                <a:gd name="T22" fmla="*/ 0 w 606"/>
                <a:gd name="T23" fmla="*/ 6 h 12"/>
                <a:gd name="T24" fmla="*/ 0 w 606"/>
                <a:gd name="T25" fmla="*/ 6 h 12"/>
                <a:gd name="T26" fmla="*/ 2 w 606"/>
                <a:gd name="T27" fmla="*/ 2 h 12"/>
                <a:gd name="T28" fmla="*/ 6 w 606"/>
                <a:gd name="T29" fmla="*/ 0 h 12"/>
                <a:gd name="T30" fmla="*/ 6 w 606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12">
                  <a:moveTo>
                    <a:pt x="6" y="0"/>
                  </a:moveTo>
                  <a:lnTo>
                    <a:pt x="600" y="0"/>
                  </a:lnTo>
                  <a:lnTo>
                    <a:pt x="600" y="0"/>
                  </a:lnTo>
                  <a:lnTo>
                    <a:pt x="604" y="2"/>
                  </a:lnTo>
                  <a:lnTo>
                    <a:pt x="606" y="6"/>
                  </a:lnTo>
                  <a:lnTo>
                    <a:pt x="606" y="6"/>
                  </a:lnTo>
                  <a:lnTo>
                    <a:pt x="604" y="10"/>
                  </a:lnTo>
                  <a:lnTo>
                    <a:pt x="60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4" name="Freeform 54"/>
            <p:cNvSpPr/>
            <p:nvPr/>
          </p:nvSpPr>
          <p:spPr>
            <a:xfrm>
              <a:off x="8086725" y="1182688"/>
              <a:ext cx="958850" cy="15875"/>
            </a:xfrm>
            <a:custGeom>
              <a:avLst/>
              <a:gdLst>
                <a:gd name="T0" fmla="*/ 6 w 604"/>
                <a:gd name="T1" fmla="*/ 0 h 10"/>
                <a:gd name="T2" fmla="*/ 600 w 604"/>
                <a:gd name="T3" fmla="*/ 0 h 10"/>
                <a:gd name="T4" fmla="*/ 600 w 604"/>
                <a:gd name="T5" fmla="*/ 0 h 10"/>
                <a:gd name="T6" fmla="*/ 604 w 604"/>
                <a:gd name="T7" fmla="*/ 2 h 10"/>
                <a:gd name="T8" fmla="*/ 604 w 604"/>
                <a:gd name="T9" fmla="*/ 6 h 10"/>
                <a:gd name="T10" fmla="*/ 604 w 604"/>
                <a:gd name="T11" fmla="*/ 6 h 10"/>
                <a:gd name="T12" fmla="*/ 604 w 604"/>
                <a:gd name="T13" fmla="*/ 10 h 10"/>
                <a:gd name="T14" fmla="*/ 600 w 604"/>
                <a:gd name="T15" fmla="*/ 10 h 10"/>
                <a:gd name="T16" fmla="*/ 6 w 604"/>
                <a:gd name="T17" fmla="*/ 10 h 10"/>
                <a:gd name="T18" fmla="*/ 6 w 604"/>
                <a:gd name="T19" fmla="*/ 10 h 10"/>
                <a:gd name="T20" fmla="*/ 2 w 604"/>
                <a:gd name="T21" fmla="*/ 10 h 10"/>
                <a:gd name="T22" fmla="*/ 0 w 604"/>
                <a:gd name="T23" fmla="*/ 6 h 10"/>
                <a:gd name="T24" fmla="*/ 0 w 604"/>
                <a:gd name="T25" fmla="*/ 6 h 10"/>
                <a:gd name="T26" fmla="*/ 2 w 604"/>
                <a:gd name="T27" fmla="*/ 2 h 10"/>
                <a:gd name="T28" fmla="*/ 6 w 604"/>
                <a:gd name="T29" fmla="*/ 0 h 10"/>
                <a:gd name="T30" fmla="*/ 6 w 604"/>
                <a:gd name="T31" fmla="*/ 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4" h="10">
                  <a:moveTo>
                    <a:pt x="6" y="0"/>
                  </a:moveTo>
                  <a:lnTo>
                    <a:pt x="600" y="0"/>
                  </a:lnTo>
                  <a:lnTo>
                    <a:pt x="600" y="0"/>
                  </a:lnTo>
                  <a:lnTo>
                    <a:pt x="604" y="2"/>
                  </a:lnTo>
                  <a:lnTo>
                    <a:pt x="604" y="6"/>
                  </a:lnTo>
                  <a:lnTo>
                    <a:pt x="604" y="6"/>
                  </a:lnTo>
                  <a:lnTo>
                    <a:pt x="604" y="10"/>
                  </a:lnTo>
                  <a:lnTo>
                    <a:pt x="600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5" name="Freeform 55"/>
            <p:cNvSpPr/>
            <p:nvPr/>
          </p:nvSpPr>
          <p:spPr>
            <a:xfrm>
              <a:off x="8086725" y="1182688"/>
              <a:ext cx="958850" cy="15875"/>
            </a:xfrm>
            <a:custGeom>
              <a:avLst/>
              <a:gdLst>
                <a:gd name="T0" fmla="*/ 6 w 604"/>
                <a:gd name="T1" fmla="*/ 10 h 10"/>
                <a:gd name="T2" fmla="*/ 6 w 604"/>
                <a:gd name="T3" fmla="*/ 10 h 10"/>
                <a:gd name="T4" fmla="*/ 2 w 604"/>
                <a:gd name="T5" fmla="*/ 8 h 10"/>
                <a:gd name="T6" fmla="*/ 0 w 604"/>
                <a:gd name="T7" fmla="*/ 6 h 10"/>
                <a:gd name="T8" fmla="*/ 0 w 604"/>
                <a:gd name="T9" fmla="*/ 6 h 10"/>
                <a:gd name="T10" fmla="*/ 2 w 604"/>
                <a:gd name="T11" fmla="*/ 2 h 10"/>
                <a:gd name="T12" fmla="*/ 6 w 604"/>
                <a:gd name="T13" fmla="*/ 0 h 10"/>
                <a:gd name="T14" fmla="*/ 600 w 604"/>
                <a:gd name="T15" fmla="*/ 0 h 10"/>
                <a:gd name="T16" fmla="*/ 600 w 604"/>
                <a:gd name="T17" fmla="*/ 0 h 10"/>
                <a:gd name="T18" fmla="*/ 602 w 604"/>
                <a:gd name="T19" fmla="*/ 2 h 10"/>
                <a:gd name="T20" fmla="*/ 604 w 604"/>
                <a:gd name="T21" fmla="*/ 6 h 10"/>
                <a:gd name="T22" fmla="*/ 604 w 604"/>
                <a:gd name="T23" fmla="*/ 6 h 10"/>
                <a:gd name="T24" fmla="*/ 602 w 604"/>
                <a:gd name="T25" fmla="*/ 8 h 10"/>
                <a:gd name="T26" fmla="*/ 600 w 604"/>
                <a:gd name="T27" fmla="*/ 10 h 10"/>
                <a:gd name="T28" fmla="*/ 6 w 604"/>
                <a:gd name="T29" fmla="*/ 1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4" h="10">
                  <a:moveTo>
                    <a:pt x="6" y="10"/>
                  </a:moveTo>
                  <a:lnTo>
                    <a:pt x="6" y="10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00" y="0"/>
                  </a:lnTo>
                  <a:lnTo>
                    <a:pt x="600" y="0"/>
                  </a:lnTo>
                  <a:lnTo>
                    <a:pt x="602" y="2"/>
                  </a:lnTo>
                  <a:lnTo>
                    <a:pt x="604" y="6"/>
                  </a:lnTo>
                  <a:lnTo>
                    <a:pt x="604" y="6"/>
                  </a:lnTo>
                  <a:lnTo>
                    <a:pt x="602" y="8"/>
                  </a:lnTo>
                  <a:lnTo>
                    <a:pt x="600" y="10"/>
                  </a:lnTo>
                  <a:lnTo>
                    <a:pt x="6" y="1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6" name="Freeform 56"/>
            <p:cNvSpPr/>
            <p:nvPr/>
          </p:nvSpPr>
          <p:spPr>
            <a:xfrm>
              <a:off x="12144375" y="1163638"/>
              <a:ext cx="993775" cy="53975"/>
            </a:xfrm>
            <a:custGeom>
              <a:avLst/>
              <a:gdLst>
                <a:gd name="T0" fmla="*/ 626 w 626"/>
                <a:gd name="T1" fmla="*/ 18 h 34"/>
                <a:gd name="T2" fmla="*/ 626 w 626"/>
                <a:gd name="T3" fmla="*/ 18 h 34"/>
                <a:gd name="T4" fmla="*/ 626 w 626"/>
                <a:gd name="T5" fmla="*/ 24 h 34"/>
                <a:gd name="T6" fmla="*/ 622 w 626"/>
                <a:gd name="T7" fmla="*/ 30 h 34"/>
                <a:gd name="T8" fmla="*/ 616 w 626"/>
                <a:gd name="T9" fmla="*/ 32 h 34"/>
                <a:gd name="T10" fmla="*/ 610 w 626"/>
                <a:gd name="T11" fmla="*/ 34 h 34"/>
                <a:gd name="T12" fmla="*/ 16 w 626"/>
                <a:gd name="T13" fmla="*/ 34 h 34"/>
                <a:gd name="T14" fmla="*/ 16 w 626"/>
                <a:gd name="T15" fmla="*/ 34 h 34"/>
                <a:gd name="T16" fmla="*/ 10 w 626"/>
                <a:gd name="T17" fmla="*/ 32 h 34"/>
                <a:gd name="T18" fmla="*/ 4 w 626"/>
                <a:gd name="T19" fmla="*/ 30 h 34"/>
                <a:gd name="T20" fmla="*/ 0 w 626"/>
                <a:gd name="T21" fmla="*/ 24 h 34"/>
                <a:gd name="T22" fmla="*/ 0 w 626"/>
                <a:gd name="T23" fmla="*/ 18 h 34"/>
                <a:gd name="T24" fmla="*/ 0 w 626"/>
                <a:gd name="T25" fmla="*/ 18 h 34"/>
                <a:gd name="T26" fmla="*/ 0 w 626"/>
                <a:gd name="T27" fmla="*/ 10 h 34"/>
                <a:gd name="T28" fmla="*/ 4 w 626"/>
                <a:gd name="T29" fmla="*/ 6 h 34"/>
                <a:gd name="T30" fmla="*/ 10 w 626"/>
                <a:gd name="T31" fmla="*/ 2 h 34"/>
                <a:gd name="T32" fmla="*/ 16 w 626"/>
                <a:gd name="T33" fmla="*/ 0 h 34"/>
                <a:gd name="T34" fmla="*/ 610 w 626"/>
                <a:gd name="T35" fmla="*/ 0 h 34"/>
                <a:gd name="T36" fmla="*/ 610 w 626"/>
                <a:gd name="T37" fmla="*/ 0 h 34"/>
                <a:gd name="T38" fmla="*/ 616 w 626"/>
                <a:gd name="T39" fmla="*/ 2 h 34"/>
                <a:gd name="T40" fmla="*/ 622 w 626"/>
                <a:gd name="T41" fmla="*/ 6 h 34"/>
                <a:gd name="T42" fmla="*/ 626 w 626"/>
                <a:gd name="T43" fmla="*/ 10 h 34"/>
                <a:gd name="T44" fmla="*/ 626 w 626"/>
                <a:gd name="T45" fmla="*/ 18 h 34"/>
                <a:gd name="T46" fmla="*/ 626 w 626"/>
                <a:gd name="T47" fmla="*/ 18 h 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6" h="34">
                  <a:moveTo>
                    <a:pt x="626" y="18"/>
                  </a:moveTo>
                  <a:lnTo>
                    <a:pt x="626" y="18"/>
                  </a:lnTo>
                  <a:lnTo>
                    <a:pt x="626" y="24"/>
                  </a:lnTo>
                  <a:lnTo>
                    <a:pt x="622" y="30"/>
                  </a:lnTo>
                  <a:lnTo>
                    <a:pt x="616" y="32"/>
                  </a:lnTo>
                  <a:lnTo>
                    <a:pt x="610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30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0"/>
                  </a:lnTo>
                  <a:lnTo>
                    <a:pt x="4" y="6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610" y="0"/>
                  </a:lnTo>
                  <a:lnTo>
                    <a:pt x="610" y="0"/>
                  </a:lnTo>
                  <a:lnTo>
                    <a:pt x="616" y="2"/>
                  </a:lnTo>
                  <a:lnTo>
                    <a:pt x="622" y="6"/>
                  </a:lnTo>
                  <a:lnTo>
                    <a:pt x="626" y="10"/>
                  </a:lnTo>
                  <a:lnTo>
                    <a:pt x="626" y="18"/>
                  </a:lnTo>
                  <a:lnTo>
                    <a:pt x="626" y="1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7" name="Freeform 57"/>
            <p:cNvSpPr/>
            <p:nvPr/>
          </p:nvSpPr>
          <p:spPr>
            <a:xfrm>
              <a:off x="12144375" y="1163638"/>
              <a:ext cx="993775" cy="53975"/>
            </a:xfrm>
            <a:custGeom>
              <a:avLst/>
              <a:gdLst>
                <a:gd name="T0" fmla="*/ 16 w 626"/>
                <a:gd name="T1" fmla="*/ 0 h 34"/>
                <a:gd name="T2" fmla="*/ 610 w 626"/>
                <a:gd name="T3" fmla="*/ 0 h 34"/>
                <a:gd name="T4" fmla="*/ 610 w 626"/>
                <a:gd name="T5" fmla="*/ 0 h 34"/>
                <a:gd name="T6" fmla="*/ 616 w 626"/>
                <a:gd name="T7" fmla="*/ 2 h 34"/>
                <a:gd name="T8" fmla="*/ 622 w 626"/>
                <a:gd name="T9" fmla="*/ 6 h 34"/>
                <a:gd name="T10" fmla="*/ 624 w 626"/>
                <a:gd name="T11" fmla="*/ 10 h 34"/>
                <a:gd name="T12" fmla="*/ 626 w 626"/>
                <a:gd name="T13" fmla="*/ 18 h 34"/>
                <a:gd name="T14" fmla="*/ 626 w 626"/>
                <a:gd name="T15" fmla="*/ 18 h 34"/>
                <a:gd name="T16" fmla="*/ 624 w 626"/>
                <a:gd name="T17" fmla="*/ 24 h 34"/>
                <a:gd name="T18" fmla="*/ 622 w 626"/>
                <a:gd name="T19" fmla="*/ 28 h 34"/>
                <a:gd name="T20" fmla="*/ 616 w 626"/>
                <a:gd name="T21" fmla="*/ 32 h 34"/>
                <a:gd name="T22" fmla="*/ 610 w 626"/>
                <a:gd name="T23" fmla="*/ 34 h 34"/>
                <a:gd name="T24" fmla="*/ 16 w 626"/>
                <a:gd name="T25" fmla="*/ 34 h 34"/>
                <a:gd name="T26" fmla="*/ 16 w 626"/>
                <a:gd name="T27" fmla="*/ 34 h 34"/>
                <a:gd name="T28" fmla="*/ 10 w 626"/>
                <a:gd name="T29" fmla="*/ 32 h 34"/>
                <a:gd name="T30" fmla="*/ 4 w 626"/>
                <a:gd name="T31" fmla="*/ 28 h 34"/>
                <a:gd name="T32" fmla="*/ 2 w 626"/>
                <a:gd name="T33" fmla="*/ 24 h 34"/>
                <a:gd name="T34" fmla="*/ 0 w 626"/>
                <a:gd name="T35" fmla="*/ 18 h 34"/>
                <a:gd name="T36" fmla="*/ 0 w 626"/>
                <a:gd name="T37" fmla="*/ 18 h 34"/>
                <a:gd name="T38" fmla="*/ 2 w 626"/>
                <a:gd name="T39" fmla="*/ 10 h 34"/>
                <a:gd name="T40" fmla="*/ 4 w 626"/>
                <a:gd name="T41" fmla="*/ 6 h 34"/>
                <a:gd name="T42" fmla="*/ 10 w 626"/>
                <a:gd name="T43" fmla="*/ 2 h 34"/>
                <a:gd name="T44" fmla="*/ 16 w 626"/>
                <a:gd name="T45" fmla="*/ 0 h 34"/>
                <a:gd name="T46" fmla="*/ 16 w 626"/>
                <a:gd name="T47" fmla="*/ 0 h 3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6" h="34">
                  <a:moveTo>
                    <a:pt x="16" y="0"/>
                  </a:moveTo>
                  <a:lnTo>
                    <a:pt x="610" y="0"/>
                  </a:lnTo>
                  <a:lnTo>
                    <a:pt x="610" y="0"/>
                  </a:lnTo>
                  <a:lnTo>
                    <a:pt x="616" y="2"/>
                  </a:lnTo>
                  <a:lnTo>
                    <a:pt x="622" y="6"/>
                  </a:lnTo>
                  <a:lnTo>
                    <a:pt x="624" y="10"/>
                  </a:lnTo>
                  <a:lnTo>
                    <a:pt x="626" y="18"/>
                  </a:lnTo>
                  <a:lnTo>
                    <a:pt x="626" y="18"/>
                  </a:lnTo>
                  <a:lnTo>
                    <a:pt x="624" y="24"/>
                  </a:lnTo>
                  <a:lnTo>
                    <a:pt x="622" y="28"/>
                  </a:lnTo>
                  <a:lnTo>
                    <a:pt x="616" y="32"/>
                  </a:lnTo>
                  <a:lnTo>
                    <a:pt x="610" y="34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10"/>
                  </a:lnTo>
                  <a:lnTo>
                    <a:pt x="4" y="6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8" name="Freeform 58"/>
            <p:cNvSpPr/>
            <p:nvPr/>
          </p:nvSpPr>
          <p:spPr>
            <a:xfrm>
              <a:off x="12144375" y="1166813"/>
              <a:ext cx="993775" cy="50800"/>
            </a:xfrm>
            <a:custGeom>
              <a:avLst/>
              <a:gdLst>
                <a:gd name="T0" fmla="*/ 16 w 626"/>
                <a:gd name="T1" fmla="*/ 0 h 32"/>
                <a:gd name="T2" fmla="*/ 610 w 626"/>
                <a:gd name="T3" fmla="*/ 0 h 32"/>
                <a:gd name="T4" fmla="*/ 610 w 626"/>
                <a:gd name="T5" fmla="*/ 0 h 32"/>
                <a:gd name="T6" fmla="*/ 616 w 626"/>
                <a:gd name="T7" fmla="*/ 0 h 32"/>
                <a:gd name="T8" fmla="*/ 622 w 626"/>
                <a:gd name="T9" fmla="*/ 4 h 32"/>
                <a:gd name="T10" fmla="*/ 624 w 626"/>
                <a:gd name="T11" fmla="*/ 10 h 32"/>
                <a:gd name="T12" fmla="*/ 626 w 626"/>
                <a:gd name="T13" fmla="*/ 16 h 32"/>
                <a:gd name="T14" fmla="*/ 626 w 626"/>
                <a:gd name="T15" fmla="*/ 16 h 32"/>
                <a:gd name="T16" fmla="*/ 624 w 626"/>
                <a:gd name="T17" fmla="*/ 22 h 32"/>
                <a:gd name="T18" fmla="*/ 622 w 626"/>
                <a:gd name="T19" fmla="*/ 26 h 32"/>
                <a:gd name="T20" fmla="*/ 616 w 626"/>
                <a:gd name="T21" fmla="*/ 30 h 32"/>
                <a:gd name="T22" fmla="*/ 610 w 626"/>
                <a:gd name="T23" fmla="*/ 32 h 32"/>
                <a:gd name="T24" fmla="*/ 16 w 626"/>
                <a:gd name="T25" fmla="*/ 32 h 32"/>
                <a:gd name="T26" fmla="*/ 16 w 626"/>
                <a:gd name="T27" fmla="*/ 32 h 32"/>
                <a:gd name="T28" fmla="*/ 10 w 626"/>
                <a:gd name="T29" fmla="*/ 30 h 32"/>
                <a:gd name="T30" fmla="*/ 6 w 626"/>
                <a:gd name="T31" fmla="*/ 26 h 32"/>
                <a:gd name="T32" fmla="*/ 2 w 626"/>
                <a:gd name="T33" fmla="*/ 22 h 32"/>
                <a:gd name="T34" fmla="*/ 0 w 626"/>
                <a:gd name="T35" fmla="*/ 16 h 32"/>
                <a:gd name="T36" fmla="*/ 0 w 626"/>
                <a:gd name="T37" fmla="*/ 16 h 32"/>
                <a:gd name="T38" fmla="*/ 2 w 626"/>
                <a:gd name="T39" fmla="*/ 10 h 32"/>
                <a:gd name="T40" fmla="*/ 6 w 626"/>
                <a:gd name="T41" fmla="*/ 4 h 32"/>
                <a:gd name="T42" fmla="*/ 10 w 626"/>
                <a:gd name="T43" fmla="*/ 0 h 32"/>
                <a:gd name="T44" fmla="*/ 16 w 626"/>
                <a:gd name="T45" fmla="*/ 0 h 32"/>
                <a:gd name="T46" fmla="*/ 16 w 626"/>
                <a:gd name="T47" fmla="*/ 0 h 3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6" h="32">
                  <a:moveTo>
                    <a:pt x="16" y="0"/>
                  </a:moveTo>
                  <a:lnTo>
                    <a:pt x="610" y="0"/>
                  </a:lnTo>
                  <a:lnTo>
                    <a:pt x="610" y="0"/>
                  </a:lnTo>
                  <a:lnTo>
                    <a:pt x="616" y="0"/>
                  </a:lnTo>
                  <a:lnTo>
                    <a:pt x="622" y="4"/>
                  </a:lnTo>
                  <a:lnTo>
                    <a:pt x="624" y="10"/>
                  </a:lnTo>
                  <a:lnTo>
                    <a:pt x="626" y="16"/>
                  </a:lnTo>
                  <a:lnTo>
                    <a:pt x="626" y="16"/>
                  </a:lnTo>
                  <a:lnTo>
                    <a:pt x="624" y="22"/>
                  </a:lnTo>
                  <a:lnTo>
                    <a:pt x="622" y="26"/>
                  </a:lnTo>
                  <a:lnTo>
                    <a:pt x="616" y="30"/>
                  </a:lnTo>
                  <a:lnTo>
                    <a:pt x="610" y="32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0" y="30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12144375" y="1166813"/>
              <a:ext cx="993775" cy="47625"/>
            </a:xfrm>
            <a:custGeom>
              <a:avLst/>
              <a:gdLst>
                <a:gd name="T0" fmla="*/ 16 w 626"/>
                <a:gd name="T1" fmla="*/ 0 h 30"/>
                <a:gd name="T2" fmla="*/ 610 w 626"/>
                <a:gd name="T3" fmla="*/ 0 h 30"/>
                <a:gd name="T4" fmla="*/ 610 w 626"/>
                <a:gd name="T5" fmla="*/ 0 h 30"/>
                <a:gd name="T6" fmla="*/ 616 w 626"/>
                <a:gd name="T7" fmla="*/ 2 h 30"/>
                <a:gd name="T8" fmla="*/ 620 w 626"/>
                <a:gd name="T9" fmla="*/ 4 h 30"/>
                <a:gd name="T10" fmla="*/ 624 w 626"/>
                <a:gd name="T11" fmla="*/ 10 h 30"/>
                <a:gd name="T12" fmla="*/ 626 w 626"/>
                <a:gd name="T13" fmla="*/ 16 h 30"/>
                <a:gd name="T14" fmla="*/ 626 w 626"/>
                <a:gd name="T15" fmla="*/ 16 h 30"/>
                <a:gd name="T16" fmla="*/ 624 w 626"/>
                <a:gd name="T17" fmla="*/ 22 h 30"/>
                <a:gd name="T18" fmla="*/ 620 w 626"/>
                <a:gd name="T19" fmla="*/ 26 h 30"/>
                <a:gd name="T20" fmla="*/ 616 w 626"/>
                <a:gd name="T21" fmla="*/ 30 h 30"/>
                <a:gd name="T22" fmla="*/ 610 w 626"/>
                <a:gd name="T23" fmla="*/ 30 h 30"/>
                <a:gd name="T24" fmla="*/ 16 w 626"/>
                <a:gd name="T25" fmla="*/ 30 h 30"/>
                <a:gd name="T26" fmla="*/ 16 w 626"/>
                <a:gd name="T27" fmla="*/ 30 h 30"/>
                <a:gd name="T28" fmla="*/ 10 w 626"/>
                <a:gd name="T29" fmla="*/ 30 h 30"/>
                <a:gd name="T30" fmla="*/ 6 w 626"/>
                <a:gd name="T31" fmla="*/ 26 h 30"/>
                <a:gd name="T32" fmla="*/ 2 w 626"/>
                <a:gd name="T33" fmla="*/ 22 h 30"/>
                <a:gd name="T34" fmla="*/ 0 w 626"/>
                <a:gd name="T35" fmla="*/ 16 h 30"/>
                <a:gd name="T36" fmla="*/ 0 w 626"/>
                <a:gd name="T37" fmla="*/ 16 h 30"/>
                <a:gd name="T38" fmla="*/ 2 w 626"/>
                <a:gd name="T39" fmla="*/ 10 h 30"/>
                <a:gd name="T40" fmla="*/ 6 w 626"/>
                <a:gd name="T41" fmla="*/ 4 h 30"/>
                <a:gd name="T42" fmla="*/ 10 w 626"/>
                <a:gd name="T43" fmla="*/ 2 h 30"/>
                <a:gd name="T44" fmla="*/ 16 w 626"/>
                <a:gd name="T45" fmla="*/ 0 h 30"/>
                <a:gd name="T46" fmla="*/ 16 w 626"/>
                <a:gd name="T47" fmla="*/ 0 h 3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6" h="30">
                  <a:moveTo>
                    <a:pt x="16" y="0"/>
                  </a:moveTo>
                  <a:lnTo>
                    <a:pt x="610" y="0"/>
                  </a:lnTo>
                  <a:lnTo>
                    <a:pt x="610" y="0"/>
                  </a:lnTo>
                  <a:lnTo>
                    <a:pt x="616" y="2"/>
                  </a:lnTo>
                  <a:lnTo>
                    <a:pt x="620" y="4"/>
                  </a:lnTo>
                  <a:lnTo>
                    <a:pt x="624" y="10"/>
                  </a:lnTo>
                  <a:lnTo>
                    <a:pt x="626" y="16"/>
                  </a:lnTo>
                  <a:lnTo>
                    <a:pt x="626" y="16"/>
                  </a:lnTo>
                  <a:lnTo>
                    <a:pt x="624" y="22"/>
                  </a:lnTo>
                  <a:lnTo>
                    <a:pt x="620" y="26"/>
                  </a:lnTo>
                  <a:lnTo>
                    <a:pt x="616" y="30"/>
                  </a:lnTo>
                  <a:lnTo>
                    <a:pt x="610" y="3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0" y="30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0"/>
                  </a:lnTo>
                  <a:lnTo>
                    <a:pt x="6" y="4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12147550" y="1166813"/>
              <a:ext cx="987425" cy="47625"/>
            </a:xfrm>
            <a:custGeom>
              <a:avLst/>
              <a:gdLst>
                <a:gd name="T0" fmla="*/ 14 w 622"/>
                <a:gd name="T1" fmla="*/ 0 h 30"/>
                <a:gd name="T2" fmla="*/ 608 w 622"/>
                <a:gd name="T3" fmla="*/ 0 h 30"/>
                <a:gd name="T4" fmla="*/ 608 w 622"/>
                <a:gd name="T5" fmla="*/ 0 h 30"/>
                <a:gd name="T6" fmla="*/ 614 w 622"/>
                <a:gd name="T7" fmla="*/ 2 h 30"/>
                <a:gd name="T8" fmla="*/ 618 w 622"/>
                <a:gd name="T9" fmla="*/ 4 h 30"/>
                <a:gd name="T10" fmla="*/ 622 w 622"/>
                <a:gd name="T11" fmla="*/ 10 h 30"/>
                <a:gd name="T12" fmla="*/ 622 w 622"/>
                <a:gd name="T13" fmla="*/ 16 h 30"/>
                <a:gd name="T14" fmla="*/ 622 w 622"/>
                <a:gd name="T15" fmla="*/ 16 h 30"/>
                <a:gd name="T16" fmla="*/ 622 w 622"/>
                <a:gd name="T17" fmla="*/ 22 h 30"/>
                <a:gd name="T18" fmla="*/ 618 w 622"/>
                <a:gd name="T19" fmla="*/ 26 h 30"/>
                <a:gd name="T20" fmla="*/ 614 w 622"/>
                <a:gd name="T21" fmla="*/ 30 h 30"/>
                <a:gd name="T22" fmla="*/ 608 w 622"/>
                <a:gd name="T23" fmla="*/ 30 h 30"/>
                <a:gd name="T24" fmla="*/ 14 w 622"/>
                <a:gd name="T25" fmla="*/ 30 h 30"/>
                <a:gd name="T26" fmla="*/ 14 w 622"/>
                <a:gd name="T27" fmla="*/ 30 h 30"/>
                <a:gd name="T28" fmla="*/ 8 w 622"/>
                <a:gd name="T29" fmla="*/ 30 h 30"/>
                <a:gd name="T30" fmla="*/ 4 w 622"/>
                <a:gd name="T31" fmla="*/ 26 h 30"/>
                <a:gd name="T32" fmla="*/ 0 w 622"/>
                <a:gd name="T33" fmla="*/ 22 h 30"/>
                <a:gd name="T34" fmla="*/ 0 w 622"/>
                <a:gd name="T35" fmla="*/ 16 h 30"/>
                <a:gd name="T36" fmla="*/ 0 w 622"/>
                <a:gd name="T37" fmla="*/ 16 h 30"/>
                <a:gd name="T38" fmla="*/ 0 w 622"/>
                <a:gd name="T39" fmla="*/ 10 h 30"/>
                <a:gd name="T40" fmla="*/ 4 w 622"/>
                <a:gd name="T41" fmla="*/ 4 h 30"/>
                <a:gd name="T42" fmla="*/ 8 w 622"/>
                <a:gd name="T43" fmla="*/ 2 h 30"/>
                <a:gd name="T44" fmla="*/ 14 w 622"/>
                <a:gd name="T45" fmla="*/ 0 h 30"/>
                <a:gd name="T46" fmla="*/ 14 w 622"/>
                <a:gd name="T47" fmla="*/ 0 h 3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2" h="30">
                  <a:moveTo>
                    <a:pt x="14" y="0"/>
                  </a:moveTo>
                  <a:lnTo>
                    <a:pt x="608" y="0"/>
                  </a:lnTo>
                  <a:lnTo>
                    <a:pt x="608" y="0"/>
                  </a:lnTo>
                  <a:lnTo>
                    <a:pt x="614" y="2"/>
                  </a:lnTo>
                  <a:lnTo>
                    <a:pt x="618" y="4"/>
                  </a:lnTo>
                  <a:lnTo>
                    <a:pt x="622" y="10"/>
                  </a:lnTo>
                  <a:lnTo>
                    <a:pt x="622" y="16"/>
                  </a:lnTo>
                  <a:lnTo>
                    <a:pt x="622" y="16"/>
                  </a:lnTo>
                  <a:lnTo>
                    <a:pt x="622" y="22"/>
                  </a:lnTo>
                  <a:lnTo>
                    <a:pt x="618" y="26"/>
                  </a:lnTo>
                  <a:lnTo>
                    <a:pt x="614" y="30"/>
                  </a:lnTo>
                  <a:lnTo>
                    <a:pt x="608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2147550" y="1166813"/>
              <a:ext cx="987425" cy="47625"/>
            </a:xfrm>
            <a:custGeom>
              <a:avLst/>
              <a:gdLst>
                <a:gd name="T0" fmla="*/ 14 w 622"/>
                <a:gd name="T1" fmla="*/ 0 h 30"/>
                <a:gd name="T2" fmla="*/ 608 w 622"/>
                <a:gd name="T3" fmla="*/ 0 h 30"/>
                <a:gd name="T4" fmla="*/ 608 w 622"/>
                <a:gd name="T5" fmla="*/ 0 h 30"/>
                <a:gd name="T6" fmla="*/ 614 w 622"/>
                <a:gd name="T7" fmla="*/ 2 h 30"/>
                <a:gd name="T8" fmla="*/ 618 w 622"/>
                <a:gd name="T9" fmla="*/ 6 h 30"/>
                <a:gd name="T10" fmla="*/ 622 w 622"/>
                <a:gd name="T11" fmla="*/ 10 h 30"/>
                <a:gd name="T12" fmla="*/ 622 w 622"/>
                <a:gd name="T13" fmla="*/ 16 h 30"/>
                <a:gd name="T14" fmla="*/ 622 w 622"/>
                <a:gd name="T15" fmla="*/ 16 h 30"/>
                <a:gd name="T16" fmla="*/ 622 w 622"/>
                <a:gd name="T17" fmla="*/ 22 h 30"/>
                <a:gd name="T18" fmla="*/ 618 w 622"/>
                <a:gd name="T19" fmla="*/ 26 h 30"/>
                <a:gd name="T20" fmla="*/ 614 w 622"/>
                <a:gd name="T21" fmla="*/ 28 h 30"/>
                <a:gd name="T22" fmla="*/ 608 w 622"/>
                <a:gd name="T23" fmla="*/ 30 h 30"/>
                <a:gd name="T24" fmla="*/ 14 w 622"/>
                <a:gd name="T25" fmla="*/ 30 h 30"/>
                <a:gd name="T26" fmla="*/ 14 w 622"/>
                <a:gd name="T27" fmla="*/ 30 h 30"/>
                <a:gd name="T28" fmla="*/ 8 w 622"/>
                <a:gd name="T29" fmla="*/ 28 h 30"/>
                <a:gd name="T30" fmla="*/ 4 w 622"/>
                <a:gd name="T31" fmla="*/ 26 h 30"/>
                <a:gd name="T32" fmla="*/ 0 w 622"/>
                <a:gd name="T33" fmla="*/ 22 h 30"/>
                <a:gd name="T34" fmla="*/ 0 w 622"/>
                <a:gd name="T35" fmla="*/ 16 h 30"/>
                <a:gd name="T36" fmla="*/ 0 w 622"/>
                <a:gd name="T37" fmla="*/ 16 h 30"/>
                <a:gd name="T38" fmla="*/ 0 w 622"/>
                <a:gd name="T39" fmla="*/ 10 h 30"/>
                <a:gd name="T40" fmla="*/ 4 w 622"/>
                <a:gd name="T41" fmla="*/ 6 h 30"/>
                <a:gd name="T42" fmla="*/ 8 w 622"/>
                <a:gd name="T43" fmla="*/ 2 h 30"/>
                <a:gd name="T44" fmla="*/ 14 w 622"/>
                <a:gd name="T45" fmla="*/ 0 h 30"/>
                <a:gd name="T46" fmla="*/ 14 w 622"/>
                <a:gd name="T47" fmla="*/ 0 h 3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2" h="30">
                  <a:moveTo>
                    <a:pt x="14" y="0"/>
                  </a:moveTo>
                  <a:lnTo>
                    <a:pt x="608" y="0"/>
                  </a:lnTo>
                  <a:lnTo>
                    <a:pt x="608" y="0"/>
                  </a:lnTo>
                  <a:lnTo>
                    <a:pt x="614" y="2"/>
                  </a:lnTo>
                  <a:lnTo>
                    <a:pt x="618" y="6"/>
                  </a:lnTo>
                  <a:lnTo>
                    <a:pt x="622" y="10"/>
                  </a:lnTo>
                  <a:lnTo>
                    <a:pt x="622" y="16"/>
                  </a:lnTo>
                  <a:lnTo>
                    <a:pt x="622" y="16"/>
                  </a:lnTo>
                  <a:lnTo>
                    <a:pt x="622" y="22"/>
                  </a:lnTo>
                  <a:lnTo>
                    <a:pt x="618" y="26"/>
                  </a:lnTo>
                  <a:lnTo>
                    <a:pt x="614" y="28"/>
                  </a:lnTo>
                  <a:lnTo>
                    <a:pt x="608" y="3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8" y="28"/>
                  </a:lnTo>
                  <a:lnTo>
                    <a:pt x="4" y="26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2" name="Freeform 62"/>
            <p:cNvSpPr/>
            <p:nvPr/>
          </p:nvSpPr>
          <p:spPr>
            <a:xfrm>
              <a:off x="12147550" y="1169988"/>
              <a:ext cx="987425" cy="44450"/>
            </a:xfrm>
            <a:custGeom>
              <a:avLst/>
              <a:gdLst>
                <a:gd name="T0" fmla="*/ 14 w 622"/>
                <a:gd name="T1" fmla="*/ 0 h 28"/>
                <a:gd name="T2" fmla="*/ 608 w 622"/>
                <a:gd name="T3" fmla="*/ 0 h 28"/>
                <a:gd name="T4" fmla="*/ 608 w 622"/>
                <a:gd name="T5" fmla="*/ 0 h 28"/>
                <a:gd name="T6" fmla="*/ 614 w 622"/>
                <a:gd name="T7" fmla="*/ 0 h 28"/>
                <a:gd name="T8" fmla="*/ 618 w 622"/>
                <a:gd name="T9" fmla="*/ 4 h 28"/>
                <a:gd name="T10" fmla="*/ 620 w 622"/>
                <a:gd name="T11" fmla="*/ 8 h 28"/>
                <a:gd name="T12" fmla="*/ 622 w 622"/>
                <a:gd name="T13" fmla="*/ 14 h 28"/>
                <a:gd name="T14" fmla="*/ 622 w 622"/>
                <a:gd name="T15" fmla="*/ 14 h 28"/>
                <a:gd name="T16" fmla="*/ 620 w 622"/>
                <a:gd name="T17" fmla="*/ 18 h 28"/>
                <a:gd name="T18" fmla="*/ 618 w 622"/>
                <a:gd name="T19" fmla="*/ 24 h 28"/>
                <a:gd name="T20" fmla="*/ 614 w 622"/>
                <a:gd name="T21" fmla="*/ 26 h 28"/>
                <a:gd name="T22" fmla="*/ 608 w 622"/>
                <a:gd name="T23" fmla="*/ 28 h 28"/>
                <a:gd name="T24" fmla="*/ 14 w 622"/>
                <a:gd name="T25" fmla="*/ 28 h 28"/>
                <a:gd name="T26" fmla="*/ 14 w 622"/>
                <a:gd name="T27" fmla="*/ 28 h 28"/>
                <a:gd name="T28" fmla="*/ 8 w 622"/>
                <a:gd name="T29" fmla="*/ 26 h 28"/>
                <a:gd name="T30" fmla="*/ 4 w 622"/>
                <a:gd name="T31" fmla="*/ 24 h 28"/>
                <a:gd name="T32" fmla="*/ 2 w 622"/>
                <a:gd name="T33" fmla="*/ 18 h 28"/>
                <a:gd name="T34" fmla="*/ 0 w 622"/>
                <a:gd name="T35" fmla="*/ 14 h 28"/>
                <a:gd name="T36" fmla="*/ 0 w 622"/>
                <a:gd name="T37" fmla="*/ 14 h 28"/>
                <a:gd name="T38" fmla="*/ 2 w 622"/>
                <a:gd name="T39" fmla="*/ 8 h 28"/>
                <a:gd name="T40" fmla="*/ 4 w 622"/>
                <a:gd name="T41" fmla="*/ 4 h 28"/>
                <a:gd name="T42" fmla="*/ 8 w 622"/>
                <a:gd name="T43" fmla="*/ 0 h 28"/>
                <a:gd name="T44" fmla="*/ 14 w 622"/>
                <a:gd name="T45" fmla="*/ 0 h 28"/>
                <a:gd name="T46" fmla="*/ 14 w 622"/>
                <a:gd name="T47" fmla="*/ 0 h 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2" h="28">
                  <a:moveTo>
                    <a:pt x="14" y="0"/>
                  </a:moveTo>
                  <a:lnTo>
                    <a:pt x="608" y="0"/>
                  </a:lnTo>
                  <a:lnTo>
                    <a:pt x="608" y="0"/>
                  </a:lnTo>
                  <a:lnTo>
                    <a:pt x="614" y="0"/>
                  </a:lnTo>
                  <a:lnTo>
                    <a:pt x="618" y="4"/>
                  </a:lnTo>
                  <a:lnTo>
                    <a:pt x="620" y="8"/>
                  </a:lnTo>
                  <a:lnTo>
                    <a:pt x="622" y="14"/>
                  </a:lnTo>
                  <a:lnTo>
                    <a:pt x="622" y="14"/>
                  </a:lnTo>
                  <a:lnTo>
                    <a:pt x="620" y="18"/>
                  </a:lnTo>
                  <a:lnTo>
                    <a:pt x="618" y="24"/>
                  </a:lnTo>
                  <a:lnTo>
                    <a:pt x="614" y="26"/>
                  </a:lnTo>
                  <a:lnTo>
                    <a:pt x="608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8" y="26"/>
                  </a:lnTo>
                  <a:lnTo>
                    <a:pt x="4" y="24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63" name="Freeform 63"/>
            <p:cNvSpPr/>
            <p:nvPr/>
          </p:nvSpPr>
          <p:spPr>
            <a:xfrm>
              <a:off x="12147550" y="1169988"/>
              <a:ext cx="987425" cy="44450"/>
            </a:xfrm>
            <a:custGeom>
              <a:avLst/>
              <a:gdLst>
                <a:gd name="T0" fmla="*/ 14 w 622"/>
                <a:gd name="T1" fmla="*/ 0 h 28"/>
                <a:gd name="T2" fmla="*/ 608 w 622"/>
                <a:gd name="T3" fmla="*/ 0 h 28"/>
                <a:gd name="T4" fmla="*/ 608 w 622"/>
                <a:gd name="T5" fmla="*/ 0 h 28"/>
                <a:gd name="T6" fmla="*/ 614 w 622"/>
                <a:gd name="T7" fmla="*/ 0 h 28"/>
                <a:gd name="T8" fmla="*/ 618 w 622"/>
                <a:gd name="T9" fmla="*/ 4 h 28"/>
                <a:gd name="T10" fmla="*/ 620 w 622"/>
                <a:gd name="T11" fmla="*/ 8 h 28"/>
                <a:gd name="T12" fmla="*/ 622 w 622"/>
                <a:gd name="T13" fmla="*/ 14 h 28"/>
                <a:gd name="T14" fmla="*/ 622 w 622"/>
                <a:gd name="T15" fmla="*/ 14 h 28"/>
                <a:gd name="T16" fmla="*/ 620 w 622"/>
                <a:gd name="T17" fmla="*/ 18 h 28"/>
                <a:gd name="T18" fmla="*/ 618 w 622"/>
                <a:gd name="T19" fmla="*/ 24 h 28"/>
                <a:gd name="T20" fmla="*/ 614 w 622"/>
                <a:gd name="T21" fmla="*/ 26 h 28"/>
                <a:gd name="T22" fmla="*/ 608 w 622"/>
                <a:gd name="T23" fmla="*/ 28 h 28"/>
                <a:gd name="T24" fmla="*/ 14 w 622"/>
                <a:gd name="T25" fmla="*/ 28 h 28"/>
                <a:gd name="T26" fmla="*/ 14 w 622"/>
                <a:gd name="T27" fmla="*/ 28 h 28"/>
                <a:gd name="T28" fmla="*/ 10 w 622"/>
                <a:gd name="T29" fmla="*/ 26 h 28"/>
                <a:gd name="T30" fmla="*/ 4 w 622"/>
                <a:gd name="T31" fmla="*/ 24 h 28"/>
                <a:gd name="T32" fmla="*/ 2 w 622"/>
                <a:gd name="T33" fmla="*/ 18 h 28"/>
                <a:gd name="T34" fmla="*/ 0 w 622"/>
                <a:gd name="T35" fmla="*/ 14 h 28"/>
                <a:gd name="T36" fmla="*/ 0 w 622"/>
                <a:gd name="T37" fmla="*/ 14 h 28"/>
                <a:gd name="T38" fmla="*/ 2 w 622"/>
                <a:gd name="T39" fmla="*/ 8 h 28"/>
                <a:gd name="T40" fmla="*/ 4 w 622"/>
                <a:gd name="T41" fmla="*/ 4 h 28"/>
                <a:gd name="T42" fmla="*/ 10 w 622"/>
                <a:gd name="T43" fmla="*/ 0 h 28"/>
                <a:gd name="T44" fmla="*/ 14 w 622"/>
                <a:gd name="T45" fmla="*/ 0 h 28"/>
                <a:gd name="T46" fmla="*/ 14 w 622"/>
                <a:gd name="T47" fmla="*/ 0 h 2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22" h="28">
                  <a:moveTo>
                    <a:pt x="14" y="0"/>
                  </a:moveTo>
                  <a:lnTo>
                    <a:pt x="608" y="0"/>
                  </a:lnTo>
                  <a:lnTo>
                    <a:pt x="608" y="0"/>
                  </a:lnTo>
                  <a:lnTo>
                    <a:pt x="614" y="0"/>
                  </a:lnTo>
                  <a:lnTo>
                    <a:pt x="618" y="4"/>
                  </a:lnTo>
                  <a:lnTo>
                    <a:pt x="620" y="8"/>
                  </a:lnTo>
                  <a:lnTo>
                    <a:pt x="622" y="14"/>
                  </a:lnTo>
                  <a:lnTo>
                    <a:pt x="622" y="14"/>
                  </a:lnTo>
                  <a:lnTo>
                    <a:pt x="620" y="18"/>
                  </a:lnTo>
                  <a:lnTo>
                    <a:pt x="618" y="24"/>
                  </a:lnTo>
                  <a:lnTo>
                    <a:pt x="614" y="26"/>
                  </a:lnTo>
                  <a:lnTo>
                    <a:pt x="608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0" y="26"/>
                  </a:lnTo>
                  <a:lnTo>
                    <a:pt x="4" y="24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48" name="Freeform 64"/>
            <p:cNvSpPr/>
            <p:nvPr/>
          </p:nvSpPr>
          <p:spPr>
            <a:xfrm>
              <a:off x="12150725" y="1169988"/>
              <a:ext cx="981075" cy="41275"/>
            </a:xfrm>
            <a:custGeom>
              <a:avLst/>
              <a:gdLst>
                <a:gd name="T0" fmla="*/ 12 w 618"/>
                <a:gd name="T1" fmla="*/ 0 h 26"/>
                <a:gd name="T2" fmla="*/ 606 w 618"/>
                <a:gd name="T3" fmla="*/ 0 h 26"/>
                <a:gd name="T4" fmla="*/ 606 w 618"/>
                <a:gd name="T5" fmla="*/ 0 h 26"/>
                <a:gd name="T6" fmla="*/ 610 w 618"/>
                <a:gd name="T7" fmla="*/ 2 h 26"/>
                <a:gd name="T8" fmla="*/ 616 w 618"/>
                <a:gd name="T9" fmla="*/ 4 h 26"/>
                <a:gd name="T10" fmla="*/ 618 w 618"/>
                <a:gd name="T11" fmla="*/ 8 h 26"/>
                <a:gd name="T12" fmla="*/ 618 w 618"/>
                <a:gd name="T13" fmla="*/ 14 h 26"/>
                <a:gd name="T14" fmla="*/ 618 w 618"/>
                <a:gd name="T15" fmla="*/ 14 h 26"/>
                <a:gd name="T16" fmla="*/ 618 w 618"/>
                <a:gd name="T17" fmla="*/ 18 h 26"/>
                <a:gd name="T18" fmla="*/ 616 w 618"/>
                <a:gd name="T19" fmla="*/ 22 h 26"/>
                <a:gd name="T20" fmla="*/ 610 w 618"/>
                <a:gd name="T21" fmla="*/ 26 h 26"/>
                <a:gd name="T22" fmla="*/ 606 w 618"/>
                <a:gd name="T23" fmla="*/ 26 h 26"/>
                <a:gd name="T24" fmla="*/ 12 w 618"/>
                <a:gd name="T25" fmla="*/ 26 h 26"/>
                <a:gd name="T26" fmla="*/ 12 w 618"/>
                <a:gd name="T27" fmla="*/ 26 h 26"/>
                <a:gd name="T28" fmla="*/ 8 w 618"/>
                <a:gd name="T29" fmla="*/ 26 h 26"/>
                <a:gd name="T30" fmla="*/ 2 w 618"/>
                <a:gd name="T31" fmla="*/ 22 h 26"/>
                <a:gd name="T32" fmla="*/ 0 w 618"/>
                <a:gd name="T33" fmla="*/ 18 h 26"/>
                <a:gd name="T34" fmla="*/ 0 w 618"/>
                <a:gd name="T35" fmla="*/ 14 h 26"/>
                <a:gd name="T36" fmla="*/ 0 w 618"/>
                <a:gd name="T37" fmla="*/ 14 h 26"/>
                <a:gd name="T38" fmla="*/ 0 w 618"/>
                <a:gd name="T39" fmla="*/ 8 h 26"/>
                <a:gd name="T40" fmla="*/ 2 w 618"/>
                <a:gd name="T41" fmla="*/ 4 h 26"/>
                <a:gd name="T42" fmla="*/ 8 w 618"/>
                <a:gd name="T43" fmla="*/ 2 h 26"/>
                <a:gd name="T44" fmla="*/ 12 w 618"/>
                <a:gd name="T45" fmla="*/ 0 h 26"/>
                <a:gd name="T46" fmla="*/ 12 w 618"/>
                <a:gd name="T47" fmla="*/ 0 h 2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8" h="26">
                  <a:moveTo>
                    <a:pt x="12" y="0"/>
                  </a:moveTo>
                  <a:lnTo>
                    <a:pt x="606" y="0"/>
                  </a:lnTo>
                  <a:lnTo>
                    <a:pt x="606" y="0"/>
                  </a:lnTo>
                  <a:lnTo>
                    <a:pt x="610" y="2"/>
                  </a:lnTo>
                  <a:lnTo>
                    <a:pt x="616" y="4"/>
                  </a:lnTo>
                  <a:lnTo>
                    <a:pt x="618" y="8"/>
                  </a:lnTo>
                  <a:lnTo>
                    <a:pt x="618" y="14"/>
                  </a:lnTo>
                  <a:lnTo>
                    <a:pt x="618" y="14"/>
                  </a:lnTo>
                  <a:lnTo>
                    <a:pt x="618" y="18"/>
                  </a:lnTo>
                  <a:lnTo>
                    <a:pt x="616" y="22"/>
                  </a:lnTo>
                  <a:lnTo>
                    <a:pt x="610" y="26"/>
                  </a:lnTo>
                  <a:lnTo>
                    <a:pt x="606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49" name="Freeform 65"/>
            <p:cNvSpPr/>
            <p:nvPr/>
          </p:nvSpPr>
          <p:spPr>
            <a:xfrm>
              <a:off x="12150725" y="1169988"/>
              <a:ext cx="981075" cy="41275"/>
            </a:xfrm>
            <a:custGeom>
              <a:avLst/>
              <a:gdLst>
                <a:gd name="T0" fmla="*/ 12 w 618"/>
                <a:gd name="T1" fmla="*/ 0 h 26"/>
                <a:gd name="T2" fmla="*/ 606 w 618"/>
                <a:gd name="T3" fmla="*/ 0 h 26"/>
                <a:gd name="T4" fmla="*/ 606 w 618"/>
                <a:gd name="T5" fmla="*/ 0 h 26"/>
                <a:gd name="T6" fmla="*/ 610 w 618"/>
                <a:gd name="T7" fmla="*/ 2 h 26"/>
                <a:gd name="T8" fmla="*/ 614 w 618"/>
                <a:gd name="T9" fmla="*/ 4 h 26"/>
                <a:gd name="T10" fmla="*/ 618 w 618"/>
                <a:gd name="T11" fmla="*/ 8 h 26"/>
                <a:gd name="T12" fmla="*/ 618 w 618"/>
                <a:gd name="T13" fmla="*/ 14 h 26"/>
                <a:gd name="T14" fmla="*/ 618 w 618"/>
                <a:gd name="T15" fmla="*/ 14 h 26"/>
                <a:gd name="T16" fmla="*/ 618 w 618"/>
                <a:gd name="T17" fmla="*/ 18 h 26"/>
                <a:gd name="T18" fmla="*/ 614 w 618"/>
                <a:gd name="T19" fmla="*/ 22 h 26"/>
                <a:gd name="T20" fmla="*/ 610 w 618"/>
                <a:gd name="T21" fmla="*/ 26 h 26"/>
                <a:gd name="T22" fmla="*/ 606 w 618"/>
                <a:gd name="T23" fmla="*/ 26 h 26"/>
                <a:gd name="T24" fmla="*/ 12 w 618"/>
                <a:gd name="T25" fmla="*/ 26 h 26"/>
                <a:gd name="T26" fmla="*/ 12 w 618"/>
                <a:gd name="T27" fmla="*/ 26 h 26"/>
                <a:gd name="T28" fmla="*/ 8 w 618"/>
                <a:gd name="T29" fmla="*/ 26 h 26"/>
                <a:gd name="T30" fmla="*/ 4 w 618"/>
                <a:gd name="T31" fmla="*/ 22 h 26"/>
                <a:gd name="T32" fmla="*/ 0 w 618"/>
                <a:gd name="T33" fmla="*/ 18 h 26"/>
                <a:gd name="T34" fmla="*/ 0 w 618"/>
                <a:gd name="T35" fmla="*/ 14 h 26"/>
                <a:gd name="T36" fmla="*/ 0 w 618"/>
                <a:gd name="T37" fmla="*/ 14 h 26"/>
                <a:gd name="T38" fmla="*/ 0 w 618"/>
                <a:gd name="T39" fmla="*/ 8 h 26"/>
                <a:gd name="T40" fmla="*/ 4 w 618"/>
                <a:gd name="T41" fmla="*/ 4 h 26"/>
                <a:gd name="T42" fmla="*/ 8 w 618"/>
                <a:gd name="T43" fmla="*/ 2 h 26"/>
                <a:gd name="T44" fmla="*/ 12 w 618"/>
                <a:gd name="T45" fmla="*/ 0 h 26"/>
                <a:gd name="T46" fmla="*/ 12 w 618"/>
                <a:gd name="T47" fmla="*/ 0 h 2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8" h="26">
                  <a:moveTo>
                    <a:pt x="12" y="0"/>
                  </a:moveTo>
                  <a:lnTo>
                    <a:pt x="606" y="0"/>
                  </a:lnTo>
                  <a:lnTo>
                    <a:pt x="606" y="0"/>
                  </a:lnTo>
                  <a:lnTo>
                    <a:pt x="610" y="2"/>
                  </a:lnTo>
                  <a:lnTo>
                    <a:pt x="614" y="4"/>
                  </a:lnTo>
                  <a:lnTo>
                    <a:pt x="618" y="8"/>
                  </a:lnTo>
                  <a:lnTo>
                    <a:pt x="618" y="14"/>
                  </a:lnTo>
                  <a:lnTo>
                    <a:pt x="618" y="14"/>
                  </a:lnTo>
                  <a:lnTo>
                    <a:pt x="618" y="18"/>
                  </a:lnTo>
                  <a:lnTo>
                    <a:pt x="614" y="22"/>
                  </a:lnTo>
                  <a:lnTo>
                    <a:pt x="610" y="26"/>
                  </a:lnTo>
                  <a:lnTo>
                    <a:pt x="606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4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4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50" name="Freeform 66"/>
            <p:cNvSpPr/>
            <p:nvPr/>
          </p:nvSpPr>
          <p:spPr>
            <a:xfrm>
              <a:off x="12150725" y="1173163"/>
              <a:ext cx="981075" cy="38100"/>
            </a:xfrm>
            <a:custGeom>
              <a:avLst/>
              <a:gdLst>
                <a:gd name="T0" fmla="*/ 12 w 618"/>
                <a:gd name="T1" fmla="*/ 0 h 24"/>
                <a:gd name="T2" fmla="*/ 606 w 618"/>
                <a:gd name="T3" fmla="*/ 0 h 24"/>
                <a:gd name="T4" fmla="*/ 606 w 618"/>
                <a:gd name="T5" fmla="*/ 0 h 24"/>
                <a:gd name="T6" fmla="*/ 610 w 618"/>
                <a:gd name="T7" fmla="*/ 0 h 24"/>
                <a:gd name="T8" fmla="*/ 614 w 618"/>
                <a:gd name="T9" fmla="*/ 2 h 24"/>
                <a:gd name="T10" fmla="*/ 618 w 618"/>
                <a:gd name="T11" fmla="*/ 6 h 24"/>
                <a:gd name="T12" fmla="*/ 618 w 618"/>
                <a:gd name="T13" fmla="*/ 12 h 24"/>
                <a:gd name="T14" fmla="*/ 618 w 618"/>
                <a:gd name="T15" fmla="*/ 12 h 24"/>
                <a:gd name="T16" fmla="*/ 618 w 618"/>
                <a:gd name="T17" fmla="*/ 16 h 24"/>
                <a:gd name="T18" fmla="*/ 614 w 618"/>
                <a:gd name="T19" fmla="*/ 20 h 24"/>
                <a:gd name="T20" fmla="*/ 610 w 618"/>
                <a:gd name="T21" fmla="*/ 22 h 24"/>
                <a:gd name="T22" fmla="*/ 606 w 618"/>
                <a:gd name="T23" fmla="*/ 24 h 24"/>
                <a:gd name="T24" fmla="*/ 12 w 618"/>
                <a:gd name="T25" fmla="*/ 24 h 24"/>
                <a:gd name="T26" fmla="*/ 12 w 618"/>
                <a:gd name="T27" fmla="*/ 24 h 24"/>
                <a:gd name="T28" fmla="*/ 8 w 618"/>
                <a:gd name="T29" fmla="*/ 22 h 24"/>
                <a:gd name="T30" fmla="*/ 4 w 618"/>
                <a:gd name="T31" fmla="*/ 20 h 24"/>
                <a:gd name="T32" fmla="*/ 0 w 618"/>
                <a:gd name="T33" fmla="*/ 16 h 24"/>
                <a:gd name="T34" fmla="*/ 0 w 618"/>
                <a:gd name="T35" fmla="*/ 12 h 24"/>
                <a:gd name="T36" fmla="*/ 0 w 618"/>
                <a:gd name="T37" fmla="*/ 12 h 24"/>
                <a:gd name="T38" fmla="*/ 0 w 618"/>
                <a:gd name="T39" fmla="*/ 6 h 24"/>
                <a:gd name="T40" fmla="*/ 4 w 618"/>
                <a:gd name="T41" fmla="*/ 2 h 24"/>
                <a:gd name="T42" fmla="*/ 8 w 618"/>
                <a:gd name="T43" fmla="*/ 0 h 24"/>
                <a:gd name="T44" fmla="*/ 12 w 618"/>
                <a:gd name="T45" fmla="*/ 0 h 24"/>
                <a:gd name="T46" fmla="*/ 12 w 618"/>
                <a:gd name="T47" fmla="*/ 0 h 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8" h="24">
                  <a:moveTo>
                    <a:pt x="12" y="0"/>
                  </a:moveTo>
                  <a:lnTo>
                    <a:pt x="606" y="0"/>
                  </a:lnTo>
                  <a:lnTo>
                    <a:pt x="606" y="0"/>
                  </a:lnTo>
                  <a:lnTo>
                    <a:pt x="610" y="0"/>
                  </a:lnTo>
                  <a:lnTo>
                    <a:pt x="614" y="2"/>
                  </a:lnTo>
                  <a:lnTo>
                    <a:pt x="618" y="6"/>
                  </a:lnTo>
                  <a:lnTo>
                    <a:pt x="618" y="12"/>
                  </a:lnTo>
                  <a:lnTo>
                    <a:pt x="618" y="12"/>
                  </a:lnTo>
                  <a:lnTo>
                    <a:pt x="618" y="16"/>
                  </a:lnTo>
                  <a:lnTo>
                    <a:pt x="614" y="20"/>
                  </a:lnTo>
                  <a:lnTo>
                    <a:pt x="610" y="22"/>
                  </a:lnTo>
                  <a:lnTo>
                    <a:pt x="606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51" name="Freeform 67"/>
            <p:cNvSpPr/>
            <p:nvPr/>
          </p:nvSpPr>
          <p:spPr>
            <a:xfrm>
              <a:off x="12150725" y="1173163"/>
              <a:ext cx="981075" cy="38100"/>
            </a:xfrm>
            <a:custGeom>
              <a:avLst/>
              <a:gdLst>
                <a:gd name="T0" fmla="*/ 12 w 618"/>
                <a:gd name="T1" fmla="*/ 0 h 24"/>
                <a:gd name="T2" fmla="*/ 606 w 618"/>
                <a:gd name="T3" fmla="*/ 0 h 24"/>
                <a:gd name="T4" fmla="*/ 606 w 618"/>
                <a:gd name="T5" fmla="*/ 0 h 24"/>
                <a:gd name="T6" fmla="*/ 610 w 618"/>
                <a:gd name="T7" fmla="*/ 0 h 24"/>
                <a:gd name="T8" fmla="*/ 614 w 618"/>
                <a:gd name="T9" fmla="*/ 2 h 24"/>
                <a:gd name="T10" fmla="*/ 616 w 618"/>
                <a:gd name="T11" fmla="*/ 6 h 24"/>
                <a:gd name="T12" fmla="*/ 618 w 618"/>
                <a:gd name="T13" fmla="*/ 12 h 24"/>
                <a:gd name="T14" fmla="*/ 618 w 618"/>
                <a:gd name="T15" fmla="*/ 12 h 24"/>
                <a:gd name="T16" fmla="*/ 616 w 618"/>
                <a:gd name="T17" fmla="*/ 16 h 24"/>
                <a:gd name="T18" fmla="*/ 614 w 618"/>
                <a:gd name="T19" fmla="*/ 20 h 24"/>
                <a:gd name="T20" fmla="*/ 610 w 618"/>
                <a:gd name="T21" fmla="*/ 22 h 24"/>
                <a:gd name="T22" fmla="*/ 606 w 618"/>
                <a:gd name="T23" fmla="*/ 24 h 24"/>
                <a:gd name="T24" fmla="*/ 12 w 618"/>
                <a:gd name="T25" fmla="*/ 24 h 24"/>
                <a:gd name="T26" fmla="*/ 12 w 618"/>
                <a:gd name="T27" fmla="*/ 24 h 24"/>
                <a:gd name="T28" fmla="*/ 8 w 618"/>
                <a:gd name="T29" fmla="*/ 22 h 24"/>
                <a:gd name="T30" fmla="*/ 4 w 618"/>
                <a:gd name="T31" fmla="*/ 20 h 24"/>
                <a:gd name="T32" fmla="*/ 2 w 618"/>
                <a:gd name="T33" fmla="*/ 16 h 24"/>
                <a:gd name="T34" fmla="*/ 0 w 618"/>
                <a:gd name="T35" fmla="*/ 12 h 24"/>
                <a:gd name="T36" fmla="*/ 0 w 618"/>
                <a:gd name="T37" fmla="*/ 12 h 24"/>
                <a:gd name="T38" fmla="*/ 2 w 618"/>
                <a:gd name="T39" fmla="*/ 6 h 24"/>
                <a:gd name="T40" fmla="*/ 4 w 618"/>
                <a:gd name="T41" fmla="*/ 2 h 24"/>
                <a:gd name="T42" fmla="*/ 8 w 618"/>
                <a:gd name="T43" fmla="*/ 0 h 24"/>
                <a:gd name="T44" fmla="*/ 12 w 618"/>
                <a:gd name="T45" fmla="*/ 0 h 24"/>
                <a:gd name="T46" fmla="*/ 12 w 618"/>
                <a:gd name="T47" fmla="*/ 0 h 2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8" h="24">
                  <a:moveTo>
                    <a:pt x="12" y="0"/>
                  </a:moveTo>
                  <a:lnTo>
                    <a:pt x="606" y="0"/>
                  </a:lnTo>
                  <a:lnTo>
                    <a:pt x="606" y="0"/>
                  </a:lnTo>
                  <a:lnTo>
                    <a:pt x="610" y="0"/>
                  </a:lnTo>
                  <a:lnTo>
                    <a:pt x="614" y="2"/>
                  </a:lnTo>
                  <a:lnTo>
                    <a:pt x="616" y="6"/>
                  </a:lnTo>
                  <a:lnTo>
                    <a:pt x="618" y="12"/>
                  </a:lnTo>
                  <a:lnTo>
                    <a:pt x="618" y="12"/>
                  </a:lnTo>
                  <a:lnTo>
                    <a:pt x="616" y="16"/>
                  </a:lnTo>
                  <a:lnTo>
                    <a:pt x="614" y="20"/>
                  </a:lnTo>
                  <a:lnTo>
                    <a:pt x="610" y="22"/>
                  </a:lnTo>
                  <a:lnTo>
                    <a:pt x="606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6"/>
                  </a:lnTo>
                  <a:lnTo>
                    <a:pt x="4" y="2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52" name="Freeform 68"/>
            <p:cNvSpPr/>
            <p:nvPr/>
          </p:nvSpPr>
          <p:spPr>
            <a:xfrm>
              <a:off x="12150725" y="1173163"/>
              <a:ext cx="981075" cy="34925"/>
            </a:xfrm>
            <a:custGeom>
              <a:avLst/>
              <a:gdLst>
                <a:gd name="T0" fmla="*/ 12 w 618"/>
                <a:gd name="T1" fmla="*/ 0 h 22"/>
                <a:gd name="T2" fmla="*/ 606 w 618"/>
                <a:gd name="T3" fmla="*/ 0 h 22"/>
                <a:gd name="T4" fmla="*/ 606 w 618"/>
                <a:gd name="T5" fmla="*/ 0 h 22"/>
                <a:gd name="T6" fmla="*/ 610 w 618"/>
                <a:gd name="T7" fmla="*/ 0 h 22"/>
                <a:gd name="T8" fmla="*/ 614 w 618"/>
                <a:gd name="T9" fmla="*/ 4 h 22"/>
                <a:gd name="T10" fmla="*/ 616 w 618"/>
                <a:gd name="T11" fmla="*/ 6 h 22"/>
                <a:gd name="T12" fmla="*/ 618 w 618"/>
                <a:gd name="T13" fmla="*/ 12 h 22"/>
                <a:gd name="T14" fmla="*/ 618 w 618"/>
                <a:gd name="T15" fmla="*/ 12 h 22"/>
                <a:gd name="T16" fmla="*/ 616 w 618"/>
                <a:gd name="T17" fmla="*/ 16 h 22"/>
                <a:gd name="T18" fmla="*/ 614 w 618"/>
                <a:gd name="T19" fmla="*/ 20 h 22"/>
                <a:gd name="T20" fmla="*/ 610 w 618"/>
                <a:gd name="T21" fmla="*/ 22 h 22"/>
                <a:gd name="T22" fmla="*/ 606 w 618"/>
                <a:gd name="T23" fmla="*/ 22 h 22"/>
                <a:gd name="T24" fmla="*/ 12 w 618"/>
                <a:gd name="T25" fmla="*/ 22 h 22"/>
                <a:gd name="T26" fmla="*/ 12 w 618"/>
                <a:gd name="T27" fmla="*/ 22 h 22"/>
                <a:gd name="T28" fmla="*/ 8 w 618"/>
                <a:gd name="T29" fmla="*/ 22 h 22"/>
                <a:gd name="T30" fmla="*/ 4 w 618"/>
                <a:gd name="T31" fmla="*/ 20 h 22"/>
                <a:gd name="T32" fmla="*/ 2 w 618"/>
                <a:gd name="T33" fmla="*/ 16 h 22"/>
                <a:gd name="T34" fmla="*/ 0 w 618"/>
                <a:gd name="T35" fmla="*/ 12 h 22"/>
                <a:gd name="T36" fmla="*/ 0 w 618"/>
                <a:gd name="T37" fmla="*/ 12 h 22"/>
                <a:gd name="T38" fmla="*/ 2 w 618"/>
                <a:gd name="T39" fmla="*/ 6 h 22"/>
                <a:gd name="T40" fmla="*/ 4 w 618"/>
                <a:gd name="T41" fmla="*/ 4 h 22"/>
                <a:gd name="T42" fmla="*/ 8 w 618"/>
                <a:gd name="T43" fmla="*/ 0 h 22"/>
                <a:gd name="T44" fmla="*/ 12 w 618"/>
                <a:gd name="T45" fmla="*/ 0 h 22"/>
                <a:gd name="T46" fmla="*/ 12 w 618"/>
                <a:gd name="T47" fmla="*/ 0 h 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8" h="22">
                  <a:moveTo>
                    <a:pt x="12" y="0"/>
                  </a:moveTo>
                  <a:lnTo>
                    <a:pt x="606" y="0"/>
                  </a:lnTo>
                  <a:lnTo>
                    <a:pt x="606" y="0"/>
                  </a:lnTo>
                  <a:lnTo>
                    <a:pt x="610" y="0"/>
                  </a:lnTo>
                  <a:lnTo>
                    <a:pt x="614" y="4"/>
                  </a:lnTo>
                  <a:lnTo>
                    <a:pt x="616" y="6"/>
                  </a:lnTo>
                  <a:lnTo>
                    <a:pt x="618" y="12"/>
                  </a:lnTo>
                  <a:lnTo>
                    <a:pt x="618" y="12"/>
                  </a:lnTo>
                  <a:lnTo>
                    <a:pt x="616" y="16"/>
                  </a:lnTo>
                  <a:lnTo>
                    <a:pt x="614" y="20"/>
                  </a:lnTo>
                  <a:lnTo>
                    <a:pt x="610" y="22"/>
                  </a:lnTo>
                  <a:lnTo>
                    <a:pt x="606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8" y="22"/>
                  </a:lnTo>
                  <a:lnTo>
                    <a:pt x="4" y="20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6"/>
                  </a:lnTo>
                  <a:lnTo>
                    <a:pt x="4" y="4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53" name="Freeform 69"/>
            <p:cNvSpPr/>
            <p:nvPr/>
          </p:nvSpPr>
          <p:spPr>
            <a:xfrm>
              <a:off x="12153900" y="1173163"/>
              <a:ext cx="974725" cy="34925"/>
            </a:xfrm>
            <a:custGeom>
              <a:avLst/>
              <a:gdLst>
                <a:gd name="T0" fmla="*/ 10 w 614"/>
                <a:gd name="T1" fmla="*/ 0 h 22"/>
                <a:gd name="T2" fmla="*/ 604 w 614"/>
                <a:gd name="T3" fmla="*/ 0 h 22"/>
                <a:gd name="T4" fmla="*/ 604 w 614"/>
                <a:gd name="T5" fmla="*/ 0 h 22"/>
                <a:gd name="T6" fmla="*/ 608 w 614"/>
                <a:gd name="T7" fmla="*/ 2 h 22"/>
                <a:gd name="T8" fmla="*/ 612 w 614"/>
                <a:gd name="T9" fmla="*/ 4 h 22"/>
                <a:gd name="T10" fmla="*/ 614 w 614"/>
                <a:gd name="T11" fmla="*/ 8 h 22"/>
                <a:gd name="T12" fmla="*/ 614 w 614"/>
                <a:gd name="T13" fmla="*/ 12 h 22"/>
                <a:gd name="T14" fmla="*/ 614 w 614"/>
                <a:gd name="T15" fmla="*/ 12 h 22"/>
                <a:gd name="T16" fmla="*/ 614 w 614"/>
                <a:gd name="T17" fmla="*/ 16 h 22"/>
                <a:gd name="T18" fmla="*/ 612 w 614"/>
                <a:gd name="T19" fmla="*/ 20 h 22"/>
                <a:gd name="T20" fmla="*/ 608 w 614"/>
                <a:gd name="T21" fmla="*/ 22 h 22"/>
                <a:gd name="T22" fmla="*/ 604 w 614"/>
                <a:gd name="T23" fmla="*/ 22 h 22"/>
                <a:gd name="T24" fmla="*/ 10 w 614"/>
                <a:gd name="T25" fmla="*/ 22 h 22"/>
                <a:gd name="T26" fmla="*/ 10 w 614"/>
                <a:gd name="T27" fmla="*/ 22 h 22"/>
                <a:gd name="T28" fmla="*/ 6 w 614"/>
                <a:gd name="T29" fmla="*/ 22 h 22"/>
                <a:gd name="T30" fmla="*/ 2 w 614"/>
                <a:gd name="T31" fmla="*/ 20 h 22"/>
                <a:gd name="T32" fmla="*/ 0 w 614"/>
                <a:gd name="T33" fmla="*/ 16 h 22"/>
                <a:gd name="T34" fmla="*/ 0 w 614"/>
                <a:gd name="T35" fmla="*/ 12 h 22"/>
                <a:gd name="T36" fmla="*/ 0 w 614"/>
                <a:gd name="T37" fmla="*/ 12 h 22"/>
                <a:gd name="T38" fmla="*/ 0 w 614"/>
                <a:gd name="T39" fmla="*/ 8 h 22"/>
                <a:gd name="T40" fmla="*/ 2 w 614"/>
                <a:gd name="T41" fmla="*/ 4 h 22"/>
                <a:gd name="T42" fmla="*/ 6 w 614"/>
                <a:gd name="T43" fmla="*/ 2 h 22"/>
                <a:gd name="T44" fmla="*/ 10 w 614"/>
                <a:gd name="T45" fmla="*/ 0 h 22"/>
                <a:gd name="T46" fmla="*/ 10 w 614"/>
                <a:gd name="T47" fmla="*/ 0 h 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4" h="22">
                  <a:moveTo>
                    <a:pt x="10" y="0"/>
                  </a:moveTo>
                  <a:lnTo>
                    <a:pt x="604" y="0"/>
                  </a:lnTo>
                  <a:lnTo>
                    <a:pt x="604" y="0"/>
                  </a:lnTo>
                  <a:lnTo>
                    <a:pt x="608" y="2"/>
                  </a:lnTo>
                  <a:lnTo>
                    <a:pt x="612" y="4"/>
                  </a:lnTo>
                  <a:lnTo>
                    <a:pt x="614" y="8"/>
                  </a:lnTo>
                  <a:lnTo>
                    <a:pt x="614" y="12"/>
                  </a:lnTo>
                  <a:lnTo>
                    <a:pt x="614" y="12"/>
                  </a:lnTo>
                  <a:lnTo>
                    <a:pt x="614" y="16"/>
                  </a:lnTo>
                  <a:lnTo>
                    <a:pt x="612" y="20"/>
                  </a:lnTo>
                  <a:lnTo>
                    <a:pt x="608" y="22"/>
                  </a:lnTo>
                  <a:lnTo>
                    <a:pt x="604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2" y="20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54" name="Freeform 70"/>
            <p:cNvSpPr/>
            <p:nvPr/>
          </p:nvSpPr>
          <p:spPr>
            <a:xfrm>
              <a:off x="12153900" y="1173163"/>
              <a:ext cx="974725" cy="34925"/>
            </a:xfrm>
            <a:custGeom>
              <a:avLst/>
              <a:gdLst>
                <a:gd name="T0" fmla="*/ 10 w 614"/>
                <a:gd name="T1" fmla="*/ 0 h 22"/>
                <a:gd name="T2" fmla="*/ 604 w 614"/>
                <a:gd name="T3" fmla="*/ 0 h 22"/>
                <a:gd name="T4" fmla="*/ 604 w 614"/>
                <a:gd name="T5" fmla="*/ 0 h 22"/>
                <a:gd name="T6" fmla="*/ 608 w 614"/>
                <a:gd name="T7" fmla="*/ 2 h 22"/>
                <a:gd name="T8" fmla="*/ 612 w 614"/>
                <a:gd name="T9" fmla="*/ 4 h 22"/>
                <a:gd name="T10" fmla="*/ 614 w 614"/>
                <a:gd name="T11" fmla="*/ 8 h 22"/>
                <a:gd name="T12" fmla="*/ 614 w 614"/>
                <a:gd name="T13" fmla="*/ 12 h 22"/>
                <a:gd name="T14" fmla="*/ 614 w 614"/>
                <a:gd name="T15" fmla="*/ 12 h 22"/>
                <a:gd name="T16" fmla="*/ 614 w 614"/>
                <a:gd name="T17" fmla="*/ 16 h 22"/>
                <a:gd name="T18" fmla="*/ 612 w 614"/>
                <a:gd name="T19" fmla="*/ 18 h 22"/>
                <a:gd name="T20" fmla="*/ 608 w 614"/>
                <a:gd name="T21" fmla="*/ 22 h 22"/>
                <a:gd name="T22" fmla="*/ 604 w 614"/>
                <a:gd name="T23" fmla="*/ 22 h 22"/>
                <a:gd name="T24" fmla="*/ 10 w 614"/>
                <a:gd name="T25" fmla="*/ 22 h 22"/>
                <a:gd name="T26" fmla="*/ 10 w 614"/>
                <a:gd name="T27" fmla="*/ 22 h 22"/>
                <a:gd name="T28" fmla="*/ 6 w 614"/>
                <a:gd name="T29" fmla="*/ 22 h 22"/>
                <a:gd name="T30" fmla="*/ 2 w 614"/>
                <a:gd name="T31" fmla="*/ 18 h 22"/>
                <a:gd name="T32" fmla="*/ 0 w 614"/>
                <a:gd name="T33" fmla="*/ 16 h 22"/>
                <a:gd name="T34" fmla="*/ 0 w 614"/>
                <a:gd name="T35" fmla="*/ 12 h 22"/>
                <a:gd name="T36" fmla="*/ 0 w 614"/>
                <a:gd name="T37" fmla="*/ 12 h 22"/>
                <a:gd name="T38" fmla="*/ 0 w 614"/>
                <a:gd name="T39" fmla="*/ 8 h 22"/>
                <a:gd name="T40" fmla="*/ 2 w 614"/>
                <a:gd name="T41" fmla="*/ 4 h 22"/>
                <a:gd name="T42" fmla="*/ 6 w 614"/>
                <a:gd name="T43" fmla="*/ 2 h 22"/>
                <a:gd name="T44" fmla="*/ 10 w 614"/>
                <a:gd name="T45" fmla="*/ 0 h 22"/>
                <a:gd name="T46" fmla="*/ 10 w 614"/>
                <a:gd name="T47" fmla="*/ 0 h 2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4" h="22">
                  <a:moveTo>
                    <a:pt x="10" y="0"/>
                  </a:moveTo>
                  <a:lnTo>
                    <a:pt x="604" y="0"/>
                  </a:lnTo>
                  <a:lnTo>
                    <a:pt x="604" y="0"/>
                  </a:lnTo>
                  <a:lnTo>
                    <a:pt x="608" y="2"/>
                  </a:lnTo>
                  <a:lnTo>
                    <a:pt x="612" y="4"/>
                  </a:lnTo>
                  <a:lnTo>
                    <a:pt x="614" y="8"/>
                  </a:lnTo>
                  <a:lnTo>
                    <a:pt x="614" y="12"/>
                  </a:lnTo>
                  <a:lnTo>
                    <a:pt x="614" y="12"/>
                  </a:lnTo>
                  <a:lnTo>
                    <a:pt x="614" y="16"/>
                  </a:lnTo>
                  <a:lnTo>
                    <a:pt x="612" y="18"/>
                  </a:lnTo>
                  <a:lnTo>
                    <a:pt x="608" y="22"/>
                  </a:lnTo>
                  <a:lnTo>
                    <a:pt x="604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6" y="22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55" name="Freeform 71"/>
            <p:cNvSpPr/>
            <p:nvPr/>
          </p:nvSpPr>
          <p:spPr>
            <a:xfrm>
              <a:off x="12153900" y="1176338"/>
              <a:ext cx="974725" cy="31750"/>
            </a:xfrm>
            <a:custGeom>
              <a:avLst/>
              <a:gdLst>
                <a:gd name="T0" fmla="*/ 10 w 614"/>
                <a:gd name="T1" fmla="*/ 0 h 20"/>
                <a:gd name="T2" fmla="*/ 604 w 614"/>
                <a:gd name="T3" fmla="*/ 0 h 20"/>
                <a:gd name="T4" fmla="*/ 604 w 614"/>
                <a:gd name="T5" fmla="*/ 0 h 20"/>
                <a:gd name="T6" fmla="*/ 608 w 614"/>
                <a:gd name="T7" fmla="*/ 0 h 20"/>
                <a:gd name="T8" fmla="*/ 610 w 614"/>
                <a:gd name="T9" fmla="*/ 2 h 20"/>
                <a:gd name="T10" fmla="*/ 612 w 614"/>
                <a:gd name="T11" fmla="*/ 6 h 20"/>
                <a:gd name="T12" fmla="*/ 614 w 614"/>
                <a:gd name="T13" fmla="*/ 10 h 20"/>
                <a:gd name="T14" fmla="*/ 614 w 614"/>
                <a:gd name="T15" fmla="*/ 10 h 20"/>
                <a:gd name="T16" fmla="*/ 612 w 614"/>
                <a:gd name="T17" fmla="*/ 14 h 20"/>
                <a:gd name="T18" fmla="*/ 610 w 614"/>
                <a:gd name="T19" fmla="*/ 16 h 20"/>
                <a:gd name="T20" fmla="*/ 608 w 614"/>
                <a:gd name="T21" fmla="*/ 18 h 20"/>
                <a:gd name="T22" fmla="*/ 604 w 614"/>
                <a:gd name="T23" fmla="*/ 20 h 20"/>
                <a:gd name="T24" fmla="*/ 10 w 614"/>
                <a:gd name="T25" fmla="*/ 20 h 20"/>
                <a:gd name="T26" fmla="*/ 10 w 614"/>
                <a:gd name="T27" fmla="*/ 20 h 20"/>
                <a:gd name="T28" fmla="*/ 6 w 614"/>
                <a:gd name="T29" fmla="*/ 18 h 20"/>
                <a:gd name="T30" fmla="*/ 4 w 614"/>
                <a:gd name="T31" fmla="*/ 16 h 20"/>
                <a:gd name="T32" fmla="*/ 2 w 614"/>
                <a:gd name="T33" fmla="*/ 14 h 20"/>
                <a:gd name="T34" fmla="*/ 0 w 614"/>
                <a:gd name="T35" fmla="*/ 10 h 20"/>
                <a:gd name="T36" fmla="*/ 0 w 614"/>
                <a:gd name="T37" fmla="*/ 10 h 20"/>
                <a:gd name="T38" fmla="*/ 2 w 614"/>
                <a:gd name="T39" fmla="*/ 6 h 20"/>
                <a:gd name="T40" fmla="*/ 4 w 614"/>
                <a:gd name="T41" fmla="*/ 2 h 20"/>
                <a:gd name="T42" fmla="*/ 6 w 614"/>
                <a:gd name="T43" fmla="*/ 0 h 20"/>
                <a:gd name="T44" fmla="*/ 10 w 614"/>
                <a:gd name="T45" fmla="*/ 0 h 20"/>
                <a:gd name="T46" fmla="*/ 10 w 614"/>
                <a:gd name="T47" fmla="*/ 0 h 2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4" h="20">
                  <a:moveTo>
                    <a:pt x="10" y="0"/>
                  </a:moveTo>
                  <a:lnTo>
                    <a:pt x="604" y="0"/>
                  </a:lnTo>
                  <a:lnTo>
                    <a:pt x="604" y="0"/>
                  </a:lnTo>
                  <a:lnTo>
                    <a:pt x="608" y="0"/>
                  </a:lnTo>
                  <a:lnTo>
                    <a:pt x="610" y="2"/>
                  </a:lnTo>
                  <a:lnTo>
                    <a:pt x="612" y="6"/>
                  </a:lnTo>
                  <a:lnTo>
                    <a:pt x="614" y="10"/>
                  </a:lnTo>
                  <a:lnTo>
                    <a:pt x="614" y="10"/>
                  </a:lnTo>
                  <a:lnTo>
                    <a:pt x="612" y="14"/>
                  </a:lnTo>
                  <a:lnTo>
                    <a:pt x="610" y="16"/>
                  </a:lnTo>
                  <a:lnTo>
                    <a:pt x="608" y="18"/>
                  </a:lnTo>
                  <a:lnTo>
                    <a:pt x="604" y="2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56" name="Freeform 72"/>
            <p:cNvSpPr/>
            <p:nvPr/>
          </p:nvSpPr>
          <p:spPr>
            <a:xfrm>
              <a:off x="12153900" y="1176338"/>
              <a:ext cx="974725" cy="28575"/>
            </a:xfrm>
            <a:custGeom>
              <a:avLst/>
              <a:gdLst>
                <a:gd name="T0" fmla="*/ 10 w 614"/>
                <a:gd name="T1" fmla="*/ 0 h 18"/>
                <a:gd name="T2" fmla="*/ 604 w 614"/>
                <a:gd name="T3" fmla="*/ 0 h 18"/>
                <a:gd name="T4" fmla="*/ 604 w 614"/>
                <a:gd name="T5" fmla="*/ 0 h 18"/>
                <a:gd name="T6" fmla="*/ 608 w 614"/>
                <a:gd name="T7" fmla="*/ 0 h 18"/>
                <a:gd name="T8" fmla="*/ 610 w 614"/>
                <a:gd name="T9" fmla="*/ 2 h 18"/>
                <a:gd name="T10" fmla="*/ 612 w 614"/>
                <a:gd name="T11" fmla="*/ 6 h 18"/>
                <a:gd name="T12" fmla="*/ 614 w 614"/>
                <a:gd name="T13" fmla="*/ 10 h 18"/>
                <a:gd name="T14" fmla="*/ 614 w 614"/>
                <a:gd name="T15" fmla="*/ 10 h 18"/>
                <a:gd name="T16" fmla="*/ 612 w 614"/>
                <a:gd name="T17" fmla="*/ 14 h 18"/>
                <a:gd name="T18" fmla="*/ 610 w 614"/>
                <a:gd name="T19" fmla="*/ 16 h 18"/>
                <a:gd name="T20" fmla="*/ 608 w 614"/>
                <a:gd name="T21" fmla="*/ 18 h 18"/>
                <a:gd name="T22" fmla="*/ 604 w 614"/>
                <a:gd name="T23" fmla="*/ 18 h 18"/>
                <a:gd name="T24" fmla="*/ 10 w 614"/>
                <a:gd name="T25" fmla="*/ 18 h 18"/>
                <a:gd name="T26" fmla="*/ 10 w 614"/>
                <a:gd name="T27" fmla="*/ 18 h 18"/>
                <a:gd name="T28" fmla="*/ 6 w 614"/>
                <a:gd name="T29" fmla="*/ 18 h 18"/>
                <a:gd name="T30" fmla="*/ 4 w 614"/>
                <a:gd name="T31" fmla="*/ 16 h 18"/>
                <a:gd name="T32" fmla="*/ 2 w 614"/>
                <a:gd name="T33" fmla="*/ 14 h 18"/>
                <a:gd name="T34" fmla="*/ 0 w 614"/>
                <a:gd name="T35" fmla="*/ 10 h 18"/>
                <a:gd name="T36" fmla="*/ 0 w 614"/>
                <a:gd name="T37" fmla="*/ 10 h 18"/>
                <a:gd name="T38" fmla="*/ 2 w 614"/>
                <a:gd name="T39" fmla="*/ 6 h 18"/>
                <a:gd name="T40" fmla="*/ 4 w 614"/>
                <a:gd name="T41" fmla="*/ 2 h 18"/>
                <a:gd name="T42" fmla="*/ 6 w 614"/>
                <a:gd name="T43" fmla="*/ 0 h 18"/>
                <a:gd name="T44" fmla="*/ 10 w 614"/>
                <a:gd name="T45" fmla="*/ 0 h 18"/>
                <a:gd name="T46" fmla="*/ 10 w 614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4" h="18">
                  <a:moveTo>
                    <a:pt x="10" y="0"/>
                  </a:moveTo>
                  <a:lnTo>
                    <a:pt x="604" y="0"/>
                  </a:lnTo>
                  <a:lnTo>
                    <a:pt x="604" y="0"/>
                  </a:lnTo>
                  <a:lnTo>
                    <a:pt x="608" y="0"/>
                  </a:lnTo>
                  <a:lnTo>
                    <a:pt x="610" y="2"/>
                  </a:lnTo>
                  <a:lnTo>
                    <a:pt x="612" y="6"/>
                  </a:lnTo>
                  <a:lnTo>
                    <a:pt x="614" y="10"/>
                  </a:lnTo>
                  <a:lnTo>
                    <a:pt x="614" y="10"/>
                  </a:lnTo>
                  <a:lnTo>
                    <a:pt x="612" y="14"/>
                  </a:lnTo>
                  <a:lnTo>
                    <a:pt x="610" y="16"/>
                  </a:lnTo>
                  <a:lnTo>
                    <a:pt x="608" y="18"/>
                  </a:lnTo>
                  <a:lnTo>
                    <a:pt x="604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6" y="18"/>
                  </a:lnTo>
                  <a:lnTo>
                    <a:pt x="4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6"/>
                  </a:lnTo>
                  <a:lnTo>
                    <a:pt x="4" y="2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57" name="Freeform 73"/>
            <p:cNvSpPr/>
            <p:nvPr/>
          </p:nvSpPr>
          <p:spPr>
            <a:xfrm>
              <a:off x="12157075" y="1176338"/>
              <a:ext cx="968375" cy="28575"/>
            </a:xfrm>
            <a:custGeom>
              <a:avLst/>
              <a:gdLst>
                <a:gd name="T0" fmla="*/ 8 w 610"/>
                <a:gd name="T1" fmla="*/ 0 h 18"/>
                <a:gd name="T2" fmla="*/ 602 w 610"/>
                <a:gd name="T3" fmla="*/ 0 h 18"/>
                <a:gd name="T4" fmla="*/ 602 w 610"/>
                <a:gd name="T5" fmla="*/ 0 h 18"/>
                <a:gd name="T6" fmla="*/ 606 w 610"/>
                <a:gd name="T7" fmla="*/ 0 h 18"/>
                <a:gd name="T8" fmla="*/ 608 w 610"/>
                <a:gd name="T9" fmla="*/ 2 h 18"/>
                <a:gd name="T10" fmla="*/ 610 w 610"/>
                <a:gd name="T11" fmla="*/ 6 h 18"/>
                <a:gd name="T12" fmla="*/ 610 w 610"/>
                <a:gd name="T13" fmla="*/ 10 h 18"/>
                <a:gd name="T14" fmla="*/ 610 w 610"/>
                <a:gd name="T15" fmla="*/ 10 h 18"/>
                <a:gd name="T16" fmla="*/ 610 w 610"/>
                <a:gd name="T17" fmla="*/ 12 h 18"/>
                <a:gd name="T18" fmla="*/ 608 w 610"/>
                <a:gd name="T19" fmla="*/ 16 h 18"/>
                <a:gd name="T20" fmla="*/ 606 w 610"/>
                <a:gd name="T21" fmla="*/ 18 h 18"/>
                <a:gd name="T22" fmla="*/ 602 w 610"/>
                <a:gd name="T23" fmla="*/ 18 h 18"/>
                <a:gd name="T24" fmla="*/ 8 w 610"/>
                <a:gd name="T25" fmla="*/ 18 h 18"/>
                <a:gd name="T26" fmla="*/ 8 w 610"/>
                <a:gd name="T27" fmla="*/ 18 h 18"/>
                <a:gd name="T28" fmla="*/ 4 w 610"/>
                <a:gd name="T29" fmla="*/ 18 h 18"/>
                <a:gd name="T30" fmla="*/ 2 w 610"/>
                <a:gd name="T31" fmla="*/ 16 h 18"/>
                <a:gd name="T32" fmla="*/ 0 w 610"/>
                <a:gd name="T33" fmla="*/ 12 h 18"/>
                <a:gd name="T34" fmla="*/ 0 w 610"/>
                <a:gd name="T35" fmla="*/ 10 h 18"/>
                <a:gd name="T36" fmla="*/ 0 w 610"/>
                <a:gd name="T37" fmla="*/ 10 h 18"/>
                <a:gd name="T38" fmla="*/ 0 w 610"/>
                <a:gd name="T39" fmla="*/ 6 h 18"/>
                <a:gd name="T40" fmla="*/ 2 w 610"/>
                <a:gd name="T41" fmla="*/ 2 h 18"/>
                <a:gd name="T42" fmla="*/ 4 w 610"/>
                <a:gd name="T43" fmla="*/ 0 h 18"/>
                <a:gd name="T44" fmla="*/ 8 w 610"/>
                <a:gd name="T45" fmla="*/ 0 h 18"/>
                <a:gd name="T46" fmla="*/ 8 w 610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18">
                  <a:moveTo>
                    <a:pt x="8" y="0"/>
                  </a:moveTo>
                  <a:lnTo>
                    <a:pt x="602" y="0"/>
                  </a:lnTo>
                  <a:lnTo>
                    <a:pt x="602" y="0"/>
                  </a:lnTo>
                  <a:lnTo>
                    <a:pt x="606" y="0"/>
                  </a:lnTo>
                  <a:lnTo>
                    <a:pt x="608" y="2"/>
                  </a:lnTo>
                  <a:lnTo>
                    <a:pt x="610" y="6"/>
                  </a:lnTo>
                  <a:lnTo>
                    <a:pt x="610" y="10"/>
                  </a:lnTo>
                  <a:lnTo>
                    <a:pt x="610" y="10"/>
                  </a:lnTo>
                  <a:lnTo>
                    <a:pt x="610" y="12"/>
                  </a:lnTo>
                  <a:lnTo>
                    <a:pt x="608" y="16"/>
                  </a:lnTo>
                  <a:lnTo>
                    <a:pt x="606" y="18"/>
                  </a:lnTo>
                  <a:lnTo>
                    <a:pt x="602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58" name="Freeform 74"/>
            <p:cNvSpPr/>
            <p:nvPr/>
          </p:nvSpPr>
          <p:spPr>
            <a:xfrm>
              <a:off x="12157075" y="1176338"/>
              <a:ext cx="968375" cy="28575"/>
            </a:xfrm>
            <a:custGeom>
              <a:avLst/>
              <a:gdLst>
                <a:gd name="T0" fmla="*/ 8 w 610"/>
                <a:gd name="T1" fmla="*/ 0 h 18"/>
                <a:gd name="T2" fmla="*/ 602 w 610"/>
                <a:gd name="T3" fmla="*/ 0 h 18"/>
                <a:gd name="T4" fmla="*/ 602 w 610"/>
                <a:gd name="T5" fmla="*/ 0 h 18"/>
                <a:gd name="T6" fmla="*/ 606 w 610"/>
                <a:gd name="T7" fmla="*/ 2 h 18"/>
                <a:gd name="T8" fmla="*/ 608 w 610"/>
                <a:gd name="T9" fmla="*/ 4 h 18"/>
                <a:gd name="T10" fmla="*/ 610 w 610"/>
                <a:gd name="T11" fmla="*/ 6 h 18"/>
                <a:gd name="T12" fmla="*/ 610 w 610"/>
                <a:gd name="T13" fmla="*/ 10 h 18"/>
                <a:gd name="T14" fmla="*/ 610 w 610"/>
                <a:gd name="T15" fmla="*/ 10 h 18"/>
                <a:gd name="T16" fmla="*/ 610 w 610"/>
                <a:gd name="T17" fmla="*/ 12 h 18"/>
                <a:gd name="T18" fmla="*/ 608 w 610"/>
                <a:gd name="T19" fmla="*/ 16 h 18"/>
                <a:gd name="T20" fmla="*/ 606 w 610"/>
                <a:gd name="T21" fmla="*/ 18 h 18"/>
                <a:gd name="T22" fmla="*/ 602 w 610"/>
                <a:gd name="T23" fmla="*/ 18 h 18"/>
                <a:gd name="T24" fmla="*/ 8 w 610"/>
                <a:gd name="T25" fmla="*/ 18 h 18"/>
                <a:gd name="T26" fmla="*/ 8 w 610"/>
                <a:gd name="T27" fmla="*/ 18 h 18"/>
                <a:gd name="T28" fmla="*/ 4 w 610"/>
                <a:gd name="T29" fmla="*/ 18 h 18"/>
                <a:gd name="T30" fmla="*/ 2 w 610"/>
                <a:gd name="T31" fmla="*/ 16 h 18"/>
                <a:gd name="T32" fmla="*/ 0 w 610"/>
                <a:gd name="T33" fmla="*/ 12 h 18"/>
                <a:gd name="T34" fmla="*/ 0 w 610"/>
                <a:gd name="T35" fmla="*/ 10 h 18"/>
                <a:gd name="T36" fmla="*/ 0 w 610"/>
                <a:gd name="T37" fmla="*/ 10 h 18"/>
                <a:gd name="T38" fmla="*/ 0 w 610"/>
                <a:gd name="T39" fmla="*/ 6 h 18"/>
                <a:gd name="T40" fmla="*/ 2 w 610"/>
                <a:gd name="T41" fmla="*/ 4 h 18"/>
                <a:gd name="T42" fmla="*/ 4 w 610"/>
                <a:gd name="T43" fmla="*/ 2 h 18"/>
                <a:gd name="T44" fmla="*/ 8 w 610"/>
                <a:gd name="T45" fmla="*/ 0 h 18"/>
                <a:gd name="T46" fmla="*/ 8 w 610"/>
                <a:gd name="T47" fmla="*/ 0 h 1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18">
                  <a:moveTo>
                    <a:pt x="8" y="0"/>
                  </a:moveTo>
                  <a:lnTo>
                    <a:pt x="602" y="0"/>
                  </a:lnTo>
                  <a:lnTo>
                    <a:pt x="602" y="0"/>
                  </a:lnTo>
                  <a:lnTo>
                    <a:pt x="606" y="2"/>
                  </a:lnTo>
                  <a:lnTo>
                    <a:pt x="608" y="4"/>
                  </a:lnTo>
                  <a:lnTo>
                    <a:pt x="610" y="6"/>
                  </a:lnTo>
                  <a:lnTo>
                    <a:pt x="610" y="10"/>
                  </a:lnTo>
                  <a:lnTo>
                    <a:pt x="610" y="10"/>
                  </a:lnTo>
                  <a:lnTo>
                    <a:pt x="610" y="12"/>
                  </a:lnTo>
                  <a:lnTo>
                    <a:pt x="608" y="16"/>
                  </a:lnTo>
                  <a:lnTo>
                    <a:pt x="606" y="18"/>
                  </a:lnTo>
                  <a:lnTo>
                    <a:pt x="602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59" name="Freeform 75"/>
            <p:cNvSpPr/>
            <p:nvPr/>
          </p:nvSpPr>
          <p:spPr>
            <a:xfrm>
              <a:off x="12157075" y="1179513"/>
              <a:ext cx="968375" cy="25400"/>
            </a:xfrm>
            <a:custGeom>
              <a:avLst/>
              <a:gdLst>
                <a:gd name="T0" fmla="*/ 8 w 610"/>
                <a:gd name="T1" fmla="*/ 0 h 16"/>
                <a:gd name="T2" fmla="*/ 602 w 610"/>
                <a:gd name="T3" fmla="*/ 0 h 16"/>
                <a:gd name="T4" fmla="*/ 602 w 610"/>
                <a:gd name="T5" fmla="*/ 0 h 16"/>
                <a:gd name="T6" fmla="*/ 604 w 610"/>
                <a:gd name="T7" fmla="*/ 0 h 16"/>
                <a:gd name="T8" fmla="*/ 608 w 610"/>
                <a:gd name="T9" fmla="*/ 2 h 16"/>
                <a:gd name="T10" fmla="*/ 610 w 610"/>
                <a:gd name="T11" fmla="*/ 4 h 16"/>
                <a:gd name="T12" fmla="*/ 610 w 610"/>
                <a:gd name="T13" fmla="*/ 8 h 16"/>
                <a:gd name="T14" fmla="*/ 610 w 610"/>
                <a:gd name="T15" fmla="*/ 8 h 16"/>
                <a:gd name="T16" fmla="*/ 610 w 610"/>
                <a:gd name="T17" fmla="*/ 10 h 16"/>
                <a:gd name="T18" fmla="*/ 608 w 610"/>
                <a:gd name="T19" fmla="*/ 14 h 16"/>
                <a:gd name="T20" fmla="*/ 604 w 610"/>
                <a:gd name="T21" fmla="*/ 14 h 16"/>
                <a:gd name="T22" fmla="*/ 602 w 610"/>
                <a:gd name="T23" fmla="*/ 16 h 16"/>
                <a:gd name="T24" fmla="*/ 8 w 610"/>
                <a:gd name="T25" fmla="*/ 16 h 16"/>
                <a:gd name="T26" fmla="*/ 8 w 610"/>
                <a:gd name="T27" fmla="*/ 16 h 16"/>
                <a:gd name="T28" fmla="*/ 6 w 610"/>
                <a:gd name="T29" fmla="*/ 14 h 16"/>
                <a:gd name="T30" fmla="*/ 2 w 610"/>
                <a:gd name="T31" fmla="*/ 14 h 16"/>
                <a:gd name="T32" fmla="*/ 0 w 610"/>
                <a:gd name="T33" fmla="*/ 10 h 16"/>
                <a:gd name="T34" fmla="*/ 0 w 610"/>
                <a:gd name="T35" fmla="*/ 8 h 16"/>
                <a:gd name="T36" fmla="*/ 0 w 610"/>
                <a:gd name="T37" fmla="*/ 8 h 16"/>
                <a:gd name="T38" fmla="*/ 0 w 610"/>
                <a:gd name="T39" fmla="*/ 4 h 16"/>
                <a:gd name="T40" fmla="*/ 2 w 610"/>
                <a:gd name="T41" fmla="*/ 2 h 16"/>
                <a:gd name="T42" fmla="*/ 6 w 610"/>
                <a:gd name="T43" fmla="*/ 0 h 16"/>
                <a:gd name="T44" fmla="*/ 8 w 610"/>
                <a:gd name="T45" fmla="*/ 0 h 16"/>
                <a:gd name="T46" fmla="*/ 8 w 610"/>
                <a:gd name="T47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16">
                  <a:moveTo>
                    <a:pt x="8" y="0"/>
                  </a:moveTo>
                  <a:lnTo>
                    <a:pt x="602" y="0"/>
                  </a:lnTo>
                  <a:lnTo>
                    <a:pt x="602" y="0"/>
                  </a:lnTo>
                  <a:lnTo>
                    <a:pt x="604" y="0"/>
                  </a:lnTo>
                  <a:lnTo>
                    <a:pt x="608" y="2"/>
                  </a:lnTo>
                  <a:lnTo>
                    <a:pt x="610" y="4"/>
                  </a:lnTo>
                  <a:lnTo>
                    <a:pt x="610" y="8"/>
                  </a:lnTo>
                  <a:lnTo>
                    <a:pt x="610" y="8"/>
                  </a:lnTo>
                  <a:lnTo>
                    <a:pt x="610" y="10"/>
                  </a:lnTo>
                  <a:lnTo>
                    <a:pt x="608" y="14"/>
                  </a:lnTo>
                  <a:lnTo>
                    <a:pt x="604" y="14"/>
                  </a:lnTo>
                  <a:lnTo>
                    <a:pt x="602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60" name="Freeform 76"/>
            <p:cNvSpPr/>
            <p:nvPr/>
          </p:nvSpPr>
          <p:spPr>
            <a:xfrm>
              <a:off x="12157075" y="1179513"/>
              <a:ext cx="968375" cy="25400"/>
            </a:xfrm>
            <a:custGeom>
              <a:avLst/>
              <a:gdLst>
                <a:gd name="T0" fmla="*/ 8 w 610"/>
                <a:gd name="T1" fmla="*/ 0 h 16"/>
                <a:gd name="T2" fmla="*/ 602 w 610"/>
                <a:gd name="T3" fmla="*/ 0 h 16"/>
                <a:gd name="T4" fmla="*/ 602 w 610"/>
                <a:gd name="T5" fmla="*/ 0 h 16"/>
                <a:gd name="T6" fmla="*/ 604 w 610"/>
                <a:gd name="T7" fmla="*/ 0 h 16"/>
                <a:gd name="T8" fmla="*/ 608 w 610"/>
                <a:gd name="T9" fmla="*/ 2 h 16"/>
                <a:gd name="T10" fmla="*/ 608 w 610"/>
                <a:gd name="T11" fmla="*/ 4 h 16"/>
                <a:gd name="T12" fmla="*/ 610 w 610"/>
                <a:gd name="T13" fmla="*/ 8 h 16"/>
                <a:gd name="T14" fmla="*/ 610 w 610"/>
                <a:gd name="T15" fmla="*/ 8 h 16"/>
                <a:gd name="T16" fmla="*/ 608 w 610"/>
                <a:gd name="T17" fmla="*/ 10 h 16"/>
                <a:gd name="T18" fmla="*/ 608 w 610"/>
                <a:gd name="T19" fmla="*/ 12 h 16"/>
                <a:gd name="T20" fmla="*/ 604 w 610"/>
                <a:gd name="T21" fmla="*/ 14 h 16"/>
                <a:gd name="T22" fmla="*/ 602 w 610"/>
                <a:gd name="T23" fmla="*/ 16 h 16"/>
                <a:gd name="T24" fmla="*/ 8 w 610"/>
                <a:gd name="T25" fmla="*/ 16 h 16"/>
                <a:gd name="T26" fmla="*/ 8 w 610"/>
                <a:gd name="T27" fmla="*/ 16 h 16"/>
                <a:gd name="T28" fmla="*/ 6 w 610"/>
                <a:gd name="T29" fmla="*/ 14 h 16"/>
                <a:gd name="T30" fmla="*/ 2 w 610"/>
                <a:gd name="T31" fmla="*/ 12 h 16"/>
                <a:gd name="T32" fmla="*/ 2 w 610"/>
                <a:gd name="T33" fmla="*/ 10 h 16"/>
                <a:gd name="T34" fmla="*/ 0 w 610"/>
                <a:gd name="T35" fmla="*/ 8 h 16"/>
                <a:gd name="T36" fmla="*/ 0 w 610"/>
                <a:gd name="T37" fmla="*/ 8 h 16"/>
                <a:gd name="T38" fmla="*/ 2 w 610"/>
                <a:gd name="T39" fmla="*/ 4 h 16"/>
                <a:gd name="T40" fmla="*/ 2 w 610"/>
                <a:gd name="T41" fmla="*/ 2 h 16"/>
                <a:gd name="T42" fmla="*/ 6 w 610"/>
                <a:gd name="T43" fmla="*/ 0 h 16"/>
                <a:gd name="T44" fmla="*/ 8 w 610"/>
                <a:gd name="T45" fmla="*/ 0 h 16"/>
                <a:gd name="T46" fmla="*/ 8 w 610"/>
                <a:gd name="T47" fmla="*/ 0 h 1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10" h="16">
                  <a:moveTo>
                    <a:pt x="8" y="0"/>
                  </a:moveTo>
                  <a:lnTo>
                    <a:pt x="602" y="0"/>
                  </a:lnTo>
                  <a:lnTo>
                    <a:pt x="602" y="0"/>
                  </a:lnTo>
                  <a:lnTo>
                    <a:pt x="604" y="0"/>
                  </a:lnTo>
                  <a:lnTo>
                    <a:pt x="608" y="2"/>
                  </a:lnTo>
                  <a:lnTo>
                    <a:pt x="608" y="4"/>
                  </a:lnTo>
                  <a:lnTo>
                    <a:pt x="610" y="8"/>
                  </a:lnTo>
                  <a:lnTo>
                    <a:pt x="610" y="8"/>
                  </a:lnTo>
                  <a:lnTo>
                    <a:pt x="608" y="10"/>
                  </a:lnTo>
                  <a:lnTo>
                    <a:pt x="608" y="12"/>
                  </a:lnTo>
                  <a:lnTo>
                    <a:pt x="604" y="14"/>
                  </a:lnTo>
                  <a:lnTo>
                    <a:pt x="602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4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61" name="Freeform 77"/>
            <p:cNvSpPr/>
            <p:nvPr/>
          </p:nvSpPr>
          <p:spPr>
            <a:xfrm>
              <a:off x="12160250" y="1179513"/>
              <a:ext cx="965200" cy="22225"/>
            </a:xfrm>
            <a:custGeom>
              <a:avLst/>
              <a:gdLst>
                <a:gd name="T0" fmla="*/ 6 w 608"/>
                <a:gd name="T1" fmla="*/ 0 h 14"/>
                <a:gd name="T2" fmla="*/ 600 w 608"/>
                <a:gd name="T3" fmla="*/ 0 h 14"/>
                <a:gd name="T4" fmla="*/ 600 w 608"/>
                <a:gd name="T5" fmla="*/ 0 h 14"/>
                <a:gd name="T6" fmla="*/ 604 w 608"/>
                <a:gd name="T7" fmla="*/ 2 h 14"/>
                <a:gd name="T8" fmla="*/ 608 w 608"/>
                <a:gd name="T9" fmla="*/ 8 h 14"/>
                <a:gd name="T10" fmla="*/ 608 w 608"/>
                <a:gd name="T11" fmla="*/ 8 h 14"/>
                <a:gd name="T12" fmla="*/ 604 w 608"/>
                <a:gd name="T13" fmla="*/ 12 h 14"/>
                <a:gd name="T14" fmla="*/ 600 w 608"/>
                <a:gd name="T15" fmla="*/ 14 h 14"/>
                <a:gd name="T16" fmla="*/ 6 w 608"/>
                <a:gd name="T17" fmla="*/ 14 h 14"/>
                <a:gd name="T18" fmla="*/ 6 w 608"/>
                <a:gd name="T19" fmla="*/ 14 h 14"/>
                <a:gd name="T20" fmla="*/ 2 w 608"/>
                <a:gd name="T21" fmla="*/ 12 h 14"/>
                <a:gd name="T22" fmla="*/ 0 w 608"/>
                <a:gd name="T23" fmla="*/ 8 h 14"/>
                <a:gd name="T24" fmla="*/ 0 w 608"/>
                <a:gd name="T25" fmla="*/ 8 h 14"/>
                <a:gd name="T26" fmla="*/ 2 w 608"/>
                <a:gd name="T27" fmla="*/ 2 h 14"/>
                <a:gd name="T28" fmla="*/ 6 w 608"/>
                <a:gd name="T29" fmla="*/ 0 h 14"/>
                <a:gd name="T30" fmla="*/ 6 w 608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8" h="14">
                  <a:moveTo>
                    <a:pt x="6" y="0"/>
                  </a:moveTo>
                  <a:lnTo>
                    <a:pt x="600" y="0"/>
                  </a:lnTo>
                  <a:lnTo>
                    <a:pt x="600" y="0"/>
                  </a:lnTo>
                  <a:lnTo>
                    <a:pt x="604" y="2"/>
                  </a:lnTo>
                  <a:lnTo>
                    <a:pt x="608" y="8"/>
                  </a:lnTo>
                  <a:lnTo>
                    <a:pt x="608" y="8"/>
                  </a:lnTo>
                  <a:lnTo>
                    <a:pt x="604" y="12"/>
                  </a:lnTo>
                  <a:lnTo>
                    <a:pt x="600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62" name="Freeform 78"/>
            <p:cNvSpPr/>
            <p:nvPr/>
          </p:nvSpPr>
          <p:spPr>
            <a:xfrm>
              <a:off x="12160250" y="1179513"/>
              <a:ext cx="962025" cy="22225"/>
            </a:xfrm>
            <a:custGeom>
              <a:avLst/>
              <a:gdLst>
                <a:gd name="T0" fmla="*/ 6 w 606"/>
                <a:gd name="T1" fmla="*/ 0 h 14"/>
                <a:gd name="T2" fmla="*/ 600 w 606"/>
                <a:gd name="T3" fmla="*/ 0 h 14"/>
                <a:gd name="T4" fmla="*/ 600 w 606"/>
                <a:gd name="T5" fmla="*/ 0 h 14"/>
                <a:gd name="T6" fmla="*/ 604 w 606"/>
                <a:gd name="T7" fmla="*/ 2 h 14"/>
                <a:gd name="T8" fmla="*/ 606 w 606"/>
                <a:gd name="T9" fmla="*/ 8 h 14"/>
                <a:gd name="T10" fmla="*/ 606 w 606"/>
                <a:gd name="T11" fmla="*/ 8 h 14"/>
                <a:gd name="T12" fmla="*/ 604 w 606"/>
                <a:gd name="T13" fmla="*/ 12 h 14"/>
                <a:gd name="T14" fmla="*/ 600 w 606"/>
                <a:gd name="T15" fmla="*/ 14 h 14"/>
                <a:gd name="T16" fmla="*/ 6 w 606"/>
                <a:gd name="T17" fmla="*/ 14 h 14"/>
                <a:gd name="T18" fmla="*/ 6 w 606"/>
                <a:gd name="T19" fmla="*/ 14 h 14"/>
                <a:gd name="T20" fmla="*/ 2 w 606"/>
                <a:gd name="T21" fmla="*/ 12 h 14"/>
                <a:gd name="T22" fmla="*/ 0 w 606"/>
                <a:gd name="T23" fmla="*/ 8 h 14"/>
                <a:gd name="T24" fmla="*/ 0 w 606"/>
                <a:gd name="T25" fmla="*/ 8 h 14"/>
                <a:gd name="T26" fmla="*/ 2 w 606"/>
                <a:gd name="T27" fmla="*/ 2 h 14"/>
                <a:gd name="T28" fmla="*/ 6 w 606"/>
                <a:gd name="T29" fmla="*/ 0 h 14"/>
                <a:gd name="T30" fmla="*/ 6 w 606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14">
                  <a:moveTo>
                    <a:pt x="6" y="0"/>
                  </a:moveTo>
                  <a:lnTo>
                    <a:pt x="600" y="0"/>
                  </a:lnTo>
                  <a:lnTo>
                    <a:pt x="600" y="0"/>
                  </a:lnTo>
                  <a:lnTo>
                    <a:pt x="604" y="2"/>
                  </a:lnTo>
                  <a:lnTo>
                    <a:pt x="606" y="8"/>
                  </a:lnTo>
                  <a:lnTo>
                    <a:pt x="606" y="8"/>
                  </a:lnTo>
                  <a:lnTo>
                    <a:pt x="604" y="12"/>
                  </a:lnTo>
                  <a:lnTo>
                    <a:pt x="600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63" name="Freeform 79"/>
            <p:cNvSpPr/>
            <p:nvPr/>
          </p:nvSpPr>
          <p:spPr>
            <a:xfrm>
              <a:off x="12160250" y="1179513"/>
              <a:ext cx="962025" cy="22225"/>
            </a:xfrm>
            <a:custGeom>
              <a:avLst/>
              <a:gdLst>
                <a:gd name="T0" fmla="*/ 6 w 606"/>
                <a:gd name="T1" fmla="*/ 0 h 14"/>
                <a:gd name="T2" fmla="*/ 600 w 606"/>
                <a:gd name="T3" fmla="*/ 0 h 14"/>
                <a:gd name="T4" fmla="*/ 600 w 606"/>
                <a:gd name="T5" fmla="*/ 0 h 14"/>
                <a:gd name="T6" fmla="*/ 604 w 606"/>
                <a:gd name="T7" fmla="*/ 2 h 14"/>
                <a:gd name="T8" fmla="*/ 606 w 606"/>
                <a:gd name="T9" fmla="*/ 8 h 14"/>
                <a:gd name="T10" fmla="*/ 606 w 606"/>
                <a:gd name="T11" fmla="*/ 8 h 14"/>
                <a:gd name="T12" fmla="*/ 604 w 606"/>
                <a:gd name="T13" fmla="*/ 12 h 14"/>
                <a:gd name="T14" fmla="*/ 600 w 606"/>
                <a:gd name="T15" fmla="*/ 14 h 14"/>
                <a:gd name="T16" fmla="*/ 6 w 606"/>
                <a:gd name="T17" fmla="*/ 14 h 14"/>
                <a:gd name="T18" fmla="*/ 6 w 606"/>
                <a:gd name="T19" fmla="*/ 14 h 14"/>
                <a:gd name="T20" fmla="*/ 2 w 606"/>
                <a:gd name="T21" fmla="*/ 12 h 14"/>
                <a:gd name="T22" fmla="*/ 0 w 606"/>
                <a:gd name="T23" fmla="*/ 8 h 14"/>
                <a:gd name="T24" fmla="*/ 0 w 606"/>
                <a:gd name="T25" fmla="*/ 8 h 14"/>
                <a:gd name="T26" fmla="*/ 2 w 606"/>
                <a:gd name="T27" fmla="*/ 2 h 14"/>
                <a:gd name="T28" fmla="*/ 6 w 606"/>
                <a:gd name="T29" fmla="*/ 0 h 14"/>
                <a:gd name="T30" fmla="*/ 6 w 606"/>
                <a:gd name="T31" fmla="*/ 0 h 1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14">
                  <a:moveTo>
                    <a:pt x="6" y="0"/>
                  </a:moveTo>
                  <a:lnTo>
                    <a:pt x="600" y="0"/>
                  </a:lnTo>
                  <a:lnTo>
                    <a:pt x="600" y="0"/>
                  </a:lnTo>
                  <a:lnTo>
                    <a:pt x="604" y="2"/>
                  </a:lnTo>
                  <a:lnTo>
                    <a:pt x="606" y="8"/>
                  </a:lnTo>
                  <a:lnTo>
                    <a:pt x="606" y="8"/>
                  </a:lnTo>
                  <a:lnTo>
                    <a:pt x="604" y="12"/>
                  </a:lnTo>
                  <a:lnTo>
                    <a:pt x="600" y="1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64" name="Freeform 80"/>
            <p:cNvSpPr/>
            <p:nvPr/>
          </p:nvSpPr>
          <p:spPr>
            <a:xfrm>
              <a:off x="12160250" y="1182688"/>
              <a:ext cx="962025" cy="19050"/>
            </a:xfrm>
            <a:custGeom>
              <a:avLst/>
              <a:gdLst>
                <a:gd name="T0" fmla="*/ 6 w 606"/>
                <a:gd name="T1" fmla="*/ 0 h 12"/>
                <a:gd name="T2" fmla="*/ 600 w 606"/>
                <a:gd name="T3" fmla="*/ 0 h 12"/>
                <a:gd name="T4" fmla="*/ 600 w 606"/>
                <a:gd name="T5" fmla="*/ 0 h 12"/>
                <a:gd name="T6" fmla="*/ 604 w 606"/>
                <a:gd name="T7" fmla="*/ 2 h 12"/>
                <a:gd name="T8" fmla="*/ 606 w 606"/>
                <a:gd name="T9" fmla="*/ 6 h 12"/>
                <a:gd name="T10" fmla="*/ 606 w 606"/>
                <a:gd name="T11" fmla="*/ 6 h 12"/>
                <a:gd name="T12" fmla="*/ 604 w 606"/>
                <a:gd name="T13" fmla="*/ 10 h 12"/>
                <a:gd name="T14" fmla="*/ 600 w 606"/>
                <a:gd name="T15" fmla="*/ 12 h 12"/>
                <a:gd name="T16" fmla="*/ 6 w 606"/>
                <a:gd name="T17" fmla="*/ 12 h 12"/>
                <a:gd name="T18" fmla="*/ 6 w 606"/>
                <a:gd name="T19" fmla="*/ 12 h 12"/>
                <a:gd name="T20" fmla="*/ 2 w 606"/>
                <a:gd name="T21" fmla="*/ 10 h 12"/>
                <a:gd name="T22" fmla="*/ 0 w 606"/>
                <a:gd name="T23" fmla="*/ 6 h 12"/>
                <a:gd name="T24" fmla="*/ 0 w 606"/>
                <a:gd name="T25" fmla="*/ 6 h 12"/>
                <a:gd name="T26" fmla="*/ 2 w 606"/>
                <a:gd name="T27" fmla="*/ 2 h 12"/>
                <a:gd name="T28" fmla="*/ 6 w 606"/>
                <a:gd name="T29" fmla="*/ 0 h 12"/>
                <a:gd name="T30" fmla="*/ 6 w 606"/>
                <a:gd name="T31" fmla="*/ 0 h 1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12">
                  <a:moveTo>
                    <a:pt x="6" y="0"/>
                  </a:moveTo>
                  <a:lnTo>
                    <a:pt x="600" y="0"/>
                  </a:lnTo>
                  <a:lnTo>
                    <a:pt x="600" y="0"/>
                  </a:lnTo>
                  <a:lnTo>
                    <a:pt x="604" y="2"/>
                  </a:lnTo>
                  <a:lnTo>
                    <a:pt x="606" y="6"/>
                  </a:lnTo>
                  <a:lnTo>
                    <a:pt x="606" y="6"/>
                  </a:lnTo>
                  <a:lnTo>
                    <a:pt x="604" y="10"/>
                  </a:lnTo>
                  <a:lnTo>
                    <a:pt x="600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65" name="Freeform 81"/>
            <p:cNvSpPr/>
            <p:nvPr/>
          </p:nvSpPr>
          <p:spPr>
            <a:xfrm>
              <a:off x="12160250" y="1182688"/>
              <a:ext cx="962025" cy="15875"/>
            </a:xfrm>
            <a:custGeom>
              <a:avLst/>
              <a:gdLst>
                <a:gd name="T0" fmla="*/ 6 w 606"/>
                <a:gd name="T1" fmla="*/ 0 h 10"/>
                <a:gd name="T2" fmla="*/ 600 w 606"/>
                <a:gd name="T3" fmla="*/ 0 h 10"/>
                <a:gd name="T4" fmla="*/ 600 w 606"/>
                <a:gd name="T5" fmla="*/ 0 h 10"/>
                <a:gd name="T6" fmla="*/ 604 w 606"/>
                <a:gd name="T7" fmla="*/ 2 h 10"/>
                <a:gd name="T8" fmla="*/ 606 w 606"/>
                <a:gd name="T9" fmla="*/ 6 h 10"/>
                <a:gd name="T10" fmla="*/ 606 w 606"/>
                <a:gd name="T11" fmla="*/ 6 h 10"/>
                <a:gd name="T12" fmla="*/ 604 w 606"/>
                <a:gd name="T13" fmla="*/ 10 h 10"/>
                <a:gd name="T14" fmla="*/ 600 w 606"/>
                <a:gd name="T15" fmla="*/ 10 h 10"/>
                <a:gd name="T16" fmla="*/ 6 w 606"/>
                <a:gd name="T17" fmla="*/ 10 h 10"/>
                <a:gd name="T18" fmla="*/ 6 w 606"/>
                <a:gd name="T19" fmla="*/ 10 h 10"/>
                <a:gd name="T20" fmla="*/ 2 w 606"/>
                <a:gd name="T21" fmla="*/ 10 h 10"/>
                <a:gd name="T22" fmla="*/ 0 w 606"/>
                <a:gd name="T23" fmla="*/ 6 h 10"/>
                <a:gd name="T24" fmla="*/ 0 w 606"/>
                <a:gd name="T25" fmla="*/ 6 h 10"/>
                <a:gd name="T26" fmla="*/ 2 w 606"/>
                <a:gd name="T27" fmla="*/ 2 h 10"/>
                <a:gd name="T28" fmla="*/ 6 w 606"/>
                <a:gd name="T29" fmla="*/ 0 h 10"/>
                <a:gd name="T30" fmla="*/ 6 w 606"/>
                <a:gd name="T31" fmla="*/ 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6" h="10">
                  <a:moveTo>
                    <a:pt x="6" y="0"/>
                  </a:moveTo>
                  <a:lnTo>
                    <a:pt x="600" y="0"/>
                  </a:lnTo>
                  <a:lnTo>
                    <a:pt x="600" y="0"/>
                  </a:lnTo>
                  <a:lnTo>
                    <a:pt x="604" y="2"/>
                  </a:lnTo>
                  <a:lnTo>
                    <a:pt x="606" y="6"/>
                  </a:lnTo>
                  <a:lnTo>
                    <a:pt x="606" y="6"/>
                  </a:lnTo>
                  <a:lnTo>
                    <a:pt x="604" y="10"/>
                  </a:lnTo>
                  <a:lnTo>
                    <a:pt x="600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2066" name="Freeform 82"/>
            <p:cNvSpPr/>
            <p:nvPr/>
          </p:nvSpPr>
          <p:spPr>
            <a:xfrm>
              <a:off x="12163425" y="1182688"/>
              <a:ext cx="955675" cy="15875"/>
            </a:xfrm>
            <a:custGeom>
              <a:avLst/>
              <a:gdLst>
                <a:gd name="T0" fmla="*/ 4 w 602"/>
                <a:gd name="T1" fmla="*/ 10 h 10"/>
                <a:gd name="T2" fmla="*/ 4 w 602"/>
                <a:gd name="T3" fmla="*/ 10 h 10"/>
                <a:gd name="T4" fmla="*/ 0 w 602"/>
                <a:gd name="T5" fmla="*/ 8 h 10"/>
                <a:gd name="T6" fmla="*/ 0 w 602"/>
                <a:gd name="T7" fmla="*/ 6 h 10"/>
                <a:gd name="T8" fmla="*/ 0 w 602"/>
                <a:gd name="T9" fmla="*/ 6 h 10"/>
                <a:gd name="T10" fmla="*/ 0 w 602"/>
                <a:gd name="T11" fmla="*/ 2 h 10"/>
                <a:gd name="T12" fmla="*/ 4 w 602"/>
                <a:gd name="T13" fmla="*/ 0 h 10"/>
                <a:gd name="T14" fmla="*/ 598 w 602"/>
                <a:gd name="T15" fmla="*/ 0 h 10"/>
                <a:gd name="T16" fmla="*/ 598 w 602"/>
                <a:gd name="T17" fmla="*/ 0 h 10"/>
                <a:gd name="T18" fmla="*/ 602 w 602"/>
                <a:gd name="T19" fmla="*/ 2 h 10"/>
                <a:gd name="T20" fmla="*/ 602 w 602"/>
                <a:gd name="T21" fmla="*/ 6 h 10"/>
                <a:gd name="T22" fmla="*/ 602 w 602"/>
                <a:gd name="T23" fmla="*/ 6 h 10"/>
                <a:gd name="T24" fmla="*/ 602 w 602"/>
                <a:gd name="T25" fmla="*/ 8 h 10"/>
                <a:gd name="T26" fmla="*/ 598 w 602"/>
                <a:gd name="T27" fmla="*/ 10 h 10"/>
                <a:gd name="T28" fmla="*/ 4 w 602"/>
                <a:gd name="T29" fmla="*/ 10 h 1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2" h="10">
                  <a:moveTo>
                    <a:pt x="4" y="10"/>
                  </a:moveTo>
                  <a:lnTo>
                    <a:pt x="4" y="10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2"/>
                  </a:lnTo>
                  <a:lnTo>
                    <a:pt x="4" y="0"/>
                  </a:lnTo>
                  <a:lnTo>
                    <a:pt x="598" y="0"/>
                  </a:lnTo>
                  <a:lnTo>
                    <a:pt x="598" y="0"/>
                  </a:lnTo>
                  <a:lnTo>
                    <a:pt x="602" y="2"/>
                  </a:lnTo>
                  <a:lnTo>
                    <a:pt x="602" y="6"/>
                  </a:lnTo>
                  <a:lnTo>
                    <a:pt x="602" y="6"/>
                  </a:lnTo>
                  <a:lnTo>
                    <a:pt x="602" y="8"/>
                  </a:lnTo>
                  <a:lnTo>
                    <a:pt x="598" y="10"/>
                  </a:lnTo>
                  <a:lnTo>
                    <a:pt x="4" y="1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pic>
          <p:nvPicPr>
            <p:cNvPr id="2131" name="Picture 83"/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6989763" y="5130800"/>
              <a:ext cx="7254875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Picture 84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6989763" y="5016500"/>
              <a:ext cx="7254875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3" name="Picture 85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6989763" y="4930775"/>
              <a:ext cx="7254875" cy="11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4" name="Picture 86"/>
            <p:cNvPicPr>
              <a:picLocks noChangeAspect="1" noChangeArrowheads="1"/>
            </p:cNvPicPr>
            <p:nvPr/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6983413" y="4654550"/>
              <a:ext cx="72644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5" name="Picture 87"/>
            <p:cNvPicPr>
              <a:picLocks noChangeAspect="1" noChangeArrowheads="1"/>
            </p:cNvPicPr>
            <p:nvPr/>
          </p:nvPicPr>
          <p:blipFill rotWithShape="1">
            <a:blip r:embed="rId8"/>
            <a:srcRect/>
            <a:stretch>
              <a:fillRect/>
            </a:stretch>
          </p:blipFill>
          <p:spPr>
            <a:xfrm>
              <a:off x="9744075" y="4676775"/>
              <a:ext cx="1743075" cy="8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6" name="Picture 88"/>
            <p:cNvPicPr>
              <a:picLocks noChangeAspect="1" noChangeArrowheads="1"/>
            </p:cNvPicPr>
            <p:nvPr/>
          </p:nvPicPr>
          <p:blipFill rotWithShape="1">
            <a:blip r:embed="rId9"/>
            <a:srcRect/>
            <a:stretch>
              <a:fillRect/>
            </a:stretch>
          </p:blipFill>
          <p:spPr>
            <a:xfrm>
              <a:off x="9747250" y="4676775"/>
              <a:ext cx="1743075" cy="8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7" name="Picture 89"/>
            <p:cNvPicPr>
              <a:picLocks noChangeAspect="1" noChangeArrowheads="1"/>
            </p:cNvPicPr>
            <p:nvPr/>
          </p:nvPicPr>
          <p:blipFill rotWithShape="1">
            <a:blip r:embed="rId10"/>
            <a:srcRect/>
            <a:stretch>
              <a:fillRect/>
            </a:stretch>
          </p:blipFill>
          <p:spPr>
            <a:xfrm>
              <a:off x="9747250" y="4676775"/>
              <a:ext cx="1733550" cy="8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8" name="Picture 90"/>
            <p:cNvPicPr>
              <a:picLocks noChangeAspect="1" noChangeArrowheads="1"/>
            </p:cNvPicPr>
            <p:nvPr/>
          </p:nvPicPr>
          <p:blipFill rotWithShape="1">
            <a:blip r:embed="rId11"/>
            <a:srcRect/>
            <a:stretch>
              <a:fillRect/>
            </a:stretch>
          </p:blipFill>
          <p:spPr>
            <a:xfrm>
              <a:off x="9750425" y="4676775"/>
              <a:ext cx="1733550" cy="8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9" name="Picture 91"/>
            <p:cNvPicPr>
              <a:picLocks noChangeAspect="1" noChangeArrowheads="1"/>
            </p:cNvPicPr>
            <p:nvPr/>
          </p:nvPicPr>
          <p:blipFill rotWithShape="1">
            <a:blip r:embed="rId12"/>
            <a:srcRect/>
            <a:stretch>
              <a:fillRect/>
            </a:stretch>
          </p:blipFill>
          <p:spPr>
            <a:xfrm>
              <a:off x="9753600" y="4676775"/>
              <a:ext cx="1724025" cy="8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0" name="Picture 92"/>
            <p:cNvPicPr>
              <a:picLocks noChangeAspect="1" noChangeArrowheads="1"/>
            </p:cNvPicPr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9753600" y="4686300"/>
              <a:ext cx="1724025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1" name="Picture 93"/>
            <p:cNvPicPr>
              <a:picLocks noChangeAspect="1" noChangeArrowheads="1"/>
            </p:cNvPicPr>
            <p:nvPr/>
          </p:nvPicPr>
          <p:blipFill rotWithShape="1">
            <a:blip r:embed="rId14"/>
            <a:srcRect/>
            <a:stretch>
              <a:fillRect/>
            </a:stretch>
          </p:blipFill>
          <p:spPr>
            <a:xfrm>
              <a:off x="9756775" y="4686300"/>
              <a:ext cx="1724025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2" name="Picture 94"/>
            <p:cNvPicPr>
              <a:picLocks noChangeAspect="1" noChangeArrowheads="1"/>
            </p:cNvPicPr>
            <p:nvPr/>
          </p:nvPicPr>
          <p:blipFill rotWithShape="1">
            <a:blip r:embed="rId15"/>
            <a:srcRect/>
            <a:stretch>
              <a:fillRect/>
            </a:stretch>
          </p:blipFill>
          <p:spPr>
            <a:xfrm>
              <a:off x="9759950" y="4683125"/>
              <a:ext cx="1714500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3" name="Picture 95"/>
            <p:cNvPicPr>
              <a:picLocks noChangeAspect="1" noChangeArrowheads="1"/>
            </p:cNvPicPr>
            <p:nvPr/>
          </p:nvPicPr>
          <p:blipFill rotWithShape="1">
            <a:blip r:embed="rId16"/>
            <a:srcRect/>
            <a:stretch>
              <a:fillRect/>
            </a:stretch>
          </p:blipFill>
          <p:spPr>
            <a:xfrm>
              <a:off x="9759950" y="4683125"/>
              <a:ext cx="1714500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4" name="Picture 96"/>
            <p:cNvPicPr>
              <a:picLocks noChangeAspect="1" noChangeArrowheads="1"/>
            </p:cNvPicPr>
            <p:nvPr/>
          </p:nvPicPr>
          <p:blipFill rotWithShape="1">
            <a:blip r:embed="rId17"/>
            <a:srcRect/>
            <a:stretch>
              <a:fillRect/>
            </a:stretch>
          </p:blipFill>
          <p:spPr>
            <a:xfrm>
              <a:off x="9763125" y="4683125"/>
              <a:ext cx="1704975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5" name="Picture 97"/>
            <p:cNvPicPr>
              <a:picLocks noChangeAspect="1" noChangeArrowheads="1"/>
            </p:cNvPicPr>
            <p:nvPr/>
          </p:nvPicPr>
          <p:blipFill rotWithShape="1">
            <a:blip r:embed="rId18"/>
            <a:srcRect/>
            <a:stretch>
              <a:fillRect/>
            </a:stretch>
          </p:blipFill>
          <p:spPr>
            <a:xfrm>
              <a:off x="9766300" y="4683125"/>
              <a:ext cx="1704975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Picture 98"/>
            <p:cNvPicPr>
              <a:picLocks noChangeAspect="1" noChangeArrowheads="1"/>
            </p:cNvPicPr>
            <p:nvPr/>
          </p:nvPicPr>
          <p:blipFill rotWithShape="1">
            <a:blip r:embed="rId19"/>
            <a:srcRect/>
            <a:stretch>
              <a:fillRect/>
            </a:stretch>
          </p:blipFill>
          <p:spPr>
            <a:xfrm>
              <a:off x="9766300" y="4683125"/>
              <a:ext cx="1695450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7" name="Picture 99"/>
            <p:cNvPicPr>
              <a:picLocks noChangeAspect="1" noChangeArrowheads="1"/>
            </p:cNvPicPr>
            <p:nvPr/>
          </p:nvPicPr>
          <p:blipFill rotWithShape="1">
            <a:blip r:embed="rId20"/>
            <a:srcRect/>
            <a:stretch>
              <a:fillRect/>
            </a:stretch>
          </p:blipFill>
          <p:spPr>
            <a:xfrm>
              <a:off x="9769475" y="4683125"/>
              <a:ext cx="1695450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8" name="Picture 100"/>
            <p:cNvPicPr>
              <a:picLocks noChangeAspect="1" noChangeArrowheads="1"/>
            </p:cNvPicPr>
            <p:nvPr/>
          </p:nvPicPr>
          <p:blipFill rotWithShape="1">
            <a:blip r:embed="rId21"/>
            <a:srcRect/>
            <a:stretch>
              <a:fillRect/>
            </a:stretch>
          </p:blipFill>
          <p:spPr>
            <a:xfrm>
              <a:off x="9769475" y="4683125"/>
              <a:ext cx="1695450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9" name="Picture 101"/>
            <p:cNvPicPr>
              <a:picLocks noChangeAspect="1" noChangeArrowheads="1"/>
            </p:cNvPicPr>
            <p:nvPr/>
          </p:nvPicPr>
          <p:blipFill rotWithShape="1">
            <a:blip r:embed="rId22"/>
            <a:srcRect/>
            <a:stretch>
              <a:fillRect/>
            </a:stretch>
          </p:blipFill>
          <p:spPr>
            <a:xfrm>
              <a:off x="9772650" y="4683125"/>
              <a:ext cx="1685925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0" name="Picture 102"/>
            <p:cNvPicPr>
              <a:picLocks noChangeAspect="1" noChangeArrowheads="1"/>
            </p:cNvPicPr>
            <p:nvPr/>
          </p:nvPicPr>
          <p:blipFill rotWithShape="1">
            <a:blip r:embed="rId23"/>
            <a:srcRect/>
            <a:stretch>
              <a:fillRect/>
            </a:stretch>
          </p:blipFill>
          <p:spPr>
            <a:xfrm>
              <a:off x="9775825" y="4679950"/>
              <a:ext cx="1685925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1" name="Picture 103"/>
            <p:cNvPicPr>
              <a:picLocks noChangeAspect="1" noChangeArrowheads="1"/>
            </p:cNvPicPr>
            <p:nvPr/>
          </p:nvPicPr>
          <p:blipFill rotWithShape="1">
            <a:blip r:embed="rId24"/>
            <a:srcRect/>
            <a:stretch>
              <a:fillRect/>
            </a:stretch>
          </p:blipFill>
          <p:spPr>
            <a:xfrm>
              <a:off x="9775825" y="4679950"/>
              <a:ext cx="1676400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2" name="Picture 104"/>
            <p:cNvPicPr>
              <a:picLocks noChangeAspect="1" noChangeArrowheads="1"/>
            </p:cNvPicPr>
            <p:nvPr/>
          </p:nvPicPr>
          <p:blipFill rotWithShape="1">
            <a:blip r:embed="rId25"/>
            <a:srcRect/>
            <a:stretch>
              <a:fillRect/>
            </a:stretch>
          </p:blipFill>
          <p:spPr>
            <a:xfrm>
              <a:off x="9779000" y="4689475"/>
              <a:ext cx="1676400" cy="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3" name="Picture 105"/>
            <p:cNvPicPr>
              <a:picLocks noChangeAspect="1" noChangeArrowheads="1"/>
            </p:cNvPicPr>
            <p:nvPr/>
          </p:nvPicPr>
          <p:blipFill rotWithShape="1">
            <a:blip r:embed="rId26"/>
            <a:srcRect/>
            <a:stretch>
              <a:fillRect/>
            </a:stretch>
          </p:blipFill>
          <p:spPr>
            <a:xfrm>
              <a:off x="9782175" y="4689475"/>
              <a:ext cx="1666875" cy="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4" name="Picture 106"/>
            <p:cNvPicPr>
              <a:picLocks noChangeAspect="1" noChangeArrowheads="1"/>
            </p:cNvPicPr>
            <p:nvPr/>
          </p:nvPicPr>
          <p:blipFill rotWithShape="1">
            <a:blip r:embed="rId27"/>
            <a:srcRect/>
            <a:stretch>
              <a:fillRect/>
            </a:stretch>
          </p:blipFill>
          <p:spPr>
            <a:xfrm>
              <a:off x="9782175" y="4689475"/>
              <a:ext cx="1666875" cy="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5" name="Picture 107"/>
            <p:cNvPicPr>
              <a:picLocks noChangeAspect="1" noChangeArrowheads="1"/>
            </p:cNvPicPr>
            <p:nvPr/>
          </p:nvPicPr>
          <p:blipFill rotWithShape="1">
            <a:blip r:embed="rId28"/>
            <a:srcRect/>
            <a:stretch>
              <a:fillRect/>
            </a:stretch>
          </p:blipFill>
          <p:spPr>
            <a:xfrm>
              <a:off x="9785350" y="4689475"/>
              <a:ext cx="1666875" cy="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6" name="Picture 108"/>
            <p:cNvPicPr>
              <a:picLocks noChangeAspect="1" noChangeArrowheads="1"/>
            </p:cNvPicPr>
            <p:nvPr/>
          </p:nvPicPr>
          <p:blipFill rotWithShape="1">
            <a:blip r:embed="rId29"/>
            <a:srcRect/>
            <a:stretch>
              <a:fillRect/>
            </a:stretch>
          </p:blipFill>
          <p:spPr>
            <a:xfrm>
              <a:off x="9788525" y="4689475"/>
              <a:ext cx="1657350" cy="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7" name="Picture 109"/>
            <p:cNvPicPr>
              <a:picLocks noChangeAspect="1" noChangeArrowheads="1"/>
            </p:cNvPicPr>
            <p:nvPr/>
          </p:nvPicPr>
          <p:blipFill rotWithShape="1">
            <a:blip r:embed="rId30"/>
            <a:srcRect/>
            <a:stretch>
              <a:fillRect/>
            </a:stretch>
          </p:blipFill>
          <p:spPr>
            <a:xfrm>
              <a:off x="9788525" y="4689475"/>
              <a:ext cx="1657350" cy="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8" name="Picture 110"/>
            <p:cNvPicPr>
              <a:picLocks noChangeAspect="1" noChangeArrowheads="1"/>
            </p:cNvPicPr>
            <p:nvPr/>
          </p:nvPicPr>
          <p:blipFill rotWithShape="1">
            <a:blip r:embed="rId31"/>
            <a:srcRect/>
            <a:stretch>
              <a:fillRect/>
            </a:stretch>
          </p:blipFill>
          <p:spPr>
            <a:xfrm>
              <a:off x="9791700" y="4686300"/>
              <a:ext cx="1647825" cy="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9" name="Picture 111"/>
            <p:cNvPicPr>
              <a:picLocks noChangeAspect="1" noChangeArrowheads="1"/>
            </p:cNvPicPr>
            <p:nvPr/>
          </p:nvPicPr>
          <p:blipFill rotWithShape="1">
            <a:blip r:embed="rId32"/>
            <a:srcRect/>
            <a:stretch>
              <a:fillRect/>
            </a:stretch>
          </p:blipFill>
          <p:spPr>
            <a:xfrm>
              <a:off x="9791700" y="4686300"/>
              <a:ext cx="1647825" cy="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0" name="Picture 112"/>
            <p:cNvPicPr>
              <a:picLocks noChangeAspect="1" noChangeArrowheads="1"/>
            </p:cNvPicPr>
            <p:nvPr/>
          </p:nvPicPr>
          <p:blipFill rotWithShape="1">
            <a:blip r:embed="rId33"/>
            <a:srcRect/>
            <a:stretch>
              <a:fillRect/>
            </a:stretch>
          </p:blipFill>
          <p:spPr>
            <a:xfrm>
              <a:off x="9794875" y="4686300"/>
              <a:ext cx="1647825" cy="6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1" name="Picture 113"/>
            <p:cNvPicPr>
              <a:picLocks noChangeAspect="1" noChangeArrowheads="1"/>
            </p:cNvPicPr>
            <p:nvPr/>
          </p:nvPicPr>
          <p:blipFill rotWithShape="1">
            <a:blip r:embed="rId34"/>
            <a:srcRect/>
            <a:stretch>
              <a:fillRect/>
            </a:stretch>
          </p:blipFill>
          <p:spPr>
            <a:xfrm>
              <a:off x="9798050" y="4686300"/>
              <a:ext cx="1638300" cy="6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7" name="Rectangle 114"/>
          <p:cNvSpPr>
            <a:spLocks noChangeArrowheads="1"/>
          </p:cNvSpPr>
          <p:nvPr/>
        </p:nvSpPr>
        <p:spPr>
          <a:xfrm>
            <a:off x="5529498" y="4968038"/>
            <a:ext cx="442220" cy="21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68" name="Rectangle 115"/>
          <p:cNvSpPr>
            <a:spLocks noChangeArrowheads="1"/>
          </p:cNvSpPr>
          <p:nvPr/>
        </p:nvSpPr>
        <p:spPr>
          <a:xfrm>
            <a:off x="5529498" y="4954037"/>
            <a:ext cx="442220" cy="21002"/>
          </a:xfrm>
          <a:prstGeom prst="rect">
            <a:avLst/>
          </a:prstGeom>
          <a:solidFill>
            <a:srgbClr val="1675c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69" name="Rectangle 116"/>
          <p:cNvSpPr>
            <a:spLocks noChangeArrowheads="1"/>
          </p:cNvSpPr>
          <p:nvPr/>
        </p:nvSpPr>
        <p:spPr>
          <a:xfrm>
            <a:off x="7574911" y="4968038"/>
            <a:ext cx="443386" cy="21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70" name="Rectangle 117"/>
          <p:cNvSpPr>
            <a:spLocks noChangeArrowheads="1"/>
          </p:cNvSpPr>
          <p:nvPr/>
        </p:nvSpPr>
        <p:spPr>
          <a:xfrm>
            <a:off x="7574911" y="4954037"/>
            <a:ext cx="443386" cy="21002"/>
          </a:xfrm>
          <a:prstGeom prst="rect">
            <a:avLst/>
          </a:prstGeom>
          <a:solidFill>
            <a:srgbClr val="1675c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71" name="Rectangle 118"/>
          <p:cNvSpPr>
            <a:spLocks noChangeArrowheads="1"/>
          </p:cNvSpPr>
          <p:nvPr/>
        </p:nvSpPr>
        <p:spPr>
          <a:xfrm>
            <a:off x="9637826" y="4968038"/>
            <a:ext cx="442220" cy="21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72" name="Rectangle 119"/>
          <p:cNvSpPr>
            <a:spLocks noChangeArrowheads="1"/>
          </p:cNvSpPr>
          <p:nvPr/>
        </p:nvSpPr>
        <p:spPr>
          <a:xfrm>
            <a:off x="9637826" y="4954037"/>
            <a:ext cx="442220" cy="21002"/>
          </a:xfrm>
          <a:prstGeom prst="rect">
            <a:avLst/>
          </a:prstGeom>
          <a:solidFill>
            <a:srgbClr val="1675c4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73" name="Rectangle 120"/>
          <p:cNvSpPr>
            <a:spLocks noChangeArrowheads="1"/>
          </p:cNvSpPr>
          <p:nvPr/>
        </p:nvSpPr>
        <p:spPr>
          <a:xfrm>
            <a:off x="0" y="1452449"/>
            <a:ext cx="3214553" cy="849435"/>
          </a:xfrm>
          <a:prstGeom prst="rect">
            <a:avLst/>
          </a:prstGeom>
          <a:solidFill>
            <a:srgbClr val="3e5dae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74" name="Freeform 121"/>
          <p:cNvSpPr/>
          <p:nvPr/>
        </p:nvSpPr>
        <p:spPr>
          <a:xfrm>
            <a:off x="3328900" y="1515456"/>
            <a:ext cx="30336" cy="4031318"/>
          </a:xfrm>
          <a:custGeom>
            <a:avLst/>
            <a:gdLst>
              <a:gd name="T0" fmla="*/ 12 w 26"/>
              <a:gd name="T1" fmla="*/ 3455 h 3455"/>
              <a:gd name="T2" fmla="*/ 12 w 26"/>
              <a:gd name="T3" fmla="*/ 3455 h 3455"/>
              <a:gd name="T4" fmla="*/ 8 w 26"/>
              <a:gd name="T5" fmla="*/ 3455 h 3455"/>
              <a:gd name="T6" fmla="*/ 4 w 26"/>
              <a:gd name="T7" fmla="*/ 3451 h 3455"/>
              <a:gd name="T8" fmla="*/ 0 w 26"/>
              <a:gd name="T9" fmla="*/ 3447 h 3455"/>
              <a:gd name="T10" fmla="*/ 0 w 26"/>
              <a:gd name="T11" fmla="*/ 3443 h 3455"/>
              <a:gd name="T12" fmla="*/ 0 w 26"/>
              <a:gd name="T13" fmla="*/ 12 h 3455"/>
              <a:gd name="T14" fmla="*/ 0 w 26"/>
              <a:gd name="T15" fmla="*/ 12 h 3455"/>
              <a:gd name="T16" fmla="*/ 0 w 26"/>
              <a:gd name="T17" fmla="*/ 8 h 3455"/>
              <a:gd name="T18" fmla="*/ 4 w 26"/>
              <a:gd name="T19" fmla="*/ 4 h 3455"/>
              <a:gd name="T20" fmla="*/ 8 w 26"/>
              <a:gd name="T21" fmla="*/ 0 h 3455"/>
              <a:gd name="T22" fmla="*/ 12 w 26"/>
              <a:gd name="T23" fmla="*/ 0 h 3455"/>
              <a:gd name="T24" fmla="*/ 12 w 26"/>
              <a:gd name="T25" fmla="*/ 0 h 3455"/>
              <a:gd name="T26" fmla="*/ 18 w 26"/>
              <a:gd name="T27" fmla="*/ 0 h 3455"/>
              <a:gd name="T28" fmla="*/ 22 w 26"/>
              <a:gd name="T29" fmla="*/ 4 h 3455"/>
              <a:gd name="T30" fmla="*/ 26 w 26"/>
              <a:gd name="T31" fmla="*/ 8 h 3455"/>
              <a:gd name="T32" fmla="*/ 26 w 26"/>
              <a:gd name="T33" fmla="*/ 12 h 3455"/>
              <a:gd name="T34" fmla="*/ 26 w 26"/>
              <a:gd name="T35" fmla="*/ 3443 h 3455"/>
              <a:gd name="T36" fmla="*/ 26 w 26"/>
              <a:gd name="T37" fmla="*/ 3443 h 3455"/>
              <a:gd name="T38" fmla="*/ 26 w 26"/>
              <a:gd name="T39" fmla="*/ 3447 h 3455"/>
              <a:gd name="T40" fmla="*/ 22 w 26"/>
              <a:gd name="T41" fmla="*/ 3451 h 3455"/>
              <a:gd name="T42" fmla="*/ 18 w 26"/>
              <a:gd name="T43" fmla="*/ 3455 h 3455"/>
              <a:gd name="T44" fmla="*/ 12 w 26"/>
              <a:gd name="T45" fmla="*/ 3455 h 3455"/>
              <a:gd name="T46" fmla="*/ 12 w 26"/>
              <a:gd name="T47" fmla="*/ 3455 h 3455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" h="3455">
                <a:moveTo>
                  <a:pt x="12" y="3455"/>
                </a:moveTo>
                <a:lnTo>
                  <a:pt x="12" y="3455"/>
                </a:lnTo>
                <a:lnTo>
                  <a:pt x="8" y="3455"/>
                </a:lnTo>
                <a:lnTo>
                  <a:pt x="4" y="3451"/>
                </a:lnTo>
                <a:lnTo>
                  <a:pt x="0" y="3447"/>
                </a:lnTo>
                <a:lnTo>
                  <a:pt x="0" y="3443"/>
                </a:lnTo>
                <a:lnTo>
                  <a:pt x="0" y="12"/>
                </a:lnTo>
                <a:lnTo>
                  <a:pt x="0" y="12"/>
                </a:lnTo>
                <a:lnTo>
                  <a:pt x="0" y="8"/>
                </a:lnTo>
                <a:lnTo>
                  <a:pt x="4" y="4"/>
                </a:lnTo>
                <a:lnTo>
                  <a:pt x="8" y="0"/>
                </a:lnTo>
                <a:lnTo>
                  <a:pt x="12" y="0"/>
                </a:lnTo>
                <a:lnTo>
                  <a:pt x="12" y="0"/>
                </a:lnTo>
                <a:lnTo>
                  <a:pt x="18" y="0"/>
                </a:lnTo>
                <a:lnTo>
                  <a:pt x="22" y="4"/>
                </a:lnTo>
                <a:lnTo>
                  <a:pt x="26" y="8"/>
                </a:lnTo>
                <a:lnTo>
                  <a:pt x="26" y="12"/>
                </a:lnTo>
                <a:lnTo>
                  <a:pt x="26" y="3443"/>
                </a:lnTo>
                <a:lnTo>
                  <a:pt x="26" y="3443"/>
                </a:lnTo>
                <a:lnTo>
                  <a:pt x="26" y="3447"/>
                </a:lnTo>
                <a:lnTo>
                  <a:pt x="22" y="3451"/>
                </a:lnTo>
                <a:lnTo>
                  <a:pt x="18" y="3455"/>
                </a:lnTo>
                <a:lnTo>
                  <a:pt x="12" y="3455"/>
                </a:lnTo>
                <a:lnTo>
                  <a:pt x="12" y="3455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77" name="Freeform 122"/>
          <p:cNvSpPr/>
          <p:nvPr/>
        </p:nvSpPr>
        <p:spPr>
          <a:xfrm>
            <a:off x="4281015" y="4921366"/>
            <a:ext cx="1239149" cy="1239149"/>
          </a:xfrm>
          <a:custGeom>
            <a:avLst/>
            <a:gdLst>
              <a:gd name="T0" fmla="*/ 1048 w 1062"/>
              <a:gd name="T1" fmla="*/ 1062 h 1062"/>
              <a:gd name="T2" fmla="*/ 0 w 1062"/>
              <a:gd name="T3" fmla="*/ 1062 h 1062"/>
              <a:gd name="T4" fmla="*/ 0 w 1062"/>
              <a:gd name="T5" fmla="*/ 12 h 1062"/>
              <a:gd name="T6" fmla="*/ 0 w 1062"/>
              <a:gd name="T7" fmla="*/ 12 h 1062"/>
              <a:gd name="T8" fmla="*/ 0 w 1062"/>
              <a:gd name="T9" fmla="*/ 8 h 1062"/>
              <a:gd name="T10" fmla="*/ 2 w 1062"/>
              <a:gd name="T11" fmla="*/ 4 h 1062"/>
              <a:gd name="T12" fmla="*/ 8 w 1062"/>
              <a:gd name="T13" fmla="*/ 0 h 1062"/>
              <a:gd name="T14" fmla="*/ 12 w 1062"/>
              <a:gd name="T15" fmla="*/ 0 h 1062"/>
              <a:gd name="T16" fmla="*/ 12 w 1062"/>
              <a:gd name="T17" fmla="*/ 0 h 1062"/>
              <a:gd name="T18" fmla="*/ 18 w 1062"/>
              <a:gd name="T19" fmla="*/ 0 h 1062"/>
              <a:gd name="T20" fmla="*/ 22 w 1062"/>
              <a:gd name="T21" fmla="*/ 4 h 1062"/>
              <a:gd name="T22" fmla="*/ 24 w 1062"/>
              <a:gd name="T23" fmla="*/ 8 h 1062"/>
              <a:gd name="T24" fmla="*/ 26 w 1062"/>
              <a:gd name="T25" fmla="*/ 12 h 1062"/>
              <a:gd name="T26" fmla="*/ 26 w 1062"/>
              <a:gd name="T27" fmla="*/ 1034 h 1062"/>
              <a:gd name="T28" fmla="*/ 1048 w 1062"/>
              <a:gd name="T29" fmla="*/ 1034 h 1062"/>
              <a:gd name="T30" fmla="*/ 1048 w 1062"/>
              <a:gd name="T31" fmla="*/ 1034 h 1062"/>
              <a:gd name="T32" fmla="*/ 1052 w 1062"/>
              <a:gd name="T33" fmla="*/ 1036 h 1062"/>
              <a:gd name="T34" fmla="*/ 1058 w 1062"/>
              <a:gd name="T35" fmla="*/ 1038 h 1062"/>
              <a:gd name="T36" fmla="*/ 1060 w 1062"/>
              <a:gd name="T37" fmla="*/ 1042 h 1062"/>
              <a:gd name="T38" fmla="*/ 1062 w 1062"/>
              <a:gd name="T39" fmla="*/ 1048 h 1062"/>
              <a:gd name="T40" fmla="*/ 1062 w 1062"/>
              <a:gd name="T41" fmla="*/ 1048 h 1062"/>
              <a:gd name="T42" fmla="*/ 1060 w 1062"/>
              <a:gd name="T43" fmla="*/ 1054 h 1062"/>
              <a:gd name="T44" fmla="*/ 1058 w 1062"/>
              <a:gd name="T45" fmla="*/ 1058 h 1062"/>
              <a:gd name="T46" fmla="*/ 1052 w 1062"/>
              <a:gd name="T47" fmla="*/ 1060 h 1062"/>
              <a:gd name="T48" fmla="*/ 1048 w 1062"/>
              <a:gd name="T49" fmla="*/ 1062 h 1062"/>
              <a:gd name="T50" fmla="*/ 1048 w 1062"/>
              <a:gd name="T51" fmla="*/ 1062 h 1062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62" h="1062">
                <a:moveTo>
                  <a:pt x="1048" y="1062"/>
                </a:moveTo>
                <a:lnTo>
                  <a:pt x="0" y="1062"/>
                </a:lnTo>
                <a:lnTo>
                  <a:pt x="0" y="12"/>
                </a:lnTo>
                <a:lnTo>
                  <a:pt x="0" y="12"/>
                </a:lnTo>
                <a:lnTo>
                  <a:pt x="0" y="8"/>
                </a:lnTo>
                <a:lnTo>
                  <a:pt x="2" y="4"/>
                </a:lnTo>
                <a:lnTo>
                  <a:pt x="8" y="0"/>
                </a:lnTo>
                <a:lnTo>
                  <a:pt x="12" y="0"/>
                </a:lnTo>
                <a:lnTo>
                  <a:pt x="12" y="0"/>
                </a:lnTo>
                <a:lnTo>
                  <a:pt x="18" y="0"/>
                </a:lnTo>
                <a:lnTo>
                  <a:pt x="22" y="4"/>
                </a:lnTo>
                <a:lnTo>
                  <a:pt x="24" y="8"/>
                </a:lnTo>
                <a:lnTo>
                  <a:pt x="26" y="12"/>
                </a:lnTo>
                <a:lnTo>
                  <a:pt x="26" y="1034"/>
                </a:lnTo>
                <a:lnTo>
                  <a:pt x="1048" y="1034"/>
                </a:lnTo>
                <a:lnTo>
                  <a:pt x="1048" y="1034"/>
                </a:lnTo>
                <a:lnTo>
                  <a:pt x="1052" y="1036"/>
                </a:lnTo>
                <a:lnTo>
                  <a:pt x="1058" y="1038"/>
                </a:lnTo>
                <a:lnTo>
                  <a:pt x="1060" y="1042"/>
                </a:lnTo>
                <a:lnTo>
                  <a:pt x="1062" y="1048"/>
                </a:lnTo>
                <a:lnTo>
                  <a:pt x="1062" y="1048"/>
                </a:lnTo>
                <a:lnTo>
                  <a:pt x="1060" y="1054"/>
                </a:lnTo>
                <a:lnTo>
                  <a:pt x="1058" y="1058"/>
                </a:lnTo>
                <a:lnTo>
                  <a:pt x="1052" y="1060"/>
                </a:lnTo>
                <a:lnTo>
                  <a:pt x="1048" y="1062"/>
                </a:lnTo>
                <a:lnTo>
                  <a:pt x="1048" y="1062"/>
                </a:lnTo>
                <a:close/>
              </a:path>
            </a:pathLst>
          </a:custGeom>
          <a:solidFill>
            <a:srgbClr val="474f5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78" name="Freeform 123"/>
          <p:cNvSpPr/>
          <p:nvPr/>
        </p:nvSpPr>
        <p:spPr>
          <a:xfrm>
            <a:off x="9887522" y="469997"/>
            <a:ext cx="1118968" cy="1120134"/>
          </a:xfrm>
          <a:custGeom>
            <a:avLst/>
            <a:gdLst>
              <a:gd name="T0" fmla="*/ 945 w 959"/>
              <a:gd name="T1" fmla="*/ 960 h 960"/>
              <a:gd name="T2" fmla="*/ 945 w 959"/>
              <a:gd name="T3" fmla="*/ 960 h 960"/>
              <a:gd name="T4" fmla="*/ 939 w 959"/>
              <a:gd name="T5" fmla="*/ 958 h 960"/>
              <a:gd name="T6" fmla="*/ 935 w 959"/>
              <a:gd name="T7" fmla="*/ 956 h 960"/>
              <a:gd name="T8" fmla="*/ 933 w 959"/>
              <a:gd name="T9" fmla="*/ 952 h 960"/>
              <a:gd name="T10" fmla="*/ 931 w 959"/>
              <a:gd name="T11" fmla="*/ 946 h 960"/>
              <a:gd name="T12" fmla="*/ 931 w 959"/>
              <a:gd name="T13" fmla="*/ 28 h 960"/>
              <a:gd name="T14" fmla="*/ 13 w 959"/>
              <a:gd name="T15" fmla="*/ 28 h 960"/>
              <a:gd name="T16" fmla="*/ 13 w 959"/>
              <a:gd name="T17" fmla="*/ 28 h 960"/>
              <a:gd name="T18" fmla="*/ 8 w 959"/>
              <a:gd name="T19" fmla="*/ 26 h 960"/>
              <a:gd name="T20" fmla="*/ 4 w 959"/>
              <a:gd name="T21" fmla="*/ 24 h 960"/>
              <a:gd name="T22" fmla="*/ 0 w 959"/>
              <a:gd name="T23" fmla="*/ 20 h 960"/>
              <a:gd name="T24" fmla="*/ 0 w 959"/>
              <a:gd name="T25" fmla="*/ 14 h 960"/>
              <a:gd name="T26" fmla="*/ 0 w 959"/>
              <a:gd name="T27" fmla="*/ 14 h 960"/>
              <a:gd name="T28" fmla="*/ 0 w 959"/>
              <a:gd name="T29" fmla="*/ 8 h 960"/>
              <a:gd name="T30" fmla="*/ 4 w 959"/>
              <a:gd name="T31" fmla="*/ 4 h 960"/>
              <a:gd name="T32" fmla="*/ 8 w 959"/>
              <a:gd name="T33" fmla="*/ 2 h 960"/>
              <a:gd name="T34" fmla="*/ 13 w 959"/>
              <a:gd name="T35" fmla="*/ 0 h 960"/>
              <a:gd name="T36" fmla="*/ 959 w 959"/>
              <a:gd name="T37" fmla="*/ 0 h 960"/>
              <a:gd name="T38" fmla="*/ 959 w 959"/>
              <a:gd name="T39" fmla="*/ 946 h 960"/>
              <a:gd name="T40" fmla="*/ 959 w 959"/>
              <a:gd name="T41" fmla="*/ 946 h 960"/>
              <a:gd name="T42" fmla="*/ 957 w 959"/>
              <a:gd name="T43" fmla="*/ 952 h 960"/>
              <a:gd name="T44" fmla="*/ 955 w 959"/>
              <a:gd name="T45" fmla="*/ 956 h 960"/>
              <a:gd name="T46" fmla="*/ 949 w 959"/>
              <a:gd name="T47" fmla="*/ 958 h 960"/>
              <a:gd name="T48" fmla="*/ 945 w 959"/>
              <a:gd name="T49" fmla="*/ 960 h 960"/>
              <a:gd name="T50" fmla="*/ 945 w 959"/>
              <a:gd name="T51" fmla="*/ 960 h 960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59" h="960">
                <a:moveTo>
                  <a:pt x="945" y="960"/>
                </a:moveTo>
                <a:lnTo>
                  <a:pt x="945" y="960"/>
                </a:lnTo>
                <a:lnTo>
                  <a:pt x="939" y="958"/>
                </a:lnTo>
                <a:lnTo>
                  <a:pt x="935" y="956"/>
                </a:lnTo>
                <a:lnTo>
                  <a:pt x="933" y="952"/>
                </a:lnTo>
                <a:lnTo>
                  <a:pt x="931" y="946"/>
                </a:lnTo>
                <a:lnTo>
                  <a:pt x="931" y="28"/>
                </a:lnTo>
                <a:lnTo>
                  <a:pt x="13" y="28"/>
                </a:lnTo>
                <a:lnTo>
                  <a:pt x="13" y="28"/>
                </a:lnTo>
                <a:lnTo>
                  <a:pt x="8" y="26"/>
                </a:lnTo>
                <a:lnTo>
                  <a:pt x="4" y="24"/>
                </a:lnTo>
                <a:lnTo>
                  <a:pt x="0" y="20"/>
                </a:lnTo>
                <a:lnTo>
                  <a:pt x="0" y="14"/>
                </a:lnTo>
                <a:lnTo>
                  <a:pt x="0" y="14"/>
                </a:lnTo>
                <a:lnTo>
                  <a:pt x="0" y="8"/>
                </a:lnTo>
                <a:lnTo>
                  <a:pt x="4" y="4"/>
                </a:lnTo>
                <a:lnTo>
                  <a:pt x="8" y="2"/>
                </a:lnTo>
                <a:lnTo>
                  <a:pt x="13" y="0"/>
                </a:lnTo>
                <a:lnTo>
                  <a:pt x="959" y="0"/>
                </a:lnTo>
                <a:lnTo>
                  <a:pt x="959" y="946"/>
                </a:lnTo>
                <a:lnTo>
                  <a:pt x="959" y="946"/>
                </a:lnTo>
                <a:lnTo>
                  <a:pt x="957" y="952"/>
                </a:lnTo>
                <a:lnTo>
                  <a:pt x="955" y="956"/>
                </a:lnTo>
                <a:lnTo>
                  <a:pt x="949" y="958"/>
                </a:lnTo>
                <a:lnTo>
                  <a:pt x="945" y="960"/>
                </a:lnTo>
                <a:lnTo>
                  <a:pt x="945" y="960"/>
                </a:lnTo>
                <a:close/>
              </a:path>
            </a:pathLst>
          </a:custGeom>
          <a:solidFill>
            <a:srgbClr val="474f59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79" name="Rectangle 124"/>
          <p:cNvSpPr>
            <a:spLocks noChangeArrowheads="1"/>
          </p:cNvSpPr>
          <p:nvPr/>
        </p:nvSpPr>
        <p:spPr>
          <a:xfrm>
            <a:off x="492391" y="1482786"/>
            <a:ext cx="2580977" cy="1736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5700" b="1" i="0" u="none" strike="noStrike" cap="none" normalizeH="0" baseline="0">
                <a:solidFill>
                  <a:srgbClr val="ffffff"/>
                </a:solidFill>
                <a:effectLst/>
                <a:latin typeface="에스코어 드림 7 ExtraBold"/>
                <a:ea typeface="에스코어 드림 7 ExtraBold"/>
              </a:rPr>
              <a:t>온라인교육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2080" name="Rectangle 125"/>
          <p:cNvSpPr>
            <a:spLocks noChangeArrowheads="1"/>
          </p:cNvSpPr>
          <p:nvPr/>
        </p:nvSpPr>
        <p:spPr>
          <a:xfrm>
            <a:off x="4666" y="6302865"/>
            <a:ext cx="11874596" cy="457388"/>
          </a:xfrm>
          <a:prstGeom prst="rect">
            <a:avLst/>
          </a:prstGeom>
          <a:solidFill>
            <a:srgbClr val="3e5dae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81" name="Freeform 126"/>
          <p:cNvSpPr/>
          <p:nvPr/>
        </p:nvSpPr>
        <p:spPr>
          <a:xfrm>
            <a:off x="11004158" y="6456884"/>
            <a:ext cx="149351" cy="149351"/>
          </a:xfrm>
          <a:custGeom>
            <a:avLst/>
            <a:gdLst>
              <a:gd name="T0" fmla="*/ 128 w 128"/>
              <a:gd name="T1" fmla="*/ 64 h 128"/>
              <a:gd name="T2" fmla="*/ 128 w 128"/>
              <a:gd name="T3" fmla="*/ 64 h 128"/>
              <a:gd name="T4" fmla="*/ 126 w 128"/>
              <a:gd name="T5" fmla="*/ 50 h 128"/>
              <a:gd name="T6" fmla="*/ 122 w 128"/>
              <a:gd name="T7" fmla="*/ 38 h 128"/>
              <a:gd name="T8" fmla="*/ 116 w 128"/>
              <a:gd name="T9" fmla="*/ 28 h 128"/>
              <a:gd name="T10" fmla="*/ 108 w 128"/>
              <a:gd name="T11" fmla="*/ 18 h 128"/>
              <a:gd name="T12" fmla="*/ 100 w 128"/>
              <a:gd name="T13" fmla="*/ 10 h 128"/>
              <a:gd name="T14" fmla="*/ 88 w 128"/>
              <a:gd name="T15" fmla="*/ 4 h 128"/>
              <a:gd name="T16" fmla="*/ 76 w 128"/>
              <a:gd name="T17" fmla="*/ 0 h 128"/>
              <a:gd name="T18" fmla="*/ 64 w 128"/>
              <a:gd name="T19" fmla="*/ 0 h 128"/>
              <a:gd name="T20" fmla="*/ 64 w 128"/>
              <a:gd name="T21" fmla="*/ 0 h 128"/>
              <a:gd name="T22" fmla="*/ 50 w 128"/>
              <a:gd name="T23" fmla="*/ 0 h 128"/>
              <a:gd name="T24" fmla="*/ 38 w 128"/>
              <a:gd name="T25" fmla="*/ 4 h 128"/>
              <a:gd name="T26" fmla="*/ 28 w 128"/>
              <a:gd name="T27" fmla="*/ 10 h 128"/>
              <a:gd name="T28" fmla="*/ 18 w 128"/>
              <a:gd name="T29" fmla="*/ 18 h 128"/>
              <a:gd name="T30" fmla="*/ 10 w 128"/>
              <a:gd name="T31" fmla="*/ 28 h 128"/>
              <a:gd name="T32" fmla="*/ 4 w 128"/>
              <a:gd name="T33" fmla="*/ 38 h 128"/>
              <a:gd name="T34" fmla="*/ 0 w 128"/>
              <a:gd name="T35" fmla="*/ 50 h 128"/>
              <a:gd name="T36" fmla="*/ 0 w 128"/>
              <a:gd name="T37" fmla="*/ 64 h 128"/>
              <a:gd name="T38" fmla="*/ 0 w 128"/>
              <a:gd name="T39" fmla="*/ 64 h 128"/>
              <a:gd name="T40" fmla="*/ 0 w 128"/>
              <a:gd name="T41" fmla="*/ 76 h 128"/>
              <a:gd name="T42" fmla="*/ 4 w 128"/>
              <a:gd name="T43" fmla="*/ 88 h 128"/>
              <a:gd name="T44" fmla="*/ 10 w 128"/>
              <a:gd name="T45" fmla="*/ 100 h 128"/>
              <a:gd name="T46" fmla="*/ 18 w 128"/>
              <a:gd name="T47" fmla="*/ 110 h 128"/>
              <a:gd name="T48" fmla="*/ 28 w 128"/>
              <a:gd name="T49" fmla="*/ 118 h 128"/>
              <a:gd name="T50" fmla="*/ 38 w 128"/>
              <a:gd name="T51" fmla="*/ 124 h 128"/>
              <a:gd name="T52" fmla="*/ 50 w 128"/>
              <a:gd name="T53" fmla="*/ 126 h 128"/>
              <a:gd name="T54" fmla="*/ 64 w 128"/>
              <a:gd name="T55" fmla="*/ 128 h 128"/>
              <a:gd name="T56" fmla="*/ 64 w 128"/>
              <a:gd name="T57" fmla="*/ 128 h 128"/>
              <a:gd name="T58" fmla="*/ 76 w 128"/>
              <a:gd name="T59" fmla="*/ 126 h 128"/>
              <a:gd name="T60" fmla="*/ 88 w 128"/>
              <a:gd name="T61" fmla="*/ 124 h 128"/>
              <a:gd name="T62" fmla="*/ 100 w 128"/>
              <a:gd name="T63" fmla="*/ 118 h 128"/>
              <a:gd name="T64" fmla="*/ 108 w 128"/>
              <a:gd name="T65" fmla="*/ 110 h 128"/>
              <a:gd name="T66" fmla="*/ 116 w 128"/>
              <a:gd name="T67" fmla="*/ 100 h 128"/>
              <a:gd name="T68" fmla="*/ 122 w 128"/>
              <a:gd name="T69" fmla="*/ 88 h 128"/>
              <a:gd name="T70" fmla="*/ 126 w 128"/>
              <a:gd name="T71" fmla="*/ 76 h 128"/>
              <a:gd name="T72" fmla="*/ 128 w 128"/>
              <a:gd name="T73" fmla="*/ 64 h 128"/>
              <a:gd name="T74" fmla="*/ 128 w 128"/>
              <a:gd name="T75" fmla="*/ 64 h 12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28" y="64"/>
                </a:moveTo>
                <a:lnTo>
                  <a:pt x="128" y="64"/>
                </a:lnTo>
                <a:lnTo>
                  <a:pt x="126" y="50"/>
                </a:lnTo>
                <a:lnTo>
                  <a:pt x="122" y="38"/>
                </a:lnTo>
                <a:lnTo>
                  <a:pt x="116" y="28"/>
                </a:lnTo>
                <a:lnTo>
                  <a:pt x="108" y="18"/>
                </a:lnTo>
                <a:lnTo>
                  <a:pt x="100" y="10"/>
                </a:lnTo>
                <a:lnTo>
                  <a:pt x="88" y="4"/>
                </a:lnTo>
                <a:lnTo>
                  <a:pt x="76" y="0"/>
                </a:lnTo>
                <a:lnTo>
                  <a:pt x="64" y="0"/>
                </a:lnTo>
                <a:lnTo>
                  <a:pt x="64" y="0"/>
                </a:lnTo>
                <a:lnTo>
                  <a:pt x="50" y="0"/>
                </a:lnTo>
                <a:lnTo>
                  <a:pt x="38" y="4"/>
                </a:lnTo>
                <a:lnTo>
                  <a:pt x="28" y="10"/>
                </a:lnTo>
                <a:lnTo>
                  <a:pt x="18" y="18"/>
                </a:lnTo>
                <a:lnTo>
                  <a:pt x="10" y="28"/>
                </a:lnTo>
                <a:lnTo>
                  <a:pt x="4" y="38"/>
                </a:lnTo>
                <a:lnTo>
                  <a:pt x="0" y="50"/>
                </a:lnTo>
                <a:lnTo>
                  <a:pt x="0" y="64"/>
                </a:lnTo>
                <a:lnTo>
                  <a:pt x="0" y="64"/>
                </a:lnTo>
                <a:lnTo>
                  <a:pt x="0" y="76"/>
                </a:lnTo>
                <a:lnTo>
                  <a:pt x="4" y="88"/>
                </a:lnTo>
                <a:lnTo>
                  <a:pt x="10" y="100"/>
                </a:lnTo>
                <a:lnTo>
                  <a:pt x="18" y="110"/>
                </a:lnTo>
                <a:lnTo>
                  <a:pt x="28" y="118"/>
                </a:lnTo>
                <a:lnTo>
                  <a:pt x="38" y="124"/>
                </a:lnTo>
                <a:lnTo>
                  <a:pt x="50" y="126"/>
                </a:lnTo>
                <a:lnTo>
                  <a:pt x="64" y="128"/>
                </a:lnTo>
                <a:lnTo>
                  <a:pt x="64" y="128"/>
                </a:lnTo>
                <a:lnTo>
                  <a:pt x="76" y="126"/>
                </a:lnTo>
                <a:lnTo>
                  <a:pt x="88" y="124"/>
                </a:lnTo>
                <a:lnTo>
                  <a:pt x="100" y="118"/>
                </a:lnTo>
                <a:lnTo>
                  <a:pt x="108" y="110"/>
                </a:lnTo>
                <a:lnTo>
                  <a:pt x="116" y="100"/>
                </a:lnTo>
                <a:lnTo>
                  <a:pt x="122" y="88"/>
                </a:lnTo>
                <a:lnTo>
                  <a:pt x="126" y="76"/>
                </a:lnTo>
                <a:lnTo>
                  <a:pt x="128" y="64"/>
                </a:lnTo>
                <a:lnTo>
                  <a:pt x="128" y="64"/>
                </a:lnTo>
                <a:close/>
              </a:path>
            </a:pathLst>
          </a:custGeom>
          <a:solidFill>
            <a:srgbClr val="d8235e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82" name="Freeform 127"/>
          <p:cNvSpPr/>
          <p:nvPr/>
        </p:nvSpPr>
        <p:spPr>
          <a:xfrm>
            <a:off x="11223516" y="6456884"/>
            <a:ext cx="151684" cy="149351"/>
          </a:xfrm>
          <a:custGeom>
            <a:avLst/>
            <a:gdLst>
              <a:gd name="T0" fmla="*/ 130 w 130"/>
              <a:gd name="T1" fmla="*/ 64 h 128"/>
              <a:gd name="T2" fmla="*/ 130 w 130"/>
              <a:gd name="T3" fmla="*/ 64 h 128"/>
              <a:gd name="T4" fmla="*/ 128 w 130"/>
              <a:gd name="T5" fmla="*/ 50 h 128"/>
              <a:gd name="T6" fmla="*/ 124 w 130"/>
              <a:gd name="T7" fmla="*/ 38 h 128"/>
              <a:gd name="T8" fmla="*/ 118 w 130"/>
              <a:gd name="T9" fmla="*/ 28 h 128"/>
              <a:gd name="T10" fmla="*/ 110 w 130"/>
              <a:gd name="T11" fmla="*/ 18 h 128"/>
              <a:gd name="T12" fmla="*/ 100 w 130"/>
              <a:gd name="T13" fmla="*/ 10 h 128"/>
              <a:gd name="T14" fmla="*/ 90 w 130"/>
              <a:gd name="T15" fmla="*/ 4 h 128"/>
              <a:gd name="T16" fmla="*/ 78 w 130"/>
              <a:gd name="T17" fmla="*/ 0 h 128"/>
              <a:gd name="T18" fmla="*/ 64 w 130"/>
              <a:gd name="T19" fmla="*/ 0 h 128"/>
              <a:gd name="T20" fmla="*/ 64 w 130"/>
              <a:gd name="T21" fmla="*/ 0 h 128"/>
              <a:gd name="T22" fmla="*/ 52 w 130"/>
              <a:gd name="T23" fmla="*/ 0 h 128"/>
              <a:gd name="T24" fmla="*/ 40 w 130"/>
              <a:gd name="T25" fmla="*/ 4 h 128"/>
              <a:gd name="T26" fmla="*/ 28 w 130"/>
              <a:gd name="T27" fmla="*/ 10 h 128"/>
              <a:gd name="T28" fmla="*/ 20 w 130"/>
              <a:gd name="T29" fmla="*/ 18 h 128"/>
              <a:gd name="T30" fmla="*/ 12 w 130"/>
              <a:gd name="T31" fmla="*/ 28 h 128"/>
              <a:gd name="T32" fmla="*/ 6 w 130"/>
              <a:gd name="T33" fmla="*/ 38 h 128"/>
              <a:gd name="T34" fmla="*/ 2 w 130"/>
              <a:gd name="T35" fmla="*/ 50 h 128"/>
              <a:gd name="T36" fmla="*/ 0 w 130"/>
              <a:gd name="T37" fmla="*/ 64 h 128"/>
              <a:gd name="T38" fmla="*/ 0 w 130"/>
              <a:gd name="T39" fmla="*/ 64 h 128"/>
              <a:gd name="T40" fmla="*/ 2 w 130"/>
              <a:gd name="T41" fmla="*/ 76 h 128"/>
              <a:gd name="T42" fmla="*/ 6 w 130"/>
              <a:gd name="T43" fmla="*/ 88 h 128"/>
              <a:gd name="T44" fmla="*/ 12 w 130"/>
              <a:gd name="T45" fmla="*/ 100 h 128"/>
              <a:gd name="T46" fmla="*/ 20 w 130"/>
              <a:gd name="T47" fmla="*/ 110 h 128"/>
              <a:gd name="T48" fmla="*/ 28 w 130"/>
              <a:gd name="T49" fmla="*/ 118 h 128"/>
              <a:gd name="T50" fmla="*/ 40 w 130"/>
              <a:gd name="T51" fmla="*/ 124 h 128"/>
              <a:gd name="T52" fmla="*/ 52 w 130"/>
              <a:gd name="T53" fmla="*/ 126 h 128"/>
              <a:gd name="T54" fmla="*/ 64 w 130"/>
              <a:gd name="T55" fmla="*/ 128 h 128"/>
              <a:gd name="T56" fmla="*/ 64 w 130"/>
              <a:gd name="T57" fmla="*/ 128 h 128"/>
              <a:gd name="T58" fmla="*/ 78 w 130"/>
              <a:gd name="T59" fmla="*/ 126 h 128"/>
              <a:gd name="T60" fmla="*/ 90 w 130"/>
              <a:gd name="T61" fmla="*/ 124 h 128"/>
              <a:gd name="T62" fmla="*/ 100 w 130"/>
              <a:gd name="T63" fmla="*/ 118 h 128"/>
              <a:gd name="T64" fmla="*/ 110 w 130"/>
              <a:gd name="T65" fmla="*/ 110 h 128"/>
              <a:gd name="T66" fmla="*/ 118 w 130"/>
              <a:gd name="T67" fmla="*/ 100 h 128"/>
              <a:gd name="T68" fmla="*/ 124 w 130"/>
              <a:gd name="T69" fmla="*/ 88 h 128"/>
              <a:gd name="T70" fmla="*/ 128 w 130"/>
              <a:gd name="T71" fmla="*/ 76 h 128"/>
              <a:gd name="T72" fmla="*/ 130 w 130"/>
              <a:gd name="T73" fmla="*/ 64 h 128"/>
              <a:gd name="T74" fmla="*/ 130 w 130"/>
              <a:gd name="T75" fmla="*/ 64 h 12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0" h="128">
                <a:moveTo>
                  <a:pt x="130" y="64"/>
                </a:moveTo>
                <a:lnTo>
                  <a:pt x="130" y="64"/>
                </a:lnTo>
                <a:lnTo>
                  <a:pt x="128" y="50"/>
                </a:lnTo>
                <a:lnTo>
                  <a:pt x="124" y="38"/>
                </a:lnTo>
                <a:lnTo>
                  <a:pt x="118" y="28"/>
                </a:lnTo>
                <a:lnTo>
                  <a:pt x="110" y="18"/>
                </a:lnTo>
                <a:lnTo>
                  <a:pt x="100" y="10"/>
                </a:lnTo>
                <a:lnTo>
                  <a:pt x="90" y="4"/>
                </a:lnTo>
                <a:lnTo>
                  <a:pt x="78" y="0"/>
                </a:lnTo>
                <a:lnTo>
                  <a:pt x="64" y="0"/>
                </a:lnTo>
                <a:lnTo>
                  <a:pt x="64" y="0"/>
                </a:lnTo>
                <a:lnTo>
                  <a:pt x="52" y="0"/>
                </a:lnTo>
                <a:lnTo>
                  <a:pt x="40" y="4"/>
                </a:lnTo>
                <a:lnTo>
                  <a:pt x="28" y="10"/>
                </a:lnTo>
                <a:lnTo>
                  <a:pt x="20" y="18"/>
                </a:lnTo>
                <a:lnTo>
                  <a:pt x="12" y="28"/>
                </a:lnTo>
                <a:lnTo>
                  <a:pt x="6" y="38"/>
                </a:lnTo>
                <a:lnTo>
                  <a:pt x="2" y="50"/>
                </a:lnTo>
                <a:lnTo>
                  <a:pt x="0" y="64"/>
                </a:lnTo>
                <a:lnTo>
                  <a:pt x="0" y="64"/>
                </a:lnTo>
                <a:lnTo>
                  <a:pt x="2" y="76"/>
                </a:lnTo>
                <a:lnTo>
                  <a:pt x="6" y="88"/>
                </a:lnTo>
                <a:lnTo>
                  <a:pt x="12" y="100"/>
                </a:lnTo>
                <a:lnTo>
                  <a:pt x="20" y="110"/>
                </a:lnTo>
                <a:lnTo>
                  <a:pt x="28" y="118"/>
                </a:lnTo>
                <a:lnTo>
                  <a:pt x="40" y="124"/>
                </a:lnTo>
                <a:lnTo>
                  <a:pt x="52" y="126"/>
                </a:lnTo>
                <a:lnTo>
                  <a:pt x="64" y="128"/>
                </a:lnTo>
                <a:lnTo>
                  <a:pt x="64" y="128"/>
                </a:lnTo>
                <a:lnTo>
                  <a:pt x="78" y="126"/>
                </a:lnTo>
                <a:lnTo>
                  <a:pt x="90" y="124"/>
                </a:lnTo>
                <a:lnTo>
                  <a:pt x="100" y="118"/>
                </a:lnTo>
                <a:lnTo>
                  <a:pt x="110" y="110"/>
                </a:lnTo>
                <a:lnTo>
                  <a:pt x="118" y="100"/>
                </a:lnTo>
                <a:lnTo>
                  <a:pt x="124" y="88"/>
                </a:lnTo>
                <a:lnTo>
                  <a:pt x="128" y="76"/>
                </a:lnTo>
                <a:lnTo>
                  <a:pt x="130" y="64"/>
                </a:lnTo>
                <a:lnTo>
                  <a:pt x="130" y="64"/>
                </a:lnTo>
                <a:close/>
              </a:path>
            </a:pathLst>
          </a:custGeom>
          <a:solidFill>
            <a:srgbClr val="70cebc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83" name="Freeform 128"/>
          <p:cNvSpPr/>
          <p:nvPr/>
        </p:nvSpPr>
        <p:spPr>
          <a:xfrm>
            <a:off x="11461546" y="6456884"/>
            <a:ext cx="149351" cy="149351"/>
          </a:xfrm>
          <a:custGeom>
            <a:avLst/>
            <a:gdLst>
              <a:gd name="T0" fmla="*/ 128 w 128"/>
              <a:gd name="T1" fmla="*/ 64 h 128"/>
              <a:gd name="T2" fmla="*/ 128 w 128"/>
              <a:gd name="T3" fmla="*/ 64 h 128"/>
              <a:gd name="T4" fmla="*/ 128 w 128"/>
              <a:gd name="T5" fmla="*/ 50 h 128"/>
              <a:gd name="T6" fmla="*/ 124 w 128"/>
              <a:gd name="T7" fmla="*/ 38 h 128"/>
              <a:gd name="T8" fmla="*/ 118 w 128"/>
              <a:gd name="T9" fmla="*/ 28 h 128"/>
              <a:gd name="T10" fmla="*/ 110 w 128"/>
              <a:gd name="T11" fmla="*/ 18 h 128"/>
              <a:gd name="T12" fmla="*/ 100 w 128"/>
              <a:gd name="T13" fmla="*/ 10 h 128"/>
              <a:gd name="T14" fmla="*/ 90 w 128"/>
              <a:gd name="T15" fmla="*/ 4 h 128"/>
              <a:gd name="T16" fmla="*/ 78 w 128"/>
              <a:gd name="T17" fmla="*/ 0 h 128"/>
              <a:gd name="T18" fmla="*/ 64 w 128"/>
              <a:gd name="T19" fmla="*/ 0 h 128"/>
              <a:gd name="T20" fmla="*/ 64 w 128"/>
              <a:gd name="T21" fmla="*/ 0 h 128"/>
              <a:gd name="T22" fmla="*/ 52 w 128"/>
              <a:gd name="T23" fmla="*/ 0 h 128"/>
              <a:gd name="T24" fmla="*/ 40 w 128"/>
              <a:gd name="T25" fmla="*/ 4 h 128"/>
              <a:gd name="T26" fmla="*/ 28 w 128"/>
              <a:gd name="T27" fmla="*/ 10 h 128"/>
              <a:gd name="T28" fmla="*/ 18 w 128"/>
              <a:gd name="T29" fmla="*/ 18 h 128"/>
              <a:gd name="T30" fmla="*/ 10 w 128"/>
              <a:gd name="T31" fmla="*/ 28 h 128"/>
              <a:gd name="T32" fmla="*/ 4 w 128"/>
              <a:gd name="T33" fmla="*/ 38 h 128"/>
              <a:gd name="T34" fmla="*/ 2 w 128"/>
              <a:gd name="T35" fmla="*/ 50 h 128"/>
              <a:gd name="T36" fmla="*/ 0 w 128"/>
              <a:gd name="T37" fmla="*/ 64 h 128"/>
              <a:gd name="T38" fmla="*/ 0 w 128"/>
              <a:gd name="T39" fmla="*/ 64 h 128"/>
              <a:gd name="T40" fmla="*/ 2 w 128"/>
              <a:gd name="T41" fmla="*/ 76 h 128"/>
              <a:gd name="T42" fmla="*/ 4 w 128"/>
              <a:gd name="T43" fmla="*/ 88 h 128"/>
              <a:gd name="T44" fmla="*/ 10 w 128"/>
              <a:gd name="T45" fmla="*/ 100 h 128"/>
              <a:gd name="T46" fmla="*/ 18 w 128"/>
              <a:gd name="T47" fmla="*/ 110 h 128"/>
              <a:gd name="T48" fmla="*/ 28 w 128"/>
              <a:gd name="T49" fmla="*/ 118 h 128"/>
              <a:gd name="T50" fmla="*/ 40 w 128"/>
              <a:gd name="T51" fmla="*/ 124 h 128"/>
              <a:gd name="T52" fmla="*/ 52 w 128"/>
              <a:gd name="T53" fmla="*/ 126 h 128"/>
              <a:gd name="T54" fmla="*/ 64 w 128"/>
              <a:gd name="T55" fmla="*/ 128 h 128"/>
              <a:gd name="T56" fmla="*/ 64 w 128"/>
              <a:gd name="T57" fmla="*/ 128 h 128"/>
              <a:gd name="T58" fmla="*/ 78 w 128"/>
              <a:gd name="T59" fmla="*/ 126 h 128"/>
              <a:gd name="T60" fmla="*/ 90 w 128"/>
              <a:gd name="T61" fmla="*/ 124 h 128"/>
              <a:gd name="T62" fmla="*/ 100 w 128"/>
              <a:gd name="T63" fmla="*/ 118 h 128"/>
              <a:gd name="T64" fmla="*/ 110 w 128"/>
              <a:gd name="T65" fmla="*/ 110 h 128"/>
              <a:gd name="T66" fmla="*/ 118 w 128"/>
              <a:gd name="T67" fmla="*/ 100 h 128"/>
              <a:gd name="T68" fmla="*/ 124 w 128"/>
              <a:gd name="T69" fmla="*/ 88 h 128"/>
              <a:gd name="T70" fmla="*/ 128 w 128"/>
              <a:gd name="T71" fmla="*/ 76 h 128"/>
              <a:gd name="T72" fmla="*/ 128 w 128"/>
              <a:gd name="T73" fmla="*/ 64 h 128"/>
              <a:gd name="T74" fmla="*/ 128 w 128"/>
              <a:gd name="T75" fmla="*/ 64 h 12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28" y="64"/>
                </a:moveTo>
                <a:lnTo>
                  <a:pt x="128" y="64"/>
                </a:lnTo>
                <a:lnTo>
                  <a:pt x="128" y="50"/>
                </a:lnTo>
                <a:lnTo>
                  <a:pt x="124" y="38"/>
                </a:lnTo>
                <a:lnTo>
                  <a:pt x="118" y="28"/>
                </a:lnTo>
                <a:lnTo>
                  <a:pt x="110" y="18"/>
                </a:lnTo>
                <a:lnTo>
                  <a:pt x="100" y="10"/>
                </a:lnTo>
                <a:lnTo>
                  <a:pt x="90" y="4"/>
                </a:lnTo>
                <a:lnTo>
                  <a:pt x="78" y="0"/>
                </a:lnTo>
                <a:lnTo>
                  <a:pt x="64" y="0"/>
                </a:lnTo>
                <a:lnTo>
                  <a:pt x="64" y="0"/>
                </a:lnTo>
                <a:lnTo>
                  <a:pt x="52" y="0"/>
                </a:lnTo>
                <a:lnTo>
                  <a:pt x="40" y="4"/>
                </a:lnTo>
                <a:lnTo>
                  <a:pt x="28" y="10"/>
                </a:lnTo>
                <a:lnTo>
                  <a:pt x="18" y="18"/>
                </a:lnTo>
                <a:lnTo>
                  <a:pt x="10" y="28"/>
                </a:lnTo>
                <a:lnTo>
                  <a:pt x="4" y="38"/>
                </a:lnTo>
                <a:lnTo>
                  <a:pt x="2" y="50"/>
                </a:lnTo>
                <a:lnTo>
                  <a:pt x="0" y="64"/>
                </a:lnTo>
                <a:lnTo>
                  <a:pt x="0" y="64"/>
                </a:lnTo>
                <a:lnTo>
                  <a:pt x="2" y="76"/>
                </a:lnTo>
                <a:lnTo>
                  <a:pt x="4" y="88"/>
                </a:lnTo>
                <a:lnTo>
                  <a:pt x="10" y="100"/>
                </a:lnTo>
                <a:lnTo>
                  <a:pt x="18" y="110"/>
                </a:lnTo>
                <a:lnTo>
                  <a:pt x="28" y="118"/>
                </a:lnTo>
                <a:lnTo>
                  <a:pt x="40" y="124"/>
                </a:lnTo>
                <a:lnTo>
                  <a:pt x="52" y="126"/>
                </a:lnTo>
                <a:lnTo>
                  <a:pt x="64" y="128"/>
                </a:lnTo>
                <a:lnTo>
                  <a:pt x="64" y="128"/>
                </a:lnTo>
                <a:lnTo>
                  <a:pt x="78" y="126"/>
                </a:lnTo>
                <a:lnTo>
                  <a:pt x="90" y="124"/>
                </a:lnTo>
                <a:lnTo>
                  <a:pt x="100" y="118"/>
                </a:lnTo>
                <a:lnTo>
                  <a:pt x="110" y="110"/>
                </a:lnTo>
                <a:lnTo>
                  <a:pt x="118" y="100"/>
                </a:lnTo>
                <a:lnTo>
                  <a:pt x="124" y="88"/>
                </a:lnTo>
                <a:lnTo>
                  <a:pt x="128" y="76"/>
                </a:lnTo>
                <a:lnTo>
                  <a:pt x="128" y="64"/>
                </a:lnTo>
                <a:lnTo>
                  <a:pt x="128" y="64"/>
                </a:lnTo>
                <a:close/>
              </a:path>
            </a:pathLst>
          </a:custGeom>
          <a:solidFill>
            <a:srgbClr val="ffd5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177" name="Picture 129"/>
          <p:cNvPicPr>
            <a:picLocks noChangeAspect="1" noChangeArrowheads="1"/>
          </p:cNvPicPr>
          <p:nvPr/>
        </p:nvPicPr>
        <p:blipFill rotWithShape="1">
          <a:blip r:embed="rId35"/>
          <a:srcRect/>
          <a:stretch>
            <a:fillRect/>
          </a:stretch>
        </p:blipFill>
        <p:spPr>
          <a:xfrm>
            <a:off x="5923879" y="1062735"/>
            <a:ext cx="3758285" cy="2331280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Rectangle 130"/>
          <p:cNvSpPr>
            <a:spLocks noChangeArrowheads="1"/>
          </p:cNvSpPr>
          <p:nvPr/>
        </p:nvSpPr>
        <p:spPr>
          <a:xfrm>
            <a:off x="4666" y="6302865"/>
            <a:ext cx="11874596" cy="457388"/>
          </a:xfrm>
          <a:prstGeom prst="rect">
            <a:avLst/>
          </a:prstGeom>
          <a:solidFill>
            <a:srgbClr val="3e5dae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85" name="Freeform 131"/>
          <p:cNvSpPr/>
          <p:nvPr/>
        </p:nvSpPr>
        <p:spPr>
          <a:xfrm>
            <a:off x="11004158" y="6456884"/>
            <a:ext cx="149351" cy="149351"/>
          </a:xfrm>
          <a:custGeom>
            <a:avLst/>
            <a:gdLst>
              <a:gd name="T0" fmla="*/ 128 w 128"/>
              <a:gd name="T1" fmla="*/ 64 h 128"/>
              <a:gd name="T2" fmla="*/ 128 w 128"/>
              <a:gd name="T3" fmla="*/ 64 h 128"/>
              <a:gd name="T4" fmla="*/ 126 w 128"/>
              <a:gd name="T5" fmla="*/ 50 h 128"/>
              <a:gd name="T6" fmla="*/ 122 w 128"/>
              <a:gd name="T7" fmla="*/ 38 h 128"/>
              <a:gd name="T8" fmla="*/ 116 w 128"/>
              <a:gd name="T9" fmla="*/ 28 h 128"/>
              <a:gd name="T10" fmla="*/ 108 w 128"/>
              <a:gd name="T11" fmla="*/ 18 h 128"/>
              <a:gd name="T12" fmla="*/ 100 w 128"/>
              <a:gd name="T13" fmla="*/ 10 h 128"/>
              <a:gd name="T14" fmla="*/ 88 w 128"/>
              <a:gd name="T15" fmla="*/ 4 h 128"/>
              <a:gd name="T16" fmla="*/ 76 w 128"/>
              <a:gd name="T17" fmla="*/ 0 h 128"/>
              <a:gd name="T18" fmla="*/ 64 w 128"/>
              <a:gd name="T19" fmla="*/ 0 h 128"/>
              <a:gd name="T20" fmla="*/ 64 w 128"/>
              <a:gd name="T21" fmla="*/ 0 h 128"/>
              <a:gd name="T22" fmla="*/ 50 w 128"/>
              <a:gd name="T23" fmla="*/ 0 h 128"/>
              <a:gd name="T24" fmla="*/ 38 w 128"/>
              <a:gd name="T25" fmla="*/ 4 h 128"/>
              <a:gd name="T26" fmla="*/ 28 w 128"/>
              <a:gd name="T27" fmla="*/ 10 h 128"/>
              <a:gd name="T28" fmla="*/ 18 w 128"/>
              <a:gd name="T29" fmla="*/ 18 h 128"/>
              <a:gd name="T30" fmla="*/ 10 w 128"/>
              <a:gd name="T31" fmla="*/ 28 h 128"/>
              <a:gd name="T32" fmla="*/ 4 w 128"/>
              <a:gd name="T33" fmla="*/ 38 h 128"/>
              <a:gd name="T34" fmla="*/ 0 w 128"/>
              <a:gd name="T35" fmla="*/ 50 h 128"/>
              <a:gd name="T36" fmla="*/ 0 w 128"/>
              <a:gd name="T37" fmla="*/ 64 h 128"/>
              <a:gd name="T38" fmla="*/ 0 w 128"/>
              <a:gd name="T39" fmla="*/ 64 h 128"/>
              <a:gd name="T40" fmla="*/ 0 w 128"/>
              <a:gd name="T41" fmla="*/ 76 h 128"/>
              <a:gd name="T42" fmla="*/ 4 w 128"/>
              <a:gd name="T43" fmla="*/ 88 h 128"/>
              <a:gd name="T44" fmla="*/ 10 w 128"/>
              <a:gd name="T45" fmla="*/ 100 h 128"/>
              <a:gd name="T46" fmla="*/ 18 w 128"/>
              <a:gd name="T47" fmla="*/ 110 h 128"/>
              <a:gd name="T48" fmla="*/ 28 w 128"/>
              <a:gd name="T49" fmla="*/ 118 h 128"/>
              <a:gd name="T50" fmla="*/ 38 w 128"/>
              <a:gd name="T51" fmla="*/ 124 h 128"/>
              <a:gd name="T52" fmla="*/ 50 w 128"/>
              <a:gd name="T53" fmla="*/ 126 h 128"/>
              <a:gd name="T54" fmla="*/ 64 w 128"/>
              <a:gd name="T55" fmla="*/ 128 h 128"/>
              <a:gd name="T56" fmla="*/ 64 w 128"/>
              <a:gd name="T57" fmla="*/ 128 h 128"/>
              <a:gd name="T58" fmla="*/ 76 w 128"/>
              <a:gd name="T59" fmla="*/ 126 h 128"/>
              <a:gd name="T60" fmla="*/ 88 w 128"/>
              <a:gd name="T61" fmla="*/ 124 h 128"/>
              <a:gd name="T62" fmla="*/ 100 w 128"/>
              <a:gd name="T63" fmla="*/ 118 h 128"/>
              <a:gd name="T64" fmla="*/ 108 w 128"/>
              <a:gd name="T65" fmla="*/ 110 h 128"/>
              <a:gd name="T66" fmla="*/ 116 w 128"/>
              <a:gd name="T67" fmla="*/ 100 h 128"/>
              <a:gd name="T68" fmla="*/ 122 w 128"/>
              <a:gd name="T69" fmla="*/ 88 h 128"/>
              <a:gd name="T70" fmla="*/ 126 w 128"/>
              <a:gd name="T71" fmla="*/ 76 h 128"/>
              <a:gd name="T72" fmla="*/ 128 w 128"/>
              <a:gd name="T73" fmla="*/ 64 h 128"/>
              <a:gd name="T74" fmla="*/ 128 w 128"/>
              <a:gd name="T75" fmla="*/ 64 h 12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28" y="64"/>
                </a:moveTo>
                <a:lnTo>
                  <a:pt x="128" y="64"/>
                </a:lnTo>
                <a:lnTo>
                  <a:pt x="126" y="50"/>
                </a:lnTo>
                <a:lnTo>
                  <a:pt x="122" y="38"/>
                </a:lnTo>
                <a:lnTo>
                  <a:pt x="116" y="28"/>
                </a:lnTo>
                <a:lnTo>
                  <a:pt x="108" y="18"/>
                </a:lnTo>
                <a:lnTo>
                  <a:pt x="100" y="10"/>
                </a:lnTo>
                <a:lnTo>
                  <a:pt x="88" y="4"/>
                </a:lnTo>
                <a:lnTo>
                  <a:pt x="76" y="0"/>
                </a:lnTo>
                <a:lnTo>
                  <a:pt x="64" y="0"/>
                </a:lnTo>
                <a:lnTo>
                  <a:pt x="64" y="0"/>
                </a:lnTo>
                <a:lnTo>
                  <a:pt x="50" y="0"/>
                </a:lnTo>
                <a:lnTo>
                  <a:pt x="38" y="4"/>
                </a:lnTo>
                <a:lnTo>
                  <a:pt x="28" y="10"/>
                </a:lnTo>
                <a:lnTo>
                  <a:pt x="18" y="18"/>
                </a:lnTo>
                <a:lnTo>
                  <a:pt x="10" y="28"/>
                </a:lnTo>
                <a:lnTo>
                  <a:pt x="4" y="38"/>
                </a:lnTo>
                <a:lnTo>
                  <a:pt x="0" y="50"/>
                </a:lnTo>
                <a:lnTo>
                  <a:pt x="0" y="64"/>
                </a:lnTo>
                <a:lnTo>
                  <a:pt x="0" y="64"/>
                </a:lnTo>
                <a:lnTo>
                  <a:pt x="0" y="76"/>
                </a:lnTo>
                <a:lnTo>
                  <a:pt x="4" y="88"/>
                </a:lnTo>
                <a:lnTo>
                  <a:pt x="10" y="100"/>
                </a:lnTo>
                <a:lnTo>
                  <a:pt x="18" y="110"/>
                </a:lnTo>
                <a:lnTo>
                  <a:pt x="28" y="118"/>
                </a:lnTo>
                <a:lnTo>
                  <a:pt x="38" y="124"/>
                </a:lnTo>
                <a:lnTo>
                  <a:pt x="50" y="126"/>
                </a:lnTo>
                <a:lnTo>
                  <a:pt x="64" y="128"/>
                </a:lnTo>
                <a:lnTo>
                  <a:pt x="64" y="128"/>
                </a:lnTo>
                <a:lnTo>
                  <a:pt x="76" y="126"/>
                </a:lnTo>
                <a:lnTo>
                  <a:pt x="88" y="124"/>
                </a:lnTo>
                <a:lnTo>
                  <a:pt x="100" y="118"/>
                </a:lnTo>
                <a:lnTo>
                  <a:pt x="108" y="110"/>
                </a:lnTo>
                <a:lnTo>
                  <a:pt x="116" y="100"/>
                </a:lnTo>
                <a:lnTo>
                  <a:pt x="122" y="88"/>
                </a:lnTo>
                <a:lnTo>
                  <a:pt x="126" y="76"/>
                </a:lnTo>
                <a:lnTo>
                  <a:pt x="128" y="64"/>
                </a:lnTo>
                <a:lnTo>
                  <a:pt x="128" y="64"/>
                </a:lnTo>
                <a:close/>
              </a:path>
            </a:pathLst>
          </a:custGeom>
          <a:solidFill>
            <a:srgbClr val="d8235e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86" name="Freeform 132"/>
          <p:cNvSpPr/>
          <p:nvPr/>
        </p:nvSpPr>
        <p:spPr>
          <a:xfrm>
            <a:off x="11223516" y="6456884"/>
            <a:ext cx="151684" cy="149351"/>
          </a:xfrm>
          <a:custGeom>
            <a:avLst/>
            <a:gdLst>
              <a:gd name="T0" fmla="*/ 130 w 130"/>
              <a:gd name="T1" fmla="*/ 64 h 128"/>
              <a:gd name="T2" fmla="*/ 130 w 130"/>
              <a:gd name="T3" fmla="*/ 64 h 128"/>
              <a:gd name="T4" fmla="*/ 128 w 130"/>
              <a:gd name="T5" fmla="*/ 50 h 128"/>
              <a:gd name="T6" fmla="*/ 124 w 130"/>
              <a:gd name="T7" fmla="*/ 38 h 128"/>
              <a:gd name="T8" fmla="*/ 118 w 130"/>
              <a:gd name="T9" fmla="*/ 28 h 128"/>
              <a:gd name="T10" fmla="*/ 110 w 130"/>
              <a:gd name="T11" fmla="*/ 18 h 128"/>
              <a:gd name="T12" fmla="*/ 100 w 130"/>
              <a:gd name="T13" fmla="*/ 10 h 128"/>
              <a:gd name="T14" fmla="*/ 90 w 130"/>
              <a:gd name="T15" fmla="*/ 4 h 128"/>
              <a:gd name="T16" fmla="*/ 78 w 130"/>
              <a:gd name="T17" fmla="*/ 0 h 128"/>
              <a:gd name="T18" fmla="*/ 64 w 130"/>
              <a:gd name="T19" fmla="*/ 0 h 128"/>
              <a:gd name="T20" fmla="*/ 64 w 130"/>
              <a:gd name="T21" fmla="*/ 0 h 128"/>
              <a:gd name="T22" fmla="*/ 52 w 130"/>
              <a:gd name="T23" fmla="*/ 0 h 128"/>
              <a:gd name="T24" fmla="*/ 40 w 130"/>
              <a:gd name="T25" fmla="*/ 4 h 128"/>
              <a:gd name="T26" fmla="*/ 28 w 130"/>
              <a:gd name="T27" fmla="*/ 10 h 128"/>
              <a:gd name="T28" fmla="*/ 20 w 130"/>
              <a:gd name="T29" fmla="*/ 18 h 128"/>
              <a:gd name="T30" fmla="*/ 12 w 130"/>
              <a:gd name="T31" fmla="*/ 28 h 128"/>
              <a:gd name="T32" fmla="*/ 6 w 130"/>
              <a:gd name="T33" fmla="*/ 38 h 128"/>
              <a:gd name="T34" fmla="*/ 2 w 130"/>
              <a:gd name="T35" fmla="*/ 50 h 128"/>
              <a:gd name="T36" fmla="*/ 0 w 130"/>
              <a:gd name="T37" fmla="*/ 64 h 128"/>
              <a:gd name="T38" fmla="*/ 0 w 130"/>
              <a:gd name="T39" fmla="*/ 64 h 128"/>
              <a:gd name="T40" fmla="*/ 2 w 130"/>
              <a:gd name="T41" fmla="*/ 76 h 128"/>
              <a:gd name="T42" fmla="*/ 6 w 130"/>
              <a:gd name="T43" fmla="*/ 88 h 128"/>
              <a:gd name="T44" fmla="*/ 12 w 130"/>
              <a:gd name="T45" fmla="*/ 100 h 128"/>
              <a:gd name="T46" fmla="*/ 20 w 130"/>
              <a:gd name="T47" fmla="*/ 110 h 128"/>
              <a:gd name="T48" fmla="*/ 28 w 130"/>
              <a:gd name="T49" fmla="*/ 118 h 128"/>
              <a:gd name="T50" fmla="*/ 40 w 130"/>
              <a:gd name="T51" fmla="*/ 124 h 128"/>
              <a:gd name="T52" fmla="*/ 52 w 130"/>
              <a:gd name="T53" fmla="*/ 126 h 128"/>
              <a:gd name="T54" fmla="*/ 64 w 130"/>
              <a:gd name="T55" fmla="*/ 128 h 128"/>
              <a:gd name="T56" fmla="*/ 64 w 130"/>
              <a:gd name="T57" fmla="*/ 128 h 128"/>
              <a:gd name="T58" fmla="*/ 78 w 130"/>
              <a:gd name="T59" fmla="*/ 126 h 128"/>
              <a:gd name="T60" fmla="*/ 90 w 130"/>
              <a:gd name="T61" fmla="*/ 124 h 128"/>
              <a:gd name="T62" fmla="*/ 100 w 130"/>
              <a:gd name="T63" fmla="*/ 118 h 128"/>
              <a:gd name="T64" fmla="*/ 110 w 130"/>
              <a:gd name="T65" fmla="*/ 110 h 128"/>
              <a:gd name="T66" fmla="*/ 118 w 130"/>
              <a:gd name="T67" fmla="*/ 100 h 128"/>
              <a:gd name="T68" fmla="*/ 124 w 130"/>
              <a:gd name="T69" fmla="*/ 88 h 128"/>
              <a:gd name="T70" fmla="*/ 128 w 130"/>
              <a:gd name="T71" fmla="*/ 76 h 128"/>
              <a:gd name="T72" fmla="*/ 130 w 130"/>
              <a:gd name="T73" fmla="*/ 64 h 128"/>
              <a:gd name="T74" fmla="*/ 130 w 130"/>
              <a:gd name="T75" fmla="*/ 64 h 12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0" h="128">
                <a:moveTo>
                  <a:pt x="130" y="64"/>
                </a:moveTo>
                <a:lnTo>
                  <a:pt x="130" y="64"/>
                </a:lnTo>
                <a:lnTo>
                  <a:pt x="128" y="50"/>
                </a:lnTo>
                <a:lnTo>
                  <a:pt x="124" y="38"/>
                </a:lnTo>
                <a:lnTo>
                  <a:pt x="118" y="28"/>
                </a:lnTo>
                <a:lnTo>
                  <a:pt x="110" y="18"/>
                </a:lnTo>
                <a:lnTo>
                  <a:pt x="100" y="10"/>
                </a:lnTo>
                <a:lnTo>
                  <a:pt x="90" y="4"/>
                </a:lnTo>
                <a:lnTo>
                  <a:pt x="78" y="0"/>
                </a:lnTo>
                <a:lnTo>
                  <a:pt x="64" y="0"/>
                </a:lnTo>
                <a:lnTo>
                  <a:pt x="64" y="0"/>
                </a:lnTo>
                <a:lnTo>
                  <a:pt x="52" y="0"/>
                </a:lnTo>
                <a:lnTo>
                  <a:pt x="40" y="4"/>
                </a:lnTo>
                <a:lnTo>
                  <a:pt x="28" y="10"/>
                </a:lnTo>
                <a:lnTo>
                  <a:pt x="20" y="18"/>
                </a:lnTo>
                <a:lnTo>
                  <a:pt x="12" y="28"/>
                </a:lnTo>
                <a:lnTo>
                  <a:pt x="6" y="38"/>
                </a:lnTo>
                <a:lnTo>
                  <a:pt x="2" y="50"/>
                </a:lnTo>
                <a:lnTo>
                  <a:pt x="0" y="64"/>
                </a:lnTo>
                <a:lnTo>
                  <a:pt x="0" y="64"/>
                </a:lnTo>
                <a:lnTo>
                  <a:pt x="2" y="76"/>
                </a:lnTo>
                <a:lnTo>
                  <a:pt x="6" y="88"/>
                </a:lnTo>
                <a:lnTo>
                  <a:pt x="12" y="100"/>
                </a:lnTo>
                <a:lnTo>
                  <a:pt x="20" y="110"/>
                </a:lnTo>
                <a:lnTo>
                  <a:pt x="28" y="118"/>
                </a:lnTo>
                <a:lnTo>
                  <a:pt x="40" y="124"/>
                </a:lnTo>
                <a:lnTo>
                  <a:pt x="52" y="126"/>
                </a:lnTo>
                <a:lnTo>
                  <a:pt x="64" y="128"/>
                </a:lnTo>
                <a:lnTo>
                  <a:pt x="64" y="128"/>
                </a:lnTo>
                <a:lnTo>
                  <a:pt x="78" y="126"/>
                </a:lnTo>
                <a:lnTo>
                  <a:pt x="90" y="124"/>
                </a:lnTo>
                <a:lnTo>
                  <a:pt x="100" y="118"/>
                </a:lnTo>
                <a:lnTo>
                  <a:pt x="110" y="110"/>
                </a:lnTo>
                <a:lnTo>
                  <a:pt x="118" y="100"/>
                </a:lnTo>
                <a:lnTo>
                  <a:pt x="124" y="88"/>
                </a:lnTo>
                <a:lnTo>
                  <a:pt x="128" y="76"/>
                </a:lnTo>
                <a:lnTo>
                  <a:pt x="130" y="64"/>
                </a:lnTo>
                <a:lnTo>
                  <a:pt x="130" y="64"/>
                </a:lnTo>
                <a:close/>
              </a:path>
            </a:pathLst>
          </a:custGeom>
          <a:solidFill>
            <a:srgbClr val="70cebc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87" name="Freeform 133"/>
          <p:cNvSpPr/>
          <p:nvPr/>
        </p:nvSpPr>
        <p:spPr>
          <a:xfrm>
            <a:off x="11461546" y="6456884"/>
            <a:ext cx="149351" cy="149351"/>
          </a:xfrm>
          <a:custGeom>
            <a:avLst/>
            <a:gdLst>
              <a:gd name="T0" fmla="*/ 128 w 128"/>
              <a:gd name="T1" fmla="*/ 64 h 128"/>
              <a:gd name="T2" fmla="*/ 128 w 128"/>
              <a:gd name="T3" fmla="*/ 64 h 128"/>
              <a:gd name="T4" fmla="*/ 128 w 128"/>
              <a:gd name="T5" fmla="*/ 50 h 128"/>
              <a:gd name="T6" fmla="*/ 124 w 128"/>
              <a:gd name="T7" fmla="*/ 38 h 128"/>
              <a:gd name="T8" fmla="*/ 118 w 128"/>
              <a:gd name="T9" fmla="*/ 28 h 128"/>
              <a:gd name="T10" fmla="*/ 110 w 128"/>
              <a:gd name="T11" fmla="*/ 18 h 128"/>
              <a:gd name="T12" fmla="*/ 100 w 128"/>
              <a:gd name="T13" fmla="*/ 10 h 128"/>
              <a:gd name="T14" fmla="*/ 90 w 128"/>
              <a:gd name="T15" fmla="*/ 4 h 128"/>
              <a:gd name="T16" fmla="*/ 78 w 128"/>
              <a:gd name="T17" fmla="*/ 0 h 128"/>
              <a:gd name="T18" fmla="*/ 64 w 128"/>
              <a:gd name="T19" fmla="*/ 0 h 128"/>
              <a:gd name="T20" fmla="*/ 64 w 128"/>
              <a:gd name="T21" fmla="*/ 0 h 128"/>
              <a:gd name="T22" fmla="*/ 52 w 128"/>
              <a:gd name="T23" fmla="*/ 0 h 128"/>
              <a:gd name="T24" fmla="*/ 40 w 128"/>
              <a:gd name="T25" fmla="*/ 4 h 128"/>
              <a:gd name="T26" fmla="*/ 28 w 128"/>
              <a:gd name="T27" fmla="*/ 10 h 128"/>
              <a:gd name="T28" fmla="*/ 18 w 128"/>
              <a:gd name="T29" fmla="*/ 18 h 128"/>
              <a:gd name="T30" fmla="*/ 10 w 128"/>
              <a:gd name="T31" fmla="*/ 28 h 128"/>
              <a:gd name="T32" fmla="*/ 4 w 128"/>
              <a:gd name="T33" fmla="*/ 38 h 128"/>
              <a:gd name="T34" fmla="*/ 2 w 128"/>
              <a:gd name="T35" fmla="*/ 50 h 128"/>
              <a:gd name="T36" fmla="*/ 0 w 128"/>
              <a:gd name="T37" fmla="*/ 64 h 128"/>
              <a:gd name="T38" fmla="*/ 0 w 128"/>
              <a:gd name="T39" fmla="*/ 64 h 128"/>
              <a:gd name="T40" fmla="*/ 2 w 128"/>
              <a:gd name="T41" fmla="*/ 76 h 128"/>
              <a:gd name="T42" fmla="*/ 4 w 128"/>
              <a:gd name="T43" fmla="*/ 88 h 128"/>
              <a:gd name="T44" fmla="*/ 10 w 128"/>
              <a:gd name="T45" fmla="*/ 100 h 128"/>
              <a:gd name="T46" fmla="*/ 18 w 128"/>
              <a:gd name="T47" fmla="*/ 110 h 128"/>
              <a:gd name="T48" fmla="*/ 28 w 128"/>
              <a:gd name="T49" fmla="*/ 118 h 128"/>
              <a:gd name="T50" fmla="*/ 40 w 128"/>
              <a:gd name="T51" fmla="*/ 124 h 128"/>
              <a:gd name="T52" fmla="*/ 52 w 128"/>
              <a:gd name="T53" fmla="*/ 126 h 128"/>
              <a:gd name="T54" fmla="*/ 64 w 128"/>
              <a:gd name="T55" fmla="*/ 128 h 128"/>
              <a:gd name="T56" fmla="*/ 64 w 128"/>
              <a:gd name="T57" fmla="*/ 128 h 128"/>
              <a:gd name="T58" fmla="*/ 78 w 128"/>
              <a:gd name="T59" fmla="*/ 126 h 128"/>
              <a:gd name="T60" fmla="*/ 90 w 128"/>
              <a:gd name="T61" fmla="*/ 124 h 128"/>
              <a:gd name="T62" fmla="*/ 100 w 128"/>
              <a:gd name="T63" fmla="*/ 118 h 128"/>
              <a:gd name="T64" fmla="*/ 110 w 128"/>
              <a:gd name="T65" fmla="*/ 110 h 128"/>
              <a:gd name="T66" fmla="*/ 118 w 128"/>
              <a:gd name="T67" fmla="*/ 100 h 128"/>
              <a:gd name="T68" fmla="*/ 124 w 128"/>
              <a:gd name="T69" fmla="*/ 88 h 128"/>
              <a:gd name="T70" fmla="*/ 128 w 128"/>
              <a:gd name="T71" fmla="*/ 76 h 128"/>
              <a:gd name="T72" fmla="*/ 128 w 128"/>
              <a:gd name="T73" fmla="*/ 64 h 128"/>
              <a:gd name="T74" fmla="*/ 128 w 128"/>
              <a:gd name="T75" fmla="*/ 64 h 12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" h="128">
                <a:moveTo>
                  <a:pt x="128" y="64"/>
                </a:moveTo>
                <a:lnTo>
                  <a:pt x="128" y="64"/>
                </a:lnTo>
                <a:lnTo>
                  <a:pt x="128" y="50"/>
                </a:lnTo>
                <a:lnTo>
                  <a:pt x="124" y="38"/>
                </a:lnTo>
                <a:lnTo>
                  <a:pt x="118" y="28"/>
                </a:lnTo>
                <a:lnTo>
                  <a:pt x="110" y="18"/>
                </a:lnTo>
                <a:lnTo>
                  <a:pt x="100" y="10"/>
                </a:lnTo>
                <a:lnTo>
                  <a:pt x="90" y="4"/>
                </a:lnTo>
                <a:lnTo>
                  <a:pt x="78" y="0"/>
                </a:lnTo>
                <a:lnTo>
                  <a:pt x="64" y="0"/>
                </a:lnTo>
                <a:lnTo>
                  <a:pt x="64" y="0"/>
                </a:lnTo>
                <a:lnTo>
                  <a:pt x="52" y="0"/>
                </a:lnTo>
                <a:lnTo>
                  <a:pt x="40" y="4"/>
                </a:lnTo>
                <a:lnTo>
                  <a:pt x="28" y="10"/>
                </a:lnTo>
                <a:lnTo>
                  <a:pt x="18" y="18"/>
                </a:lnTo>
                <a:lnTo>
                  <a:pt x="10" y="28"/>
                </a:lnTo>
                <a:lnTo>
                  <a:pt x="4" y="38"/>
                </a:lnTo>
                <a:lnTo>
                  <a:pt x="2" y="50"/>
                </a:lnTo>
                <a:lnTo>
                  <a:pt x="0" y="64"/>
                </a:lnTo>
                <a:lnTo>
                  <a:pt x="0" y="64"/>
                </a:lnTo>
                <a:lnTo>
                  <a:pt x="2" y="76"/>
                </a:lnTo>
                <a:lnTo>
                  <a:pt x="4" y="88"/>
                </a:lnTo>
                <a:lnTo>
                  <a:pt x="10" y="100"/>
                </a:lnTo>
                <a:lnTo>
                  <a:pt x="18" y="110"/>
                </a:lnTo>
                <a:lnTo>
                  <a:pt x="28" y="118"/>
                </a:lnTo>
                <a:lnTo>
                  <a:pt x="40" y="124"/>
                </a:lnTo>
                <a:lnTo>
                  <a:pt x="52" y="126"/>
                </a:lnTo>
                <a:lnTo>
                  <a:pt x="64" y="128"/>
                </a:lnTo>
                <a:lnTo>
                  <a:pt x="64" y="128"/>
                </a:lnTo>
                <a:lnTo>
                  <a:pt x="78" y="126"/>
                </a:lnTo>
                <a:lnTo>
                  <a:pt x="90" y="124"/>
                </a:lnTo>
                <a:lnTo>
                  <a:pt x="100" y="118"/>
                </a:lnTo>
                <a:lnTo>
                  <a:pt x="110" y="110"/>
                </a:lnTo>
                <a:lnTo>
                  <a:pt x="118" y="100"/>
                </a:lnTo>
                <a:lnTo>
                  <a:pt x="124" y="88"/>
                </a:lnTo>
                <a:lnTo>
                  <a:pt x="128" y="76"/>
                </a:lnTo>
                <a:lnTo>
                  <a:pt x="128" y="64"/>
                </a:lnTo>
                <a:lnTo>
                  <a:pt x="128" y="64"/>
                </a:lnTo>
                <a:close/>
              </a:path>
            </a:pathLst>
          </a:custGeom>
          <a:solidFill>
            <a:srgbClr val="ffd5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/>
          <p:cNvSpPr>
            <a:spLocks noChangeAspect="1" noChangeArrowheads="1" noTextEdit="1"/>
          </p:cNvSpPr>
          <p:nvPr/>
        </p:nvSpPr>
        <p:spPr>
          <a:xfrm>
            <a:off x="893762" y="-1008062"/>
            <a:ext cx="10067925" cy="87058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9" name="AutoShape 3"/>
          <p:cNvSpPr>
            <a:spLocks noChangeAspect="1" noChangeArrowheads="1" noTextEdit="1"/>
          </p:cNvSpPr>
          <p:nvPr/>
        </p:nvSpPr>
        <p:spPr>
          <a:xfrm>
            <a:off x="812799" y="-993775"/>
            <a:ext cx="10190163" cy="870585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5" name="AutoShape 4"/>
          <p:cNvSpPr>
            <a:spLocks noChangeAspect="1" noChangeArrowheads="1" noTextEdit="1"/>
          </p:cNvSpPr>
          <p:nvPr/>
        </p:nvSpPr>
        <p:spPr>
          <a:xfrm>
            <a:off x="1439862" y="252412"/>
            <a:ext cx="8213725" cy="63357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6" name="Freeform 6"/>
          <p:cNvSpPr/>
          <p:nvPr/>
        </p:nvSpPr>
        <p:spPr>
          <a:xfrm>
            <a:off x="1725612" y="252412"/>
            <a:ext cx="5884863" cy="6335713"/>
          </a:xfrm>
          <a:custGeom>
            <a:avLst/>
            <a:gdLst>
              <a:gd name="T0" fmla="*/ 1551 w 3707"/>
              <a:gd name="T1" fmla="*/ 3991 h 3991"/>
              <a:gd name="T2" fmla="*/ 0 w 3707"/>
              <a:gd name="T3" fmla="*/ 3991 h 3991"/>
              <a:gd name="T4" fmla="*/ 0 w 3707"/>
              <a:gd name="T5" fmla="*/ 0 h 3991"/>
              <a:gd name="T6" fmla="*/ 3707 w 3707"/>
              <a:gd name="T7" fmla="*/ 0 h 3991"/>
              <a:gd name="T8" fmla="*/ 2655 w 3707"/>
              <a:gd name="T9" fmla="*/ 3192 h 3991"/>
              <a:gd name="T10" fmla="*/ 2655 w 3707"/>
              <a:gd name="T11" fmla="*/ 3192 h 3991"/>
              <a:gd name="T12" fmla="*/ 2638 w 3707"/>
              <a:gd name="T13" fmla="*/ 3237 h 3991"/>
              <a:gd name="T14" fmla="*/ 2621 w 3707"/>
              <a:gd name="T15" fmla="*/ 3281 h 3991"/>
              <a:gd name="T16" fmla="*/ 2602 w 3707"/>
              <a:gd name="T17" fmla="*/ 3323 h 3991"/>
              <a:gd name="T18" fmla="*/ 2582 w 3707"/>
              <a:gd name="T19" fmla="*/ 3364 h 3991"/>
              <a:gd name="T20" fmla="*/ 2560 w 3707"/>
              <a:gd name="T21" fmla="*/ 3404 h 3991"/>
              <a:gd name="T22" fmla="*/ 2538 w 3707"/>
              <a:gd name="T23" fmla="*/ 3443 h 3991"/>
              <a:gd name="T24" fmla="*/ 2512 w 3707"/>
              <a:gd name="T25" fmla="*/ 3481 h 3991"/>
              <a:gd name="T26" fmla="*/ 2487 w 3707"/>
              <a:gd name="T27" fmla="*/ 3518 h 3991"/>
              <a:gd name="T28" fmla="*/ 2458 w 3707"/>
              <a:gd name="T29" fmla="*/ 3554 h 3991"/>
              <a:gd name="T30" fmla="*/ 2429 w 3707"/>
              <a:gd name="T31" fmla="*/ 3589 h 3991"/>
              <a:gd name="T32" fmla="*/ 2400 w 3707"/>
              <a:gd name="T33" fmla="*/ 3623 h 3991"/>
              <a:gd name="T34" fmla="*/ 2368 w 3707"/>
              <a:gd name="T35" fmla="*/ 3654 h 3991"/>
              <a:gd name="T36" fmla="*/ 2336 w 3707"/>
              <a:gd name="T37" fmla="*/ 3686 h 3991"/>
              <a:gd name="T38" fmla="*/ 2302 w 3707"/>
              <a:gd name="T39" fmla="*/ 3715 h 3991"/>
              <a:gd name="T40" fmla="*/ 2268 w 3707"/>
              <a:gd name="T41" fmla="*/ 3743 h 3991"/>
              <a:gd name="T42" fmla="*/ 2232 w 3707"/>
              <a:gd name="T43" fmla="*/ 3771 h 3991"/>
              <a:gd name="T44" fmla="*/ 2195 w 3707"/>
              <a:gd name="T45" fmla="*/ 3796 h 3991"/>
              <a:gd name="T46" fmla="*/ 2158 w 3707"/>
              <a:gd name="T47" fmla="*/ 3820 h 3991"/>
              <a:gd name="T48" fmla="*/ 2119 w 3707"/>
              <a:gd name="T49" fmla="*/ 3842 h 3991"/>
              <a:gd name="T50" fmla="*/ 2080 w 3707"/>
              <a:gd name="T51" fmla="*/ 3864 h 3991"/>
              <a:gd name="T52" fmla="*/ 2039 w 3707"/>
              <a:gd name="T53" fmla="*/ 3882 h 3991"/>
              <a:gd name="T54" fmla="*/ 1997 w 3707"/>
              <a:gd name="T55" fmla="*/ 3901 h 3991"/>
              <a:gd name="T56" fmla="*/ 1956 w 3707"/>
              <a:gd name="T57" fmla="*/ 3918 h 3991"/>
              <a:gd name="T58" fmla="*/ 1914 w 3707"/>
              <a:gd name="T59" fmla="*/ 3933 h 3991"/>
              <a:gd name="T60" fmla="*/ 1870 w 3707"/>
              <a:gd name="T61" fmla="*/ 3945 h 3991"/>
              <a:gd name="T62" fmla="*/ 1826 w 3707"/>
              <a:gd name="T63" fmla="*/ 3957 h 3991"/>
              <a:gd name="T64" fmla="*/ 1781 w 3707"/>
              <a:gd name="T65" fmla="*/ 3967 h 3991"/>
              <a:gd name="T66" fmla="*/ 1736 w 3707"/>
              <a:gd name="T67" fmla="*/ 3976 h 3991"/>
              <a:gd name="T68" fmla="*/ 1690 w 3707"/>
              <a:gd name="T69" fmla="*/ 3983 h 3991"/>
              <a:gd name="T70" fmla="*/ 1644 w 3707"/>
              <a:gd name="T71" fmla="*/ 3986 h 3991"/>
              <a:gd name="T72" fmla="*/ 1598 w 3707"/>
              <a:gd name="T73" fmla="*/ 3989 h 3991"/>
              <a:gd name="T74" fmla="*/ 1551 w 3707"/>
              <a:gd name="T75" fmla="*/ 3991 h 3991"/>
              <a:gd name="T76" fmla="*/ 1551 w 3707"/>
              <a:gd name="T77" fmla="*/ 3991 h 399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707" h="3991">
                <a:moveTo>
                  <a:pt x="1551" y="3991"/>
                </a:moveTo>
                <a:lnTo>
                  <a:pt x="0" y="3991"/>
                </a:lnTo>
                <a:lnTo>
                  <a:pt x="0" y="0"/>
                </a:lnTo>
                <a:lnTo>
                  <a:pt x="3707" y="0"/>
                </a:lnTo>
                <a:lnTo>
                  <a:pt x="2655" y="3192"/>
                </a:lnTo>
                <a:lnTo>
                  <a:pt x="2655" y="3192"/>
                </a:lnTo>
                <a:lnTo>
                  <a:pt x="2638" y="3237"/>
                </a:lnTo>
                <a:lnTo>
                  <a:pt x="2621" y="3281"/>
                </a:lnTo>
                <a:lnTo>
                  <a:pt x="2602" y="3323"/>
                </a:lnTo>
                <a:lnTo>
                  <a:pt x="2582" y="3364"/>
                </a:lnTo>
                <a:lnTo>
                  <a:pt x="2560" y="3404"/>
                </a:lnTo>
                <a:lnTo>
                  <a:pt x="2538" y="3443"/>
                </a:lnTo>
                <a:lnTo>
                  <a:pt x="2512" y="3481"/>
                </a:lnTo>
                <a:lnTo>
                  <a:pt x="2487" y="3518"/>
                </a:lnTo>
                <a:lnTo>
                  <a:pt x="2458" y="3554"/>
                </a:lnTo>
                <a:lnTo>
                  <a:pt x="2429" y="3589"/>
                </a:lnTo>
                <a:lnTo>
                  <a:pt x="2400" y="3623"/>
                </a:lnTo>
                <a:lnTo>
                  <a:pt x="2368" y="3654"/>
                </a:lnTo>
                <a:lnTo>
                  <a:pt x="2336" y="3686"/>
                </a:lnTo>
                <a:lnTo>
                  <a:pt x="2302" y="3715"/>
                </a:lnTo>
                <a:lnTo>
                  <a:pt x="2268" y="3743"/>
                </a:lnTo>
                <a:lnTo>
                  <a:pt x="2232" y="3771"/>
                </a:lnTo>
                <a:lnTo>
                  <a:pt x="2195" y="3796"/>
                </a:lnTo>
                <a:lnTo>
                  <a:pt x="2158" y="3820"/>
                </a:lnTo>
                <a:lnTo>
                  <a:pt x="2119" y="3842"/>
                </a:lnTo>
                <a:lnTo>
                  <a:pt x="2080" y="3864"/>
                </a:lnTo>
                <a:lnTo>
                  <a:pt x="2039" y="3882"/>
                </a:lnTo>
                <a:lnTo>
                  <a:pt x="1997" y="3901"/>
                </a:lnTo>
                <a:lnTo>
                  <a:pt x="1956" y="3918"/>
                </a:lnTo>
                <a:lnTo>
                  <a:pt x="1914" y="3933"/>
                </a:lnTo>
                <a:lnTo>
                  <a:pt x="1870" y="3945"/>
                </a:lnTo>
                <a:lnTo>
                  <a:pt x="1826" y="3957"/>
                </a:lnTo>
                <a:lnTo>
                  <a:pt x="1781" y="3967"/>
                </a:lnTo>
                <a:lnTo>
                  <a:pt x="1736" y="3976"/>
                </a:lnTo>
                <a:lnTo>
                  <a:pt x="1690" y="3983"/>
                </a:lnTo>
                <a:lnTo>
                  <a:pt x="1644" y="3986"/>
                </a:lnTo>
                <a:lnTo>
                  <a:pt x="1598" y="3989"/>
                </a:lnTo>
                <a:lnTo>
                  <a:pt x="1551" y="3991"/>
                </a:lnTo>
                <a:lnTo>
                  <a:pt x="1551" y="3991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24364" y="247649"/>
            <a:ext cx="5894388" cy="633730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</p:pic>
      <p:sp>
        <p:nvSpPr>
          <p:cNvPr id="47" name="Rectangle 8"/>
          <p:cNvSpPr>
            <a:spLocks noChangeArrowheads="1"/>
          </p:cNvSpPr>
          <p:nvPr/>
        </p:nvSpPr>
        <p:spPr>
          <a:xfrm>
            <a:off x="3271837" y="2757487"/>
            <a:ext cx="1473200" cy="557213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700" b="0" i="0" u="none" strike="noStrike" cap="none" normalizeH="0" baseline="0">
                <a:solidFill>
                  <a:srgbClr val="ffffff"/>
                </a:solidFill>
                <a:effectLst/>
                <a:latin typeface="에스코어 드림 6 Bold"/>
                <a:ea typeface="에스코어 드림 6 Bold"/>
              </a:rPr>
              <a:t>Design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8" name="Rectangle 9"/>
          <p:cNvSpPr>
            <a:spLocks noChangeArrowheads="1"/>
          </p:cNvSpPr>
          <p:nvPr/>
        </p:nvSpPr>
        <p:spPr>
          <a:xfrm>
            <a:off x="3006725" y="3314700"/>
            <a:ext cx="1995487" cy="561975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700" b="0" i="0" u="none" strike="noStrike" cap="none" normalizeH="0" baseline="0">
                <a:solidFill>
                  <a:srgbClr val="ffffff"/>
                </a:solidFill>
                <a:effectLst/>
                <a:latin typeface="에스코어 드림 6 Bold"/>
                <a:ea typeface="에스코어 드림 6 Bold"/>
              </a:rPr>
              <a:t>Cheatkey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0" name="Rectangle 10"/>
          <p:cNvSpPr>
            <a:spLocks noChangeArrowheads="1"/>
          </p:cNvSpPr>
          <p:nvPr/>
        </p:nvSpPr>
        <p:spPr>
          <a:xfrm>
            <a:off x="7326311" y="2932112"/>
            <a:ext cx="2200276" cy="20161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400" b="0" i="0" u="none" strike="noStrike" cap="none" normalizeH="0" baseline="0">
                <a:solidFill>
                  <a:srgbClr val="7f8080"/>
                </a:solidFill>
                <a:effectLst/>
                <a:latin typeface="에스코어 드림 2 ExtraLight"/>
                <a:ea typeface="에스코어 드림 2 ExtraLight"/>
              </a:rPr>
              <a:t>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1" name="Rectangle 11"/>
          <p:cNvSpPr>
            <a:spLocks noChangeArrowheads="1"/>
          </p:cNvSpPr>
          <p:nvPr/>
        </p:nvSpPr>
        <p:spPr>
          <a:xfrm>
            <a:off x="7326311" y="3268662"/>
            <a:ext cx="2200276" cy="2079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400" b="0" i="0" u="none" strike="noStrike" cap="none" normalizeH="0" baseline="0">
                <a:solidFill>
                  <a:srgbClr val="7f8080"/>
                </a:solidFill>
                <a:effectLst/>
                <a:latin typeface="에스코어 드림 2 ExtraLight"/>
                <a:ea typeface="에스코어 드림 2 ExtraLight"/>
              </a:rPr>
              <a:t>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2" name="Rectangle 12"/>
          <p:cNvSpPr>
            <a:spLocks noChangeArrowheads="1"/>
          </p:cNvSpPr>
          <p:nvPr/>
        </p:nvSpPr>
        <p:spPr>
          <a:xfrm>
            <a:off x="7326311" y="3611562"/>
            <a:ext cx="2200276" cy="20796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400" b="0" i="0" u="none" strike="noStrike" cap="none" normalizeH="0" baseline="0">
                <a:solidFill>
                  <a:srgbClr val="7f8080"/>
                </a:solidFill>
                <a:effectLst/>
                <a:latin typeface="에스코어 드림 2 ExtraLight"/>
                <a:ea typeface="에스코어 드림 2 ExtraLight"/>
              </a:rPr>
              <a:t>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>
          <a:xfrm>
            <a:off x="754" y="79202"/>
            <a:ext cx="11878508" cy="6682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Freeform 6"/>
          <p:cNvSpPr/>
          <p:nvPr/>
        </p:nvSpPr>
        <p:spPr>
          <a:xfrm>
            <a:off x="4818896" y="79202"/>
            <a:ext cx="7060366" cy="3735532"/>
          </a:xfrm>
          <a:custGeom>
            <a:avLst/>
            <a:gdLst>
              <a:gd name="T0" fmla="*/ 2 w 9352"/>
              <a:gd name="T1" fmla="*/ 40 h 4948"/>
              <a:gd name="T2" fmla="*/ 20 w 9352"/>
              <a:gd name="T3" fmla="*/ 290 h 4948"/>
              <a:gd name="T4" fmla="*/ 44 w 9352"/>
              <a:gd name="T5" fmla="*/ 532 h 4948"/>
              <a:gd name="T6" fmla="*/ 78 w 9352"/>
              <a:gd name="T7" fmla="*/ 766 h 4948"/>
              <a:gd name="T8" fmla="*/ 118 w 9352"/>
              <a:gd name="T9" fmla="*/ 990 h 4948"/>
              <a:gd name="T10" fmla="*/ 166 w 9352"/>
              <a:gd name="T11" fmla="*/ 1208 h 4948"/>
              <a:gd name="T12" fmla="*/ 222 w 9352"/>
              <a:gd name="T13" fmla="*/ 1416 h 4948"/>
              <a:gd name="T14" fmla="*/ 282 w 9352"/>
              <a:gd name="T15" fmla="*/ 1616 h 4948"/>
              <a:gd name="T16" fmla="*/ 350 w 9352"/>
              <a:gd name="T17" fmla="*/ 1810 h 4948"/>
              <a:gd name="T18" fmla="*/ 424 w 9352"/>
              <a:gd name="T19" fmla="*/ 1996 h 4948"/>
              <a:gd name="T20" fmla="*/ 506 w 9352"/>
              <a:gd name="T21" fmla="*/ 2174 h 4948"/>
              <a:gd name="T22" fmla="*/ 592 w 9352"/>
              <a:gd name="T23" fmla="*/ 2344 h 4948"/>
              <a:gd name="T24" fmla="*/ 684 w 9352"/>
              <a:gd name="T25" fmla="*/ 2508 h 4948"/>
              <a:gd name="T26" fmla="*/ 782 w 9352"/>
              <a:gd name="T27" fmla="*/ 2666 h 4948"/>
              <a:gd name="T28" fmla="*/ 884 w 9352"/>
              <a:gd name="T29" fmla="*/ 2816 h 4948"/>
              <a:gd name="T30" fmla="*/ 992 w 9352"/>
              <a:gd name="T31" fmla="*/ 2960 h 4948"/>
              <a:gd name="T32" fmla="*/ 1106 w 9352"/>
              <a:gd name="T33" fmla="*/ 3096 h 4948"/>
              <a:gd name="T34" fmla="*/ 1222 w 9352"/>
              <a:gd name="T35" fmla="*/ 3226 h 4948"/>
              <a:gd name="T36" fmla="*/ 1344 w 9352"/>
              <a:gd name="T37" fmla="*/ 3352 h 4948"/>
              <a:gd name="T38" fmla="*/ 1472 w 9352"/>
              <a:gd name="T39" fmla="*/ 3470 h 4948"/>
              <a:gd name="T40" fmla="*/ 1602 w 9352"/>
              <a:gd name="T41" fmla="*/ 3582 h 4948"/>
              <a:gd name="T42" fmla="*/ 1736 w 9352"/>
              <a:gd name="T43" fmla="*/ 3688 h 4948"/>
              <a:gd name="T44" fmla="*/ 1874 w 9352"/>
              <a:gd name="T45" fmla="*/ 3790 h 4948"/>
              <a:gd name="T46" fmla="*/ 2016 w 9352"/>
              <a:gd name="T47" fmla="*/ 3886 h 4948"/>
              <a:gd name="T48" fmla="*/ 2160 w 9352"/>
              <a:gd name="T49" fmla="*/ 3976 h 4948"/>
              <a:gd name="T50" fmla="*/ 2308 w 9352"/>
              <a:gd name="T51" fmla="*/ 4060 h 4948"/>
              <a:gd name="T52" fmla="*/ 2458 w 9352"/>
              <a:gd name="T53" fmla="*/ 4140 h 4948"/>
              <a:gd name="T54" fmla="*/ 2612 w 9352"/>
              <a:gd name="T55" fmla="*/ 4216 h 4948"/>
              <a:gd name="T56" fmla="*/ 2766 w 9352"/>
              <a:gd name="T57" fmla="*/ 4286 h 4948"/>
              <a:gd name="T58" fmla="*/ 2924 w 9352"/>
              <a:gd name="T59" fmla="*/ 4352 h 4948"/>
              <a:gd name="T60" fmla="*/ 3246 w 9352"/>
              <a:gd name="T61" fmla="*/ 4470 h 4948"/>
              <a:gd name="T62" fmla="*/ 3574 w 9352"/>
              <a:gd name="T63" fmla="*/ 4572 h 4948"/>
              <a:gd name="T64" fmla="*/ 3906 w 9352"/>
              <a:gd name="T65" fmla="*/ 4660 h 4948"/>
              <a:gd name="T66" fmla="*/ 4242 w 9352"/>
              <a:gd name="T67" fmla="*/ 4732 h 4948"/>
              <a:gd name="T68" fmla="*/ 4578 w 9352"/>
              <a:gd name="T69" fmla="*/ 4792 h 4948"/>
              <a:gd name="T70" fmla="*/ 4914 w 9352"/>
              <a:gd name="T71" fmla="*/ 4840 h 4948"/>
              <a:gd name="T72" fmla="*/ 5248 w 9352"/>
              <a:gd name="T73" fmla="*/ 4878 h 4948"/>
              <a:gd name="T74" fmla="*/ 5580 w 9352"/>
              <a:gd name="T75" fmla="*/ 4906 h 4948"/>
              <a:gd name="T76" fmla="*/ 5906 w 9352"/>
              <a:gd name="T77" fmla="*/ 4926 h 4948"/>
              <a:gd name="T78" fmla="*/ 6224 w 9352"/>
              <a:gd name="T79" fmla="*/ 4938 h 4948"/>
              <a:gd name="T80" fmla="*/ 6686 w 9352"/>
              <a:gd name="T81" fmla="*/ 4948 h 4948"/>
              <a:gd name="T82" fmla="*/ 7262 w 9352"/>
              <a:gd name="T83" fmla="*/ 4946 h 4948"/>
              <a:gd name="T84" fmla="*/ 8016 w 9352"/>
              <a:gd name="T85" fmla="*/ 4936 h 4948"/>
              <a:gd name="T86" fmla="*/ 8230 w 9352"/>
              <a:gd name="T87" fmla="*/ 4934 h 4948"/>
              <a:gd name="T88" fmla="*/ 8792 w 9352"/>
              <a:gd name="T89" fmla="*/ 4930 h 4948"/>
              <a:gd name="T90" fmla="*/ 9352 w 9352"/>
              <a:gd name="T91" fmla="*/ 4926 h 4948"/>
              <a:gd name="T92" fmla="*/ 0 w 9352"/>
              <a:gd name="T93" fmla="*/ 0 h 4948"/>
              <a:gd name="T94" fmla="*/ 2 w 9352"/>
              <a:gd name="T95" fmla="*/ 40 h 494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352" h="4948">
                <a:moveTo>
                  <a:pt x="2" y="40"/>
                </a:moveTo>
                <a:lnTo>
                  <a:pt x="2" y="40"/>
                </a:lnTo>
                <a:lnTo>
                  <a:pt x="10" y="166"/>
                </a:lnTo>
                <a:lnTo>
                  <a:pt x="20" y="290"/>
                </a:lnTo>
                <a:lnTo>
                  <a:pt x="32" y="412"/>
                </a:lnTo>
                <a:lnTo>
                  <a:pt x="44" y="532"/>
                </a:lnTo>
                <a:lnTo>
                  <a:pt x="60" y="650"/>
                </a:lnTo>
                <a:lnTo>
                  <a:pt x="78" y="766"/>
                </a:lnTo>
                <a:lnTo>
                  <a:pt x="98" y="878"/>
                </a:lnTo>
                <a:lnTo>
                  <a:pt x="118" y="990"/>
                </a:lnTo>
                <a:lnTo>
                  <a:pt x="142" y="1100"/>
                </a:lnTo>
                <a:lnTo>
                  <a:pt x="166" y="1208"/>
                </a:lnTo>
                <a:lnTo>
                  <a:pt x="192" y="1312"/>
                </a:lnTo>
                <a:lnTo>
                  <a:pt x="222" y="1416"/>
                </a:lnTo>
                <a:lnTo>
                  <a:pt x="250" y="1518"/>
                </a:lnTo>
                <a:lnTo>
                  <a:pt x="282" y="1616"/>
                </a:lnTo>
                <a:lnTo>
                  <a:pt x="316" y="1714"/>
                </a:lnTo>
                <a:lnTo>
                  <a:pt x="350" y="1810"/>
                </a:lnTo>
                <a:lnTo>
                  <a:pt x="386" y="1904"/>
                </a:lnTo>
                <a:lnTo>
                  <a:pt x="424" y="1996"/>
                </a:lnTo>
                <a:lnTo>
                  <a:pt x="464" y="2086"/>
                </a:lnTo>
                <a:lnTo>
                  <a:pt x="506" y="2174"/>
                </a:lnTo>
                <a:lnTo>
                  <a:pt x="548" y="2260"/>
                </a:lnTo>
                <a:lnTo>
                  <a:pt x="592" y="2344"/>
                </a:lnTo>
                <a:lnTo>
                  <a:pt x="636" y="2428"/>
                </a:lnTo>
                <a:lnTo>
                  <a:pt x="684" y="2508"/>
                </a:lnTo>
                <a:lnTo>
                  <a:pt x="732" y="2588"/>
                </a:lnTo>
                <a:lnTo>
                  <a:pt x="782" y="2666"/>
                </a:lnTo>
                <a:lnTo>
                  <a:pt x="832" y="2742"/>
                </a:lnTo>
                <a:lnTo>
                  <a:pt x="884" y="2816"/>
                </a:lnTo>
                <a:lnTo>
                  <a:pt x="938" y="2888"/>
                </a:lnTo>
                <a:lnTo>
                  <a:pt x="992" y="2960"/>
                </a:lnTo>
                <a:lnTo>
                  <a:pt x="1048" y="3028"/>
                </a:lnTo>
                <a:lnTo>
                  <a:pt x="1106" y="3096"/>
                </a:lnTo>
                <a:lnTo>
                  <a:pt x="1164" y="3162"/>
                </a:lnTo>
                <a:lnTo>
                  <a:pt x="1222" y="3226"/>
                </a:lnTo>
                <a:lnTo>
                  <a:pt x="1284" y="3290"/>
                </a:lnTo>
                <a:lnTo>
                  <a:pt x="1344" y="3352"/>
                </a:lnTo>
                <a:lnTo>
                  <a:pt x="1408" y="3412"/>
                </a:lnTo>
                <a:lnTo>
                  <a:pt x="1472" y="3470"/>
                </a:lnTo>
                <a:lnTo>
                  <a:pt x="1536" y="3526"/>
                </a:lnTo>
                <a:lnTo>
                  <a:pt x="1602" y="3582"/>
                </a:lnTo>
                <a:lnTo>
                  <a:pt x="1668" y="3636"/>
                </a:lnTo>
                <a:lnTo>
                  <a:pt x="1736" y="3688"/>
                </a:lnTo>
                <a:lnTo>
                  <a:pt x="1804" y="3740"/>
                </a:lnTo>
                <a:lnTo>
                  <a:pt x="1874" y="3790"/>
                </a:lnTo>
                <a:lnTo>
                  <a:pt x="1944" y="3838"/>
                </a:lnTo>
                <a:lnTo>
                  <a:pt x="2016" y="3886"/>
                </a:lnTo>
                <a:lnTo>
                  <a:pt x="2088" y="3930"/>
                </a:lnTo>
                <a:lnTo>
                  <a:pt x="2160" y="3976"/>
                </a:lnTo>
                <a:lnTo>
                  <a:pt x="2234" y="4018"/>
                </a:lnTo>
                <a:lnTo>
                  <a:pt x="2308" y="4060"/>
                </a:lnTo>
                <a:lnTo>
                  <a:pt x="2382" y="4102"/>
                </a:lnTo>
                <a:lnTo>
                  <a:pt x="2458" y="4140"/>
                </a:lnTo>
                <a:lnTo>
                  <a:pt x="2534" y="4178"/>
                </a:lnTo>
                <a:lnTo>
                  <a:pt x="2612" y="4216"/>
                </a:lnTo>
                <a:lnTo>
                  <a:pt x="2688" y="4252"/>
                </a:lnTo>
                <a:lnTo>
                  <a:pt x="2766" y="4286"/>
                </a:lnTo>
                <a:lnTo>
                  <a:pt x="2846" y="4320"/>
                </a:lnTo>
                <a:lnTo>
                  <a:pt x="2924" y="4352"/>
                </a:lnTo>
                <a:lnTo>
                  <a:pt x="3084" y="4414"/>
                </a:lnTo>
                <a:lnTo>
                  <a:pt x="3246" y="4470"/>
                </a:lnTo>
                <a:lnTo>
                  <a:pt x="3408" y="4524"/>
                </a:lnTo>
                <a:lnTo>
                  <a:pt x="3574" y="4572"/>
                </a:lnTo>
                <a:lnTo>
                  <a:pt x="3740" y="4618"/>
                </a:lnTo>
                <a:lnTo>
                  <a:pt x="3906" y="4660"/>
                </a:lnTo>
                <a:lnTo>
                  <a:pt x="4074" y="4698"/>
                </a:lnTo>
                <a:lnTo>
                  <a:pt x="4242" y="4732"/>
                </a:lnTo>
                <a:lnTo>
                  <a:pt x="4410" y="4764"/>
                </a:lnTo>
                <a:lnTo>
                  <a:pt x="4578" y="4792"/>
                </a:lnTo>
                <a:lnTo>
                  <a:pt x="4746" y="4818"/>
                </a:lnTo>
                <a:lnTo>
                  <a:pt x="4914" y="4840"/>
                </a:lnTo>
                <a:lnTo>
                  <a:pt x="5082" y="4860"/>
                </a:lnTo>
                <a:lnTo>
                  <a:pt x="5248" y="4878"/>
                </a:lnTo>
                <a:lnTo>
                  <a:pt x="5414" y="4894"/>
                </a:lnTo>
                <a:lnTo>
                  <a:pt x="5580" y="4906"/>
                </a:lnTo>
                <a:lnTo>
                  <a:pt x="5744" y="4916"/>
                </a:lnTo>
                <a:lnTo>
                  <a:pt x="5906" y="4926"/>
                </a:lnTo>
                <a:lnTo>
                  <a:pt x="6066" y="4934"/>
                </a:lnTo>
                <a:lnTo>
                  <a:pt x="6224" y="4938"/>
                </a:lnTo>
                <a:lnTo>
                  <a:pt x="6380" y="4944"/>
                </a:lnTo>
                <a:lnTo>
                  <a:pt x="6686" y="4948"/>
                </a:lnTo>
                <a:lnTo>
                  <a:pt x="6980" y="4948"/>
                </a:lnTo>
                <a:lnTo>
                  <a:pt x="7262" y="4946"/>
                </a:lnTo>
                <a:lnTo>
                  <a:pt x="7782" y="4938"/>
                </a:lnTo>
                <a:lnTo>
                  <a:pt x="8016" y="4936"/>
                </a:lnTo>
                <a:lnTo>
                  <a:pt x="8230" y="4934"/>
                </a:lnTo>
                <a:lnTo>
                  <a:pt x="8230" y="4934"/>
                </a:lnTo>
                <a:lnTo>
                  <a:pt x="8518" y="4932"/>
                </a:lnTo>
                <a:lnTo>
                  <a:pt x="8792" y="4930"/>
                </a:lnTo>
                <a:lnTo>
                  <a:pt x="9066" y="4928"/>
                </a:lnTo>
                <a:lnTo>
                  <a:pt x="9352" y="4926"/>
                </a:lnTo>
                <a:lnTo>
                  <a:pt x="9352" y="0"/>
                </a:lnTo>
                <a:lnTo>
                  <a:pt x="0" y="0"/>
                </a:lnTo>
                <a:lnTo>
                  <a:pt x="0" y="0"/>
                </a:lnTo>
                <a:lnTo>
                  <a:pt x="2" y="40"/>
                </a:lnTo>
                <a:lnTo>
                  <a:pt x="2" y="40"/>
                </a:lnTo>
                <a:close/>
              </a:path>
            </a:pathLst>
          </a:custGeom>
          <a:solidFill>
            <a:srgbClr val="72bee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Freeform 7"/>
          <p:cNvSpPr/>
          <p:nvPr/>
        </p:nvSpPr>
        <p:spPr>
          <a:xfrm>
            <a:off x="754" y="3293813"/>
            <a:ext cx="4664130" cy="3468276"/>
          </a:xfrm>
          <a:custGeom>
            <a:avLst/>
            <a:gdLst>
              <a:gd name="T0" fmla="*/ 634 w 6178"/>
              <a:gd name="T1" fmla="*/ 652 h 4594"/>
              <a:gd name="T2" fmla="*/ 466 w 6178"/>
              <a:gd name="T3" fmla="*/ 748 h 4594"/>
              <a:gd name="T4" fmla="*/ 306 w 6178"/>
              <a:gd name="T5" fmla="*/ 848 h 4594"/>
              <a:gd name="T6" fmla="*/ 150 w 6178"/>
              <a:gd name="T7" fmla="*/ 954 h 4594"/>
              <a:gd name="T8" fmla="*/ 0 w 6178"/>
              <a:gd name="T9" fmla="*/ 1064 h 4594"/>
              <a:gd name="T10" fmla="*/ 5602 w 6178"/>
              <a:gd name="T11" fmla="*/ 4594 h 4594"/>
              <a:gd name="T12" fmla="*/ 5662 w 6178"/>
              <a:gd name="T13" fmla="*/ 4498 h 4594"/>
              <a:gd name="T14" fmla="*/ 5770 w 6178"/>
              <a:gd name="T15" fmla="*/ 4302 h 4594"/>
              <a:gd name="T16" fmla="*/ 5866 w 6178"/>
              <a:gd name="T17" fmla="*/ 4104 h 4594"/>
              <a:gd name="T18" fmla="*/ 5948 w 6178"/>
              <a:gd name="T19" fmla="*/ 3904 h 4594"/>
              <a:gd name="T20" fmla="*/ 6020 w 6178"/>
              <a:gd name="T21" fmla="*/ 3704 h 4594"/>
              <a:gd name="T22" fmla="*/ 6078 w 6178"/>
              <a:gd name="T23" fmla="*/ 3500 h 4594"/>
              <a:gd name="T24" fmla="*/ 6122 w 6178"/>
              <a:gd name="T25" fmla="*/ 3298 h 4594"/>
              <a:gd name="T26" fmla="*/ 6154 w 6178"/>
              <a:gd name="T27" fmla="*/ 3094 h 4594"/>
              <a:gd name="T28" fmla="*/ 6172 w 6178"/>
              <a:gd name="T29" fmla="*/ 2892 h 4594"/>
              <a:gd name="T30" fmla="*/ 6178 w 6178"/>
              <a:gd name="T31" fmla="*/ 2692 h 4594"/>
              <a:gd name="T32" fmla="*/ 6168 w 6178"/>
              <a:gd name="T33" fmla="*/ 2492 h 4594"/>
              <a:gd name="T34" fmla="*/ 6144 w 6178"/>
              <a:gd name="T35" fmla="*/ 2296 h 4594"/>
              <a:gd name="T36" fmla="*/ 6106 w 6178"/>
              <a:gd name="T37" fmla="*/ 2102 h 4594"/>
              <a:gd name="T38" fmla="*/ 6052 w 6178"/>
              <a:gd name="T39" fmla="*/ 1910 h 4594"/>
              <a:gd name="T40" fmla="*/ 5986 w 6178"/>
              <a:gd name="T41" fmla="*/ 1724 h 4594"/>
              <a:gd name="T42" fmla="*/ 5902 w 6178"/>
              <a:gd name="T43" fmla="*/ 1542 h 4594"/>
              <a:gd name="T44" fmla="*/ 5854 w 6178"/>
              <a:gd name="T45" fmla="*/ 1452 h 4594"/>
              <a:gd name="T46" fmla="*/ 5770 w 6178"/>
              <a:gd name="T47" fmla="*/ 1310 h 4594"/>
              <a:gd name="T48" fmla="*/ 5676 w 6178"/>
              <a:gd name="T49" fmla="*/ 1174 h 4594"/>
              <a:gd name="T50" fmla="*/ 5574 w 6178"/>
              <a:gd name="T51" fmla="*/ 1044 h 4594"/>
              <a:gd name="T52" fmla="*/ 5466 w 6178"/>
              <a:gd name="T53" fmla="*/ 924 h 4594"/>
              <a:gd name="T54" fmla="*/ 5348 w 6178"/>
              <a:gd name="T55" fmla="*/ 810 h 4594"/>
              <a:gd name="T56" fmla="*/ 5224 w 6178"/>
              <a:gd name="T57" fmla="*/ 702 h 4594"/>
              <a:gd name="T58" fmla="*/ 5094 w 6178"/>
              <a:gd name="T59" fmla="*/ 602 h 4594"/>
              <a:gd name="T60" fmla="*/ 4958 w 6178"/>
              <a:gd name="T61" fmla="*/ 510 h 4594"/>
              <a:gd name="T62" fmla="*/ 4816 w 6178"/>
              <a:gd name="T63" fmla="*/ 426 h 4594"/>
              <a:gd name="T64" fmla="*/ 4668 w 6178"/>
              <a:gd name="T65" fmla="*/ 350 h 4594"/>
              <a:gd name="T66" fmla="*/ 4514 w 6178"/>
              <a:gd name="T67" fmla="*/ 280 h 4594"/>
              <a:gd name="T68" fmla="*/ 4354 w 6178"/>
              <a:gd name="T69" fmla="*/ 218 h 4594"/>
              <a:gd name="T70" fmla="*/ 4192 w 6178"/>
              <a:gd name="T71" fmla="*/ 164 h 4594"/>
              <a:gd name="T72" fmla="*/ 4024 w 6178"/>
              <a:gd name="T73" fmla="*/ 116 h 4594"/>
              <a:gd name="T74" fmla="*/ 3852 w 6178"/>
              <a:gd name="T75" fmla="*/ 78 h 4594"/>
              <a:gd name="T76" fmla="*/ 3676 w 6178"/>
              <a:gd name="T77" fmla="*/ 46 h 4594"/>
              <a:gd name="T78" fmla="*/ 3498 w 6178"/>
              <a:gd name="T79" fmla="*/ 24 h 4594"/>
              <a:gd name="T80" fmla="*/ 3316 w 6178"/>
              <a:gd name="T81" fmla="*/ 8 h 4594"/>
              <a:gd name="T82" fmla="*/ 3132 w 6178"/>
              <a:gd name="T83" fmla="*/ 0 h 4594"/>
              <a:gd name="T84" fmla="*/ 2944 w 6178"/>
              <a:gd name="T85" fmla="*/ 2 h 4594"/>
              <a:gd name="T86" fmla="*/ 2756 w 6178"/>
              <a:gd name="T87" fmla="*/ 10 h 4594"/>
              <a:gd name="T88" fmla="*/ 2564 w 6178"/>
              <a:gd name="T89" fmla="*/ 26 h 4594"/>
              <a:gd name="T90" fmla="*/ 2372 w 6178"/>
              <a:gd name="T91" fmla="*/ 52 h 4594"/>
              <a:gd name="T92" fmla="*/ 2180 w 6178"/>
              <a:gd name="T93" fmla="*/ 86 h 4594"/>
              <a:gd name="T94" fmla="*/ 1986 w 6178"/>
              <a:gd name="T95" fmla="*/ 126 h 4594"/>
              <a:gd name="T96" fmla="*/ 1790 w 6178"/>
              <a:gd name="T97" fmla="*/ 176 h 4594"/>
              <a:gd name="T98" fmla="*/ 1596 w 6178"/>
              <a:gd name="T99" fmla="*/ 234 h 4594"/>
              <a:gd name="T100" fmla="*/ 1402 w 6178"/>
              <a:gd name="T101" fmla="*/ 300 h 4594"/>
              <a:gd name="T102" fmla="*/ 1208 w 6178"/>
              <a:gd name="T103" fmla="*/ 376 h 4594"/>
              <a:gd name="T104" fmla="*/ 1014 w 6178"/>
              <a:gd name="T105" fmla="*/ 460 h 4594"/>
              <a:gd name="T106" fmla="*/ 824 w 6178"/>
              <a:gd name="T107" fmla="*/ 552 h 4594"/>
              <a:gd name="T108" fmla="*/ 634 w 6178"/>
              <a:gd name="T109" fmla="*/ 652 h 459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178" h="4594">
                <a:moveTo>
                  <a:pt x="634" y="652"/>
                </a:moveTo>
                <a:lnTo>
                  <a:pt x="634" y="652"/>
                </a:lnTo>
                <a:lnTo>
                  <a:pt x="550" y="700"/>
                </a:lnTo>
                <a:lnTo>
                  <a:pt x="466" y="748"/>
                </a:lnTo>
                <a:lnTo>
                  <a:pt x="386" y="798"/>
                </a:lnTo>
                <a:lnTo>
                  <a:pt x="306" y="848"/>
                </a:lnTo>
                <a:lnTo>
                  <a:pt x="228" y="900"/>
                </a:lnTo>
                <a:lnTo>
                  <a:pt x="150" y="954"/>
                </a:lnTo>
                <a:lnTo>
                  <a:pt x="74" y="1008"/>
                </a:lnTo>
                <a:lnTo>
                  <a:pt x="0" y="1064"/>
                </a:lnTo>
                <a:lnTo>
                  <a:pt x="0" y="4594"/>
                </a:lnTo>
                <a:lnTo>
                  <a:pt x="5602" y="4594"/>
                </a:lnTo>
                <a:lnTo>
                  <a:pt x="5602" y="4594"/>
                </a:lnTo>
                <a:lnTo>
                  <a:pt x="5662" y="4498"/>
                </a:lnTo>
                <a:lnTo>
                  <a:pt x="5716" y="4400"/>
                </a:lnTo>
                <a:lnTo>
                  <a:pt x="5770" y="4302"/>
                </a:lnTo>
                <a:lnTo>
                  <a:pt x="5818" y="4204"/>
                </a:lnTo>
                <a:lnTo>
                  <a:pt x="5866" y="4104"/>
                </a:lnTo>
                <a:lnTo>
                  <a:pt x="5908" y="4004"/>
                </a:lnTo>
                <a:lnTo>
                  <a:pt x="5948" y="3904"/>
                </a:lnTo>
                <a:lnTo>
                  <a:pt x="5986" y="3804"/>
                </a:lnTo>
                <a:lnTo>
                  <a:pt x="6020" y="3704"/>
                </a:lnTo>
                <a:lnTo>
                  <a:pt x="6050" y="3602"/>
                </a:lnTo>
                <a:lnTo>
                  <a:pt x="6078" y="3500"/>
                </a:lnTo>
                <a:lnTo>
                  <a:pt x="6102" y="3400"/>
                </a:lnTo>
                <a:lnTo>
                  <a:pt x="6122" y="3298"/>
                </a:lnTo>
                <a:lnTo>
                  <a:pt x="6140" y="3196"/>
                </a:lnTo>
                <a:lnTo>
                  <a:pt x="6154" y="3094"/>
                </a:lnTo>
                <a:lnTo>
                  <a:pt x="6166" y="2994"/>
                </a:lnTo>
                <a:lnTo>
                  <a:pt x="6172" y="2892"/>
                </a:lnTo>
                <a:lnTo>
                  <a:pt x="6176" y="2792"/>
                </a:lnTo>
                <a:lnTo>
                  <a:pt x="6178" y="2692"/>
                </a:lnTo>
                <a:lnTo>
                  <a:pt x="6174" y="2592"/>
                </a:lnTo>
                <a:lnTo>
                  <a:pt x="6168" y="2492"/>
                </a:lnTo>
                <a:lnTo>
                  <a:pt x="6158" y="2394"/>
                </a:lnTo>
                <a:lnTo>
                  <a:pt x="6144" y="2296"/>
                </a:lnTo>
                <a:lnTo>
                  <a:pt x="6126" y="2198"/>
                </a:lnTo>
                <a:lnTo>
                  <a:pt x="6106" y="2102"/>
                </a:lnTo>
                <a:lnTo>
                  <a:pt x="6082" y="2006"/>
                </a:lnTo>
                <a:lnTo>
                  <a:pt x="6052" y="1910"/>
                </a:lnTo>
                <a:lnTo>
                  <a:pt x="6020" y="1816"/>
                </a:lnTo>
                <a:lnTo>
                  <a:pt x="5986" y="1724"/>
                </a:lnTo>
                <a:lnTo>
                  <a:pt x="5946" y="1632"/>
                </a:lnTo>
                <a:lnTo>
                  <a:pt x="5902" y="1542"/>
                </a:lnTo>
                <a:lnTo>
                  <a:pt x="5854" y="1452"/>
                </a:lnTo>
                <a:lnTo>
                  <a:pt x="5854" y="1452"/>
                </a:lnTo>
                <a:lnTo>
                  <a:pt x="5814" y="1380"/>
                </a:lnTo>
                <a:lnTo>
                  <a:pt x="5770" y="1310"/>
                </a:lnTo>
                <a:lnTo>
                  <a:pt x="5724" y="1240"/>
                </a:lnTo>
                <a:lnTo>
                  <a:pt x="5676" y="1174"/>
                </a:lnTo>
                <a:lnTo>
                  <a:pt x="5626" y="1108"/>
                </a:lnTo>
                <a:lnTo>
                  <a:pt x="5574" y="1044"/>
                </a:lnTo>
                <a:lnTo>
                  <a:pt x="5520" y="984"/>
                </a:lnTo>
                <a:lnTo>
                  <a:pt x="5466" y="924"/>
                </a:lnTo>
                <a:lnTo>
                  <a:pt x="5408" y="866"/>
                </a:lnTo>
                <a:lnTo>
                  <a:pt x="5348" y="810"/>
                </a:lnTo>
                <a:lnTo>
                  <a:pt x="5288" y="754"/>
                </a:lnTo>
                <a:lnTo>
                  <a:pt x="5224" y="702"/>
                </a:lnTo>
                <a:lnTo>
                  <a:pt x="5160" y="652"/>
                </a:lnTo>
                <a:lnTo>
                  <a:pt x="5094" y="602"/>
                </a:lnTo>
                <a:lnTo>
                  <a:pt x="5028" y="556"/>
                </a:lnTo>
                <a:lnTo>
                  <a:pt x="4958" y="510"/>
                </a:lnTo>
                <a:lnTo>
                  <a:pt x="4888" y="468"/>
                </a:lnTo>
                <a:lnTo>
                  <a:pt x="4816" y="426"/>
                </a:lnTo>
                <a:lnTo>
                  <a:pt x="4742" y="386"/>
                </a:lnTo>
                <a:lnTo>
                  <a:pt x="4668" y="350"/>
                </a:lnTo>
                <a:lnTo>
                  <a:pt x="4592" y="314"/>
                </a:lnTo>
                <a:lnTo>
                  <a:pt x="4514" y="280"/>
                </a:lnTo>
                <a:lnTo>
                  <a:pt x="4434" y="248"/>
                </a:lnTo>
                <a:lnTo>
                  <a:pt x="4354" y="218"/>
                </a:lnTo>
                <a:lnTo>
                  <a:pt x="4274" y="190"/>
                </a:lnTo>
                <a:lnTo>
                  <a:pt x="4192" y="164"/>
                </a:lnTo>
                <a:lnTo>
                  <a:pt x="4108" y="138"/>
                </a:lnTo>
                <a:lnTo>
                  <a:pt x="4024" y="116"/>
                </a:lnTo>
                <a:lnTo>
                  <a:pt x="3938" y="96"/>
                </a:lnTo>
                <a:lnTo>
                  <a:pt x="3852" y="78"/>
                </a:lnTo>
                <a:lnTo>
                  <a:pt x="3764" y="62"/>
                </a:lnTo>
                <a:lnTo>
                  <a:pt x="3676" y="46"/>
                </a:lnTo>
                <a:lnTo>
                  <a:pt x="3588" y="34"/>
                </a:lnTo>
                <a:lnTo>
                  <a:pt x="3498" y="24"/>
                </a:lnTo>
                <a:lnTo>
                  <a:pt x="3408" y="14"/>
                </a:lnTo>
                <a:lnTo>
                  <a:pt x="3316" y="8"/>
                </a:lnTo>
                <a:lnTo>
                  <a:pt x="3224" y="4"/>
                </a:lnTo>
                <a:lnTo>
                  <a:pt x="3132" y="0"/>
                </a:lnTo>
                <a:lnTo>
                  <a:pt x="3038" y="0"/>
                </a:lnTo>
                <a:lnTo>
                  <a:pt x="2944" y="2"/>
                </a:lnTo>
                <a:lnTo>
                  <a:pt x="2850" y="4"/>
                </a:lnTo>
                <a:lnTo>
                  <a:pt x="2756" y="10"/>
                </a:lnTo>
                <a:lnTo>
                  <a:pt x="2660" y="18"/>
                </a:lnTo>
                <a:lnTo>
                  <a:pt x="2564" y="26"/>
                </a:lnTo>
                <a:lnTo>
                  <a:pt x="2468" y="38"/>
                </a:lnTo>
                <a:lnTo>
                  <a:pt x="2372" y="52"/>
                </a:lnTo>
                <a:lnTo>
                  <a:pt x="2276" y="68"/>
                </a:lnTo>
                <a:lnTo>
                  <a:pt x="2180" y="86"/>
                </a:lnTo>
                <a:lnTo>
                  <a:pt x="2082" y="104"/>
                </a:lnTo>
                <a:lnTo>
                  <a:pt x="1986" y="126"/>
                </a:lnTo>
                <a:lnTo>
                  <a:pt x="1888" y="150"/>
                </a:lnTo>
                <a:lnTo>
                  <a:pt x="1790" y="176"/>
                </a:lnTo>
                <a:lnTo>
                  <a:pt x="1694" y="204"/>
                </a:lnTo>
                <a:lnTo>
                  <a:pt x="1596" y="234"/>
                </a:lnTo>
                <a:lnTo>
                  <a:pt x="1498" y="266"/>
                </a:lnTo>
                <a:lnTo>
                  <a:pt x="1402" y="300"/>
                </a:lnTo>
                <a:lnTo>
                  <a:pt x="1304" y="338"/>
                </a:lnTo>
                <a:lnTo>
                  <a:pt x="1208" y="376"/>
                </a:lnTo>
                <a:lnTo>
                  <a:pt x="1112" y="416"/>
                </a:lnTo>
                <a:lnTo>
                  <a:pt x="1014" y="460"/>
                </a:lnTo>
                <a:lnTo>
                  <a:pt x="918" y="504"/>
                </a:lnTo>
                <a:lnTo>
                  <a:pt x="824" y="552"/>
                </a:lnTo>
                <a:lnTo>
                  <a:pt x="728" y="600"/>
                </a:lnTo>
                <a:lnTo>
                  <a:pt x="634" y="652"/>
                </a:lnTo>
                <a:lnTo>
                  <a:pt x="634" y="652"/>
                </a:lnTo>
                <a:close/>
              </a:path>
            </a:pathLst>
          </a:custGeom>
          <a:solidFill>
            <a:srgbClr val="72bee5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Freeform 8"/>
          <p:cNvSpPr/>
          <p:nvPr/>
        </p:nvSpPr>
        <p:spPr>
          <a:xfrm>
            <a:off x="1027497" y="902106"/>
            <a:ext cx="9754057" cy="5049159"/>
          </a:xfrm>
          <a:custGeom>
            <a:avLst/>
            <a:gdLst>
              <a:gd name="T0" fmla="*/ 322 w 12920"/>
              <a:gd name="T1" fmla="*/ 6688 h 6688"/>
              <a:gd name="T2" fmla="*/ 290 w 12920"/>
              <a:gd name="T3" fmla="*/ 6688 h 6688"/>
              <a:gd name="T4" fmla="*/ 228 w 12920"/>
              <a:gd name="T5" fmla="*/ 6674 h 6688"/>
              <a:gd name="T6" fmla="*/ 172 w 12920"/>
              <a:gd name="T7" fmla="*/ 6652 h 6688"/>
              <a:gd name="T8" fmla="*/ 120 w 12920"/>
              <a:gd name="T9" fmla="*/ 6618 h 6688"/>
              <a:gd name="T10" fmla="*/ 98 w 12920"/>
              <a:gd name="T11" fmla="*/ 6598 h 6688"/>
              <a:gd name="T12" fmla="*/ 58 w 12920"/>
              <a:gd name="T13" fmla="*/ 6550 h 6688"/>
              <a:gd name="T14" fmla="*/ 26 w 12920"/>
              <a:gd name="T15" fmla="*/ 6494 h 6688"/>
              <a:gd name="T16" fmla="*/ 6 w 12920"/>
              <a:gd name="T17" fmla="*/ 6432 h 6688"/>
              <a:gd name="T18" fmla="*/ 0 w 12920"/>
              <a:gd name="T19" fmla="*/ 6366 h 6688"/>
              <a:gd name="T20" fmla="*/ 0 w 12920"/>
              <a:gd name="T21" fmla="*/ 322 h 6688"/>
              <a:gd name="T22" fmla="*/ 6 w 12920"/>
              <a:gd name="T23" fmla="*/ 258 h 6688"/>
              <a:gd name="T24" fmla="*/ 26 w 12920"/>
              <a:gd name="T25" fmla="*/ 198 h 6688"/>
              <a:gd name="T26" fmla="*/ 56 w 12920"/>
              <a:gd name="T27" fmla="*/ 142 h 6688"/>
              <a:gd name="T28" fmla="*/ 94 w 12920"/>
              <a:gd name="T29" fmla="*/ 94 h 6688"/>
              <a:gd name="T30" fmla="*/ 118 w 12920"/>
              <a:gd name="T31" fmla="*/ 74 h 6688"/>
              <a:gd name="T32" fmla="*/ 168 w 12920"/>
              <a:gd name="T33" fmla="*/ 38 h 6688"/>
              <a:gd name="T34" fmla="*/ 226 w 12920"/>
              <a:gd name="T35" fmla="*/ 14 h 6688"/>
              <a:gd name="T36" fmla="*/ 290 w 12920"/>
              <a:gd name="T37" fmla="*/ 2 h 6688"/>
              <a:gd name="T38" fmla="*/ 12596 w 12920"/>
              <a:gd name="T39" fmla="*/ 0 h 6688"/>
              <a:gd name="T40" fmla="*/ 12628 w 12920"/>
              <a:gd name="T41" fmla="*/ 2 h 6688"/>
              <a:gd name="T42" fmla="*/ 12688 w 12920"/>
              <a:gd name="T43" fmla="*/ 12 h 6688"/>
              <a:gd name="T44" fmla="*/ 12744 w 12920"/>
              <a:gd name="T45" fmla="*/ 36 h 6688"/>
              <a:gd name="T46" fmla="*/ 12794 w 12920"/>
              <a:gd name="T47" fmla="*/ 68 h 6688"/>
              <a:gd name="T48" fmla="*/ 12818 w 12920"/>
              <a:gd name="T49" fmla="*/ 88 h 6688"/>
              <a:gd name="T50" fmla="*/ 12860 w 12920"/>
              <a:gd name="T51" fmla="*/ 136 h 6688"/>
              <a:gd name="T52" fmla="*/ 12892 w 12920"/>
              <a:gd name="T53" fmla="*/ 192 h 6688"/>
              <a:gd name="T54" fmla="*/ 12912 w 12920"/>
              <a:gd name="T55" fmla="*/ 256 h 6688"/>
              <a:gd name="T56" fmla="*/ 12920 w 12920"/>
              <a:gd name="T57" fmla="*/ 322 h 6688"/>
              <a:gd name="T58" fmla="*/ 12920 w 12920"/>
              <a:gd name="T59" fmla="*/ 6366 h 6688"/>
              <a:gd name="T60" fmla="*/ 12912 w 12920"/>
              <a:gd name="T61" fmla="*/ 6438 h 6688"/>
              <a:gd name="T62" fmla="*/ 12888 w 12920"/>
              <a:gd name="T63" fmla="*/ 6506 h 6688"/>
              <a:gd name="T64" fmla="*/ 12850 w 12920"/>
              <a:gd name="T65" fmla="*/ 6566 h 6688"/>
              <a:gd name="T66" fmla="*/ 12802 w 12920"/>
              <a:gd name="T67" fmla="*/ 6614 h 6688"/>
              <a:gd name="T68" fmla="*/ 12780 w 12920"/>
              <a:gd name="T69" fmla="*/ 6632 h 6688"/>
              <a:gd name="T70" fmla="*/ 12734 w 12920"/>
              <a:gd name="T71" fmla="*/ 6658 h 6688"/>
              <a:gd name="T72" fmla="*/ 12682 w 12920"/>
              <a:gd name="T73" fmla="*/ 6678 h 6688"/>
              <a:gd name="T74" fmla="*/ 12626 w 12920"/>
              <a:gd name="T75" fmla="*/ 6688 h 6688"/>
              <a:gd name="T76" fmla="*/ 12596 w 12920"/>
              <a:gd name="T77" fmla="*/ 6688 h 668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920" h="6688">
                <a:moveTo>
                  <a:pt x="12596" y="6688"/>
                </a:moveTo>
                <a:lnTo>
                  <a:pt x="322" y="6688"/>
                </a:lnTo>
                <a:lnTo>
                  <a:pt x="322" y="6688"/>
                </a:lnTo>
                <a:lnTo>
                  <a:pt x="290" y="6688"/>
                </a:lnTo>
                <a:lnTo>
                  <a:pt x="260" y="6682"/>
                </a:lnTo>
                <a:lnTo>
                  <a:pt x="228" y="6674"/>
                </a:lnTo>
                <a:lnTo>
                  <a:pt x="200" y="6664"/>
                </a:lnTo>
                <a:lnTo>
                  <a:pt x="172" y="6652"/>
                </a:lnTo>
                <a:lnTo>
                  <a:pt x="146" y="6636"/>
                </a:lnTo>
                <a:lnTo>
                  <a:pt x="120" y="6618"/>
                </a:lnTo>
                <a:lnTo>
                  <a:pt x="98" y="6598"/>
                </a:lnTo>
                <a:lnTo>
                  <a:pt x="98" y="6598"/>
                </a:lnTo>
                <a:lnTo>
                  <a:pt x="76" y="6574"/>
                </a:lnTo>
                <a:lnTo>
                  <a:pt x="58" y="6550"/>
                </a:lnTo>
                <a:lnTo>
                  <a:pt x="40" y="6522"/>
                </a:lnTo>
                <a:lnTo>
                  <a:pt x="26" y="6494"/>
                </a:lnTo>
                <a:lnTo>
                  <a:pt x="14" y="6464"/>
                </a:lnTo>
                <a:lnTo>
                  <a:pt x="6" y="6432"/>
                </a:lnTo>
                <a:lnTo>
                  <a:pt x="2" y="6400"/>
                </a:lnTo>
                <a:lnTo>
                  <a:pt x="0" y="6366"/>
                </a:lnTo>
                <a:lnTo>
                  <a:pt x="0" y="322"/>
                </a:lnTo>
                <a:lnTo>
                  <a:pt x="0" y="322"/>
                </a:lnTo>
                <a:lnTo>
                  <a:pt x="2" y="290"/>
                </a:lnTo>
                <a:lnTo>
                  <a:pt x="6" y="258"/>
                </a:lnTo>
                <a:lnTo>
                  <a:pt x="14" y="226"/>
                </a:lnTo>
                <a:lnTo>
                  <a:pt x="26" y="198"/>
                </a:lnTo>
                <a:lnTo>
                  <a:pt x="38" y="168"/>
                </a:lnTo>
                <a:lnTo>
                  <a:pt x="56" y="142"/>
                </a:lnTo>
                <a:lnTo>
                  <a:pt x="74" y="118"/>
                </a:lnTo>
                <a:lnTo>
                  <a:pt x="94" y="94"/>
                </a:lnTo>
                <a:lnTo>
                  <a:pt x="94" y="94"/>
                </a:lnTo>
                <a:lnTo>
                  <a:pt x="118" y="74"/>
                </a:lnTo>
                <a:lnTo>
                  <a:pt x="142" y="54"/>
                </a:lnTo>
                <a:lnTo>
                  <a:pt x="168" y="38"/>
                </a:lnTo>
                <a:lnTo>
                  <a:pt x="198" y="26"/>
                </a:lnTo>
                <a:lnTo>
                  <a:pt x="226" y="14"/>
                </a:lnTo>
                <a:lnTo>
                  <a:pt x="258" y="6"/>
                </a:lnTo>
                <a:lnTo>
                  <a:pt x="290" y="2"/>
                </a:lnTo>
                <a:lnTo>
                  <a:pt x="322" y="0"/>
                </a:lnTo>
                <a:lnTo>
                  <a:pt x="12596" y="0"/>
                </a:lnTo>
                <a:lnTo>
                  <a:pt x="12596" y="0"/>
                </a:lnTo>
                <a:lnTo>
                  <a:pt x="12628" y="2"/>
                </a:lnTo>
                <a:lnTo>
                  <a:pt x="12658" y="6"/>
                </a:lnTo>
                <a:lnTo>
                  <a:pt x="12688" y="12"/>
                </a:lnTo>
                <a:lnTo>
                  <a:pt x="12718" y="24"/>
                </a:lnTo>
                <a:lnTo>
                  <a:pt x="12744" y="36"/>
                </a:lnTo>
                <a:lnTo>
                  <a:pt x="12770" y="50"/>
                </a:lnTo>
                <a:lnTo>
                  <a:pt x="12794" y="68"/>
                </a:lnTo>
                <a:lnTo>
                  <a:pt x="12818" y="88"/>
                </a:lnTo>
                <a:lnTo>
                  <a:pt x="12818" y="88"/>
                </a:lnTo>
                <a:lnTo>
                  <a:pt x="12840" y="110"/>
                </a:lnTo>
                <a:lnTo>
                  <a:pt x="12860" y="136"/>
                </a:lnTo>
                <a:lnTo>
                  <a:pt x="12878" y="164"/>
                </a:lnTo>
                <a:lnTo>
                  <a:pt x="12892" y="192"/>
                </a:lnTo>
                <a:lnTo>
                  <a:pt x="12904" y="222"/>
                </a:lnTo>
                <a:lnTo>
                  <a:pt x="12912" y="256"/>
                </a:lnTo>
                <a:lnTo>
                  <a:pt x="12918" y="288"/>
                </a:lnTo>
                <a:lnTo>
                  <a:pt x="12920" y="322"/>
                </a:lnTo>
                <a:lnTo>
                  <a:pt x="12920" y="6366"/>
                </a:lnTo>
                <a:lnTo>
                  <a:pt x="12920" y="6366"/>
                </a:lnTo>
                <a:lnTo>
                  <a:pt x="12918" y="6402"/>
                </a:lnTo>
                <a:lnTo>
                  <a:pt x="12912" y="6438"/>
                </a:lnTo>
                <a:lnTo>
                  <a:pt x="12902" y="6472"/>
                </a:lnTo>
                <a:lnTo>
                  <a:pt x="12888" y="6506"/>
                </a:lnTo>
                <a:lnTo>
                  <a:pt x="12870" y="6536"/>
                </a:lnTo>
                <a:lnTo>
                  <a:pt x="12850" y="6566"/>
                </a:lnTo>
                <a:lnTo>
                  <a:pt x="12828" y="6592"/>
                </a:lnTo>
                <a:lnTo>
                  <a:pt x="12802" y="6614"/>
                </a:lnTo>
                <a:lnTo>
                  <a:pt x="12802" y="6614"/>
                </a:lnTo>
                <a:lnTo>
                  <a:pt x="12780" y="6632"/>
                </a:lnTo>
                <a:lnTo>
                  <a:pt x="12758" y="6646"/>
                </a:lnTo>
                <a:lnTo>
                  <a:pt x="12734" y="6658"/>
                </a:lnTo>
                <a:lnTo>
                  <a:pt x="12708" y="6670"/>
                </a:lnTo>
                <a:lnTo>
                  <a:pt x="12682" y="6678"/>
                </a:lnTo>
                <a:lnTo>
                  <a:pt x="12654" y="6684"/>
                </a:lnTo>
                <a:lnTo>
                  <a:pt x="12626" y="6688"/>
                </a:lnTo>
                <a:lnTo>
                  <a:pt x="12596" y="6688"/>
                </a:lnTo>
                <a:lnTo>
                  <a:pt x="12596" y="6688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666767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Freeform 13"/>
          <p:cNvSpPr/>
          <p:nvPr/>
        </p:nvSpPr>
        <p:spPr>
          <a:xfrm>
            <a:off x="10435782" y="314749"/>
            <a:ext cx="857632" cy="274804"/>
          </a:xfrm>
          <a:custGeom>
            <a:avLst/>
            <a:gdLst>
              <a:gd name="T0" fmla="*/ 130 w 1136"/>
              <a:gd name="T1" fmla="*/ 364 h 364"/>
              <a:gd name="T2" fmla="*/ 116 w 1136"/>
              <a:gd name="T3" fmla="*/ 364 h 364"/>
              <a:gd name="T4" fmla="*/ 88 w 1136"/>
              <a:gd name="T5" fmla="*/ 356 h 364"/>
              <a:gd name="T6" fmla="*/ 64 w 1136"/>
              <a:gd name="T7" fmla="*/ 340 h 364"/>
              <a:gd name="T8" fmla="*/ 42 w 1136"/>
              <a:gd name="T9" fmla="*/ 318 h 364"/>
              <a:gd name="T10" fmla="*/ 32 w 1136"/>
              <a:gd name="T11" fmla="*/ 304 h 364"/>
              <a:gd name="T12" fmla="*/ 8 w 1136"/>
              <a:gd name="T13" fmla="*/ 252 h 364"/>
              <a:gd name="T14" fmla="*/ 0 w 1136"/>
              <a:gd name="T15" fmla="*/ 188 h 364"/>
              <a:gd name="T16" fmla="*/ 0 w 1136"/>
              <a:gd name="T17" fmla="*/ 178 h 364"/>
              <a:gd name="T18" fmla="*/ 2 w 1136"/>
              <a:gd name="T19" fmla="*/ 144 h 364"/>
              <a:gd name="T20" fmla="*/ 20 w 1136"/>
              <a:gd name="T21" fmla="*/ 84 h 364"/>
              <a:gd name="T22" fmla="*/ 34 w 1136"/>
              <a:gd name="T23" fmla="*/ 58 h 364"/>
              <a:gd name="T24" fmla="*/ 54 w 1136"/>
              <a:gd name="T25" fmla="*/ 34 h 364"/>
              <a:gd name="T26" fmla="*/ 78 w 1136"/>
              <a:gd name="T27" fmla="*/ 16 h 364"/>
              <a:gd name="T28" fmla="*/ 104 w 1136"/>
              <a:gd name="T29" fmla="*/ 4 h 364"/>
              <a:gd name="T30" fmla="*/ 130 w 1136"/>
              <a:gd name="T31" fmla="*/ 0 h 364"/>
              <a:gd name="T32" fmla="*/ 1006 w 1136"/>
              <a:gd name="T33" fmla="*/ 0 h 364"/>
              <a:gd name="T34" fmla="*/ 1032 w 1136"/>
              <a:gd name="T35" fmla="*/ 4 h 364"/>
              <a:gd name="T36" fmla="*/ 1056 w 1136"/>
              <a:gd name="T37" fmla="*/ 14 h 364"/>
              <a:gd name="T38" fmla="*/ 1080 w 1136"/>
              <a:gd name="T39" fmla="*/ 30 h 364"/>
              <a:gd name="T40" fmla="*/ 1098 w 1136"/>
              <a:gd name="T41" fmla="*/ 52 h 364"/>
              <a:gd name="T42" fmla="*/ 1106 w 1136"/>
              <a:gd name="T43" fmla="*/ 64 h 364"/>
              <a:gd name="T44" fmla="*/ 1120 w 1136"/>
              <a:gd name="T45" fmla="*/ 94 h 364"/>
              <a:gd name="T46" fmla="*/ 1130 w 1136"/>
              <a:gd name="T47" fmla="*/ 124 h 364"/>
              <a:gd name="T48" fmla="*/ 1136 w 1136"/>
              <a:gd name="T49" fmla="*/ 160 h 364"/>
              <a:gd name="T50" fmla="*/ 1136 w 1136"/>
              <a:gd name="T51" fmla="*/ 188 h 364"/>
              <a:gd name="T52" fmla="*/ 1134 w 1136"/>
              <a:gd name="T53" fmla="*/ 220 h 364"/>
              <a:gd name="T54" fmla="*/ 1118 w 1136"/>
              <a:gd name="T55" fmla="*/ 276 h 364"/>
              <a:gd name="T56" fmla="*/ 1106 w 1136"/>
              <a:gd name="T57" fmla="*/ 302 h 364"/>
              <a:gd name="T58" fmla="*/ 1086 w 1136"/>
              <a:gd name="T59" fmla="*/ 328 h 364"/>
              <a:gd name="T60" fmla="*/ 1062 w 1136"/>
              <a:gd name="T61" fmla="*/ 348 h 364"/>
              <a:gd name="T62" fmla="*/ 1036 w 1136"/>
              <a:gd name="T63" fmla="*/ 360 h 364"/>
              <a:gd name="T64" fmla="*/ 1006 w 1136"/>
              <a:gd name="T65" fmla="*/ 364 h 36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36" h="364">
                <a:moveTo>
                  <a:pt x="1006" y="364"/>
                </a:moveTo>
                <a:lnTo>
                  <a:pt x="130" y="364"/>
                </a:lnTo>
                <a:lnTo>
                  <a:pt x="130" y="364"/>
                </a:lnTo>
                <a:lnTo>
                  <a:pt x="116" y="364"/>
                </a:lnTo>
                <a:lnTo>
                  <a:pt x="102" y="360"/>
                </a:lnTo>
                <a:lnTo>
                  <a:pt x="88" y="356"/>
                </a:lnTo>
                <a:lnTo>
                  <a:pt x="76" y="348"/>
                </a:lnTo>
                <a:lnTo>
                  <a:pt x="64" y="340"/>
                </a:lnTo>
                <a:lnTo>
                  <a:pt x="52" y="330"/>
                </a:lnTo>
                <a:lnTo>
                  <a:pt x="42" y="318"/>
                </a:lnTo>
                <a:lnTo>
                  <a:pt x="32" y="304"/>
                </a:lnTo>
                <a:lnTo>
                  <a:pt x="32" y="304"/>
                </a:lnTo>
                <a:lnTo>
                  <a:pt x="20" y="280"/>
                </a:lnTo>
                <a:lnTo>
                  <a:pt x="8" y="252"/>
                </a:lnTo>
                <a:lnTo>
                  <a:pt x="2" y="220"/>
                </a:lnTo>
                <a:lnTo>
                  <a:pt x="0" y="188"/>
                </a:lnTo>
                <a:lnTo>
                  <a:pt x="0" y="178"/>
                </a:lnTo>
                <a:lnTo>
                  <a:pt x="0" y="178"/>
                </a:lnTo>
                <a:lnTo>
                  <a:pt x="0" y="160"/>
                </a:lnTo>
                <a:lnTo>
                  <a:pt x="2" y="144"/>
                </a:lnTo>
                <a:lnTo>
                  <a:pt x="10" y="112"/>
                </a:lnTo>
                <a:lnTo>
                  <a:pt x="20" y="84"/>
                </a:lnTo>
                <a:lnTo>
                  <a:pt x="34" y="58"/>
                </a:lnTo>
                <a:lnTo>
                  <a:pt x="34" y="58"/>
                </a:lnTo>
                <a:lnTo>
                  <a:pt x="44" y="46"/>
                </a:lnTo>
                <a:lnTo>
                  <a:pt x="54" y="34"/>
                </a:lnTo>
                <a:lnTo>
                  <a:pt x="66" y="24"/>
                </a:lnTo>
                <a:lnTo>
                  <a:pt x="78" y="16"/>
                </a:lnTo>
                <a:lnTo>
                  <a:pt x="90" y="10"/>
                </a:lnTo>
                <a:lnTo>
                  <a:pt x="104" y="4"/>
                </a:lnTo>
                <a:lnTo>
                  <a:pt x="116" y="2"/>
                </a:lnTo>
                <a:lnTo>
                  <a:pt x="130" y="0"/>
                </a:lnTo>
                <a:lnTo>
                  <a:pt x="1006" y="0"/>
                </a:lnTo>
                <a:lnTo>
                  <a:pt x="1006" y="0"/>
                </a:lnTo>
                <a:lnTo>
                  <a:pt x="1020" y="2"/>
                </a:lnTo>
                <a:lnTo>
                  <a:pt x="1032" y="4"/>
                </a:lnTo>
                <a:lnTo>
                  <a:pt x="1044" y="8"/>
                </a:lnTo>
                <a:lnTo>
                  <a:pt x="1056" y="14"/>
                </a:lnTo>
                <a:lnTo>
                  <a:pt x="1068" y="22"/>
                </a:lnTo>
                <a:lnTo>
                  <a:pt x="1080" y="30"/>
                </a:lnTo>
                <a:lnTo>
                  <a:pt x="1090" y="40"/>
                </a:lnTo>
                <a:lnTo>
                  <a:pt x="1098" y="52"/>
                </a:lnTo>
                <a:lnTo>
                  <a:pt x="1098" y="52"/>
                </a:lnTo>
                <a:lnTo>
                  <a:pt x="1106" y="64"/>
                </a:lnTo>
                <a:lnTo>
                  <a:pt x="1114" y="78"/>
                </a:lnTo>
                <a:lnTo>
                  <a:pt x="1120" y="94"/>
                </a:lnTo>
                <a:lnTo>
                  <a:pt x="1126" y="108"/>
                </a:lnTo>
                <a:lnTo>
                  <a:pt x="1130" y="124"/>
                </a:lnTo>
                <a:lnTo>
                  <a:pt x="1134" y="142"/>
                </a:lnTo>
                <a:lnTo>
                  <a:pt x="1136" y="160"/>
                </a:lnTo>
                <a:lnTo>
                  <a:pt x="1136" y="178"/>
                </a:lnTo>
                <a:lnTo>
                  <a:pt x="1136" y="188"/>
                </a:lnTo>
                <a:lnTo>
                  <a:pt x="1136" y="188"/>
                </a:lnTo>
                <a:lnTo>
                  <a:pt x="1134" y="220"/>
                </a:lnTo>
                <a:lnTo>
                  <a:pt x="1128" y="250"/>
                </a:lnTo>
                <a:lnTo>
                  <a:pt x="1118" y="276"/>
                </a:lnTo>
                <a:lnTo>
                  <a:pt x="1106" y="302"/>
                </a:lnTo>
                <a:lnTo>
                  <a:pt x="1106" y="302"/>
                </a:lnTo>
                <a:lnTo>
                  <a:pt x="1096" y="316"/>
                </a:lnTo>
                <a:lnTo>
                  <a:pt x="1086" y="328"/>
                </a:lnTo>
                <a:lnTo>
                  <a:pt x="1074" y="338"/>
                </a:lnTo>
                <a:lnTo>
                  <a:pt x="1062" y="348"/>
                </a:lnTo>
                <a:lnTo>
                  <a:pt x="1050" y="356"/>
                </a:lnTo>
                <a:lnTo>
                  <a:pt x="1036" y="360"/>
                </a:lnTo>
                <a:lnTo>
                  <a:pt x="1020" y="364"/>
                </a:lnTo>
                <a:lnTo>
                  <a:pt x="1006" y="364"/>
                </a:lnTo>
                <a:lnTo>
                  <a:pt x="1006" y="364"/>
                </a:lnTo>
                <a:close/>
              </a:path>
            </a:pathLst>
          </a:custGeom>
          <a:solidFill>
            <a:srgbClr val="f4c14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>
          <a:xfrm>
            <a:off x="10647172" y="358537"/>
            <a:ext cx="527716" cy="13654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000" b="0" i="0" u="none" strike="noStrike" cap="none" normalizeH="0" baseline="0">
                <a:solidFill>
                  <a:srgbClr val="ffffff"/>
                </a:solidFill>
                <a:effectLst/>
                <a:latin typeface="에스코어 드림 6 Bold"/>
                <a:ea typeface="에스코어 드림 6 Bold"/>
              </a:rPr>
              <a:t>LOGO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>
          <a:xfrm>
            <a:off x="1773396" y="1829195"/>
            <a:ext cx="2520049" cy="3271987"/>
          </a:xfrm>
          <a:prstGeom prst="rect">
            <a:avLst/>
          </a:prstGeom>
          <a:solidFill>
            <a:srgbClr val="eef2f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>
          <a:xfrm>
            <a:off x="4535032" y="1829195"/>
            <a:ext cx="2521559" cy="3271987"/>
          </a:xfrm>
          <a:prstGeom prst="rect">
            <a:avLst/>
          </a:prstGeom>
          <a:solidFill>
            <a:srgbClr val="eef2f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>
          <a:xfrm>
            <a:off x="7275529" y="1829195"/>
            <a:ext cx="2521559" cy="3271987"/>
          </a:xfrm>
          <a:prstGeom prst="rect">
            <a:avLst/>
          </a:prstGeom>
          <a:solidFill>
            <a:srgbClr val="eef2f2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 rot="0">
            <a:off x="2490606" y="2177985"/>
            <a:ext cx="1085629" cy="1087139"/>
            <a:chOff x="5237163" y="4414838"/>
            <a:chExt cx="2282825" cy="2286000"/>
          </a:xfrm>
        </p:grpSpPr>
        <p:sp>
          <p:nvSpPr>
            <p:cNvPr id="21" name="Freeform 18"/>
            <p:cNvSpPr/>
            <p:nvPr/>
          </p:nvSpPr>
          <p:spPr>
            <a:xfrm>
              <a:off x="5237163" y="4414838"/>
              <a:ext cx="2282825" cy="2286000"/>
            </a:xfrm>
            <a:custGeom>
              <a:avLst/>
              <a:gdLst>
                <a:gd name="T0" fmla="*/ 1438 w 1438"/>
                <a:gd name="T1" fmla="*/ 756 h 1440"/>
                <a:gd name="T2" fmla="*/ 1424 w 1438"/>
                <a:gd name="T3" fmla="*/ 864 h 1440"/>
                <a:gd name="T4" fmla="*/ 1394 w 1438"/>
                <a:gd name="T5" fmla="*/ 968 h 1440"/>
                <a:gd name="T6" fmla="*/ 1352 w 1438"/>
                <a:gd name="T7" fmla="*/ 1062 h 1440"/>
                <a:gd name="T8" fmla="*/ 1296 w 1438"/>
                <a:gd name="T9" fmla="*/ 1150 h 1440"/>
                <a:gd name="T10" fmla="*/ 1228 w 1438"/>
                <a:gd name="T11" fmla="*/ 1228 h 1440"/>
                <a:gd name="T12" fmla="*/ 1150 w 1438"/>
                <a:gd name="T13" fmla="*/ 1296 h 1440"/>
                <a:gd name="T14" fmla="*/ 1062 w 1438"/>
                <a:gd name="T15" fmla="*/ 1352 h 1440"/>
                <a:gd name="T16" fmla="*/ 966 w 1438"/>
                <a:gd name="T17" fmla="*/ 1396 h 1440"/>
                <a:gd name="T18" fmla="*/ 864 w 1438"/>
                <a:gd name="T19" fmla="*/ 1424 h 1440"/>
                <a:gd name="T20" fmla="*/ 756 w 1438"/>
                <a:gd name="T21" fmla="*/ 1438 h 1440"/>
                <a:gd name="T22" fmla="*/ 682 w 1438"/>
                <a:gd name="T23" fmla="*/ 1438 h 1440"/>
                <a:gd name="T24" fmla="*/ 574 w 1438"/>
                <a:gd name="T25" fmla="*/ 1424 h 1440"/>
                <a:gd name="T26" fmla="*/ 472 w 1438"/>
                <a:gd name="T27" fmla="*/ 1396 h 1440"/>
                <a:gd name="T28" fmla="*/ 376 w 1438"/>
                <a:gd name="T29" fmla="*/ 1352 h 1440"/>
                <a:gd name="T30" fmla="*/ 288 w 1438"/>
                <a:gd name="T31" fmla="*/ 1296 h 1440"/>
                <a:gd name="T32" fmla="*/ 210 w 1438"/>
                <a:gd name="T33" fmla="*/ 1228 h 1440"/>
                <a:gd name="T34" fmla="*/ 142 w 1438"/>
                <a:gd name="T35" fmla="*/ 1150 h 1440"/>
                <a:gd name="T36" fmla="*/ 86 w 1438"/>
                <a:gd name="T37" fmla="*/ 1062 h 1440"/>
                <a:gd name="T38" fmla="*/ 44 w 1438"/>
                <a:gd name="T39" fmla="*/ 968 h 1440"/>
                <a:gd name="T40" fmla="*/ 14 w 1438"/>
                <a:gd name="T41" fmla="*/ 864 h 1440"/>
                <a:gd name="T42" fmla="*/ 0 w 1438"/>
                <a:gd name="T43" fmla="*/ 756 h 1440"/>
                <a:gd name="T44" fmla="*/ 0 w 1438"/>
                <a:gd name="T45" fmla="*/ 682 h 1440"/>
                <a:gd name="T46" fmla="*/ 14 w 1438"/>
                <a:gd name="T47" fmla="*/ 574 h 1440"/>
                <a:gd name="T48" fmla="*/ 44 w 1438"/>
                <a:gd name="T49" fmla="*/ 472 h 1440"/>
                <a:gd name="T50" fmla="*/ 86 w 1438"/>
                <a:gd name="T51" fmla="*/ 378 h 1440"/>
                <a:gd name="T52" fmla="*/ 142 w 1438"/>
                <a:gd name="T53" fmla="*/ 290 h 1440"/>
                <a:gd name="T54" fmla="*/ 210 w 1438"/>
                <a:gd name="T55" fmla="*/ 212 h 1440"/>
                <a:gd name="T56" fmla="*/ 288 w 1438"/>
                <a:gd name="T57" fmla="*/ 144 h 1440"/>
                <a:gd name="T58" fmla="*/ 376 w 1438"/>
                <a:gd name="T59" fmla="*/ 88 h 1440"/>
                <a:gd name="T60" fmla="*/ 472 w 1438"/>
                <a:gd name="T61" fmla="*/ 44 h 1440"/>
                <a:gd name="T62" fmla="*/ 574 w 1438"/>
                <a:gd name="T63" fmla="*/ 16 h 1440"/>
                <a:gd name="T64" fmla="*/ 682 w 1438"/>
                <a:gd name="T65" fmla="*/ 2 h 1440"/>
                <a:gd name="T66" fmla="*/ 756 w 1438"/>
                <a:gd name="T67" fmla="*/ 2 h 1440"/>
                <a:gd name="T68" fmla="*/ 864 w 1438"/>
                <a:gd name="T69" fmla="*/ 16 h 1440"/>
                <a:gd name="T70" fmla="*/ 966 w 1438"/>
                <a:gd name="T71" fmla="*/ 44 h 1440"/>
                <a:gd name="T72" fmla="*/ 1062 w 1438"/>
                <a:gd name="T73" fmla="*/ 88 h 1440"/>
                <a:gd name="T74" fmla="*/ 1150 w 1438"/>
                <a:gd name="T75" fmla="*/ 144 h 1440"/>
                <a:gd name="T76" fmla="*/ 1228 w 1438"/>
                <a:gd name="T77" fmla="*/ 212 h 1440"/>
                <a:gd name="T78" fmla="*/ 1296 w 1438"/>
                <a:gd name="T79" fmla="*/ 290 h 1440"/>
                <a:gd name="T80" fmla="*/ 1352 w 1438"/>
                <a:gd name="T81" fmla="*/ 378 h 1440"/>
                <a:gd name="T82" fmla="*/ 1394 w 1438"/>
                <a:gd name="T83" fmla="*/ 472 h 1440"/>
                <a:gd name="T84" fmla="*/ 1424 w 1438"/>
                <a:gd name="T85" fmla="*/ 574 h 1440"/>
                <a:gd name="T86" fmla="*/ 1438 w 1438"/>
                <a:gd name="T87" fmla="*/ 682 h 144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8" h="1440">
                  <a:moveTo>
                    <a:pt x="1438" y="720"/>
                  </a:moveTo>
                  <a:lnTo>
                    <a:pt x="1438" y="720"/>
                  </a:lnTo>
                  <a:lnTo>
                    <a:pt x="1438" y="756"/>
                  </a:lnTo>
                  <a:lnTo>
                    <a:pt x="1434" y="794"/>
                  </a:lnTo>
                  <a:lnTo>
                    <a:pt x="1430" y="830"/>
                  </a:lnTo>
                  <a:lnTo>
                    <a:pt x="1424" y="864"/>
                  </a:lnTo>
                  <a:lnTo>
                    <a:pt x="1416" y="900"/>
                  </a:lnTo>
                  <a:lnTo>
                    <a:pt x="1406" y="934"/>
                  </a:lnTo>
                  <a:lnTo>
                    <a:pt x="1394" y="968"/>
                  </a:lnTo>
                  <a:lnTo>
                    <a:pt x="1382" y="1000"/>
                  </a:lnTo>
                  <a:lnTo>
                    <a:pt x="1368" y="1032"/>
                  </a:lnTo>
                  <a:lnTo>
                    <a:pt x="1352" y="1062"/>
                  </a:lnTo>
                  <a:lnTo>
                    <a:pt x="1334" y="1092"/>
                  </a:lnTo>
                  <a:lnTo>
                    <a:pt x="1316" y="1122"/>
                  </a:lnTo>
                  <a:lnTo>
                    <a:pt x="1296" y="1150"/>
                  </a:lnTo>
                  <a:lnTo>
                    <a:pt x="1274" y="1178"/>
                  </a:lnTo>
                  <a:lnTo>
                    <a:pt x="1252" y="1204"/>
                  </a:lnTo>
                  <a:lnTo>
                    <a:pt x="1228" y="1228"/>
                  </a:lnTo>
                  <a:lnTo>
                    <a:pt x="1202" y="1252"/>
                  </a:lnTo>
                  <a:lnTo>
                    <a:pt x="1176" y="1274"/>
                  </a:lnTo>
                  <a:lnTo>
                    <a:pt x="1150" y="1296"/>
                  </a:lnTo>
                  <a:lnTo>
                    <a:pt x="1122" y="1316"/>
                  </a:lnTo>
                  <a:lnTo>
                    <a:pt x="1092" y="1336"/>
                  </a:lnTo>
                  <a:lnTo>
                    <a:pt x="1062" y="1352"/>
                  </a:lnTo>
                  <a:lnTo>
                    <a:pt x="1030" y="1368"/>
                  </a:lnTo>
                  <a:lnTo>
                    <a:pt x="998" y="1382"/>
                  </a:lnTo>
                  <a:lnTo>
                    <a:pt x="966" y="1396"/>
                  </a:lnTo>
                  <a:lnTo>
                    <a:pt x="932" y="1406"/>
                  </a:lnTo>
                  <a:lnTo>
                    <a:pt x="898" y="1416"/>
                  </a:lnTo>
                  <a:lnTo>
                    <a:pt x="864" y="1424"/>
                  </a:lnTo>
                  <a:lnTo>
                    <a:pt x="828" y="1430"/>
                  </a:lnTo>
                  <a:lnTo>
                    <a:pt x="792" y="1436"/>
                  </a:lnTo>
                  <a:lnTo>
                    <a:pt x="756" y="1438"/>
                  </a:lnTo>
                  <a:lnTo>
                    <a:pt x="718" y="1440"/>
                  </a:lnTo>
                  <a:lnTo>
                    <a:pt x="718" y="1440"/>
                  </a:lnTo>
                  <a:lnTo>
                    <a:pt x="682" y="1438"/>
                  </a:lnTo>
                  <a:lnTo>
                    <a:pt x="646" y="1436"/>
                  </a:lnTo>
                  <a:lnTo>
                    <a:pt x="610" y="1430"/>
                  </a:lnTo>
                  <a:lnTo>
                    <a:pt x="574" y="1424"/>
                  </a:lnTo>
                  <a:lnTo>
                    <a:pt x="540" y="1416"/>
                  </a:lnTo>
                  <a:lnTo>
                    <a:pt x="506" y="1406"/>
                  </a:lnTo>
                  <a:lnTo>
                    <a:pt x="472" y="1396"/>
                  </a:lnTo>
                  <a:lnTo>
                    <a:pt x="440" y="1382"/>
                  </a:lnTo>
                  <a:lnTo>
                    <a:pt x="408" y="1368"/>
                  </a:lnTo>
                  <a:lnTo>
                    <a:pt x="376" y="1352"/>
                  </a:lnTo>
                  <a:lnTo>
                    <a:pt x="346" y="1336"/>
                  </a:lnTo>
                  <a:lnTo>
                    <a:pt x="316" y="1316"/>
                  </a:lnTo>
                  <a:lnTo>
                    <a:pt x="288" y="1296"/>
                  </a:lnTo>
                  <a:lnTo>
                    <a:pt x="262" y="1274"/>
                  </a:lnTo>
                  <a:lnTo>
                    <a:pt x="236" y="1252"/>
                  </a:lnTo>
                  <a:lnTo>
                    <a:pt x="210" y="1228"/>
                  </a:lnTo>
                  <a:lnTo>
                    <a:pt x="186" y="1204"/>
                  </a:lnTo>
                  <a:lnTo>
                    <a:pt x="164" y="1178"/>
                  </a:lnTo>
                  <a:lnTo>
                    <a:pt x="142" y="1150"/>
                  </a:lnTo>
                  <a:lnTo>
                    <a:pt x="122" y="1122"/>
                  </a:lnTo>
                  <a:lnTo>
                    <a:pt x="104" y="1092"/>
                  </a:lnTo>
                  <a:lnTo>
                    <a:pt x="86" y="1062"/>
                  </a:lnTo>
                  <a:lnTo>
                    <a:pt x="70" y="1032"/>
                  </a:lnTo>
                  <a:lnTo>
                    <a:pt x="56" y="1000"/>
                  </a:lnTo>
                  <a:lnTo>
                    <a:pt x="44" y="968"/>
                  </a:lnTo>
                  <a:lnTo>
                    <a:pt x="32" y="934"/>
                  </a:lnTo>
                  <a:lnTo>
                    <a:pt x="22" y="900"/>
                  </a:lnTo>
                  <a:lnTo>
                    <a:pt x="14" y="864"/>
                  </a:lnTo>
                  <a:lnTo>
                    <a:pt x="8" y="830"/>
                  </a:lnTo>
                  <a:lnTo>
                    <a:pt x="4" y="794"/>
                  </a:lnTo>
                  <a:lnTo>
                    <a:pt x="0" y="756"/>
                  </a:lnTo>
                  <a:lnTo>
                    <a:pt x="0" y="720"/>
                  </a:lnTo>
                  <a:lnTo>
                    <a:pt x="0" y="720"/>
                  </a:lnTo>
                  <a:lnTo>
                    <a:pt x="0" y="682"/>
                  </a:lnTo>
                  <a:lnTo>
                    <a:pt x="4" y="646"/>
                  </a:lnTo>
                  <a:lnTo>
                    <a:pt x="8" y="610"/>
                  </a:lnTo>
                  <a:lnTo>
                    <a:pt x="14" y="574"/>
                  </a:lnTo>
                  <a:lnTo>
                    <a:pt x="22" y="540"/>
                  </a:lnTo>
                  <a:lnTo>
                    <a:pt x="32" y="506"/>
                  </a:lnTo>
                  <a:lnTo>
                    <a:pt x="44" y="472"/>
                  </a:lnTo>
                  <a:lnTo>
                    <a:pt x="56" y="440"/>
                  </a:lnTo>
                  <a:lnTo>
                    <a:pt x="70" y="408"/>
                  </a:lnTo>
                  <a:lnTo>
                    <a:pt x="86" y="378"/>
                  </a:lnTo>
                  <a:lnTo>
                    <a:pt x="104" y="346"/>
                  </a:lnTo>
                  <a:lnTo>
                    <a:pt x="122" y="318"/>
                  </a:lnTo>
                  <a:lnTo>
                    <a:pt x="142" y="290"/>
                  </a:lnTo>
                  <a:lnTo>
                    <a:pt x="164" y="262"/>
                  </a:lnTo>
                  <a:lnTo>
                    <a:pt x="186" y="236"/>
                  </a:lnTo>
                  <a:lnTo>
                    <a:pt x="210" y="212"/>
                  </a:lnTo>
                  <a:lnTo>
                    <a:pt x="236" y="188"/>
                  </a:lnTo>
                  <a:lnTo>
                    <a:pt x="262" y="164"/>
                  </a:lnTo>
                  <a:lnTo>
                    <a:pt x="288" y="144"/>
                  </a:lnTo>
                  <a:lnTo>
                    <a:pt x="316" y="124"/>
                  </a:lnTo>
                  <a:lnTo>
                    <a:pt x="346" y="104"/>
                  </a:lnTo>
                  <a:lnTo>
                    <a:pt x="376" y="88"/>
                  </a:lnTo>
                  <a:lnTo>
                    <a:pt x="408" y="72"/>
                  </a:lnTo>
                  <a:lnTo>
                    <a:pt x="440" y="58"/>
                  </a:lnTo>
                  <a:lnTo>
                    <a:pt x="472" y="44"/>
                  </a:lnTo>
                  <a:lnTo>
                    <a:pt x="506" y="32"/>
                  </a:lnTo>
                  <a:lnTo>
                    <a:pt x="540" y="24"/>
                  </a:lnTo>
                  <a:lnTo>
                    <a:pt x="574" y="16"/>
                  </a:lnTo>
                  <a:lnTo>
                    <a:pt x="610" y="8"/>
                  </a:lnTo>
                  <a:lnTo>
                    <a:pt x="646" y="4"/>
                  </a:lnTo>
                  <a:lnTo>
                    <a:pt x="682" y="2"/>
                  </a:lnTo>
                  <a:lnTo>
                    <a:pt x="718" y="0"/>
                  </a:lnTo>
                  <a:lnTo>
                    <a:pt x="718" y="0"/>
                  </a:lnTo>
                  <a:lnTo>
                    <a:pt x="756" y="2"/>
                  </a:lnTo>
                  <a:lnTo>
                    <a:pt x="792" y="4"/>
                  </a:lnTo>
                  <a:lnTo>
                    <a:pt x="828" y="8"/>
                  </a:lnTo>
                  <a:lnTo>
                    <a:pt x="864" y="16"/>
                  </a:lnTo>
                  <a:lnTo>
                    <a:pt x="898" y="24"/>
                  </a:lnTo>
                  <a:lnTo>
                    <a:pt x="932" y="32"/>
                  </a:lnTo>
                  <a:lnTo>
                    <a:pt x="966" y="44"/>
                  </a:lnTo>
                  <a:lnTo>
                    <a:pt x="998" y="58"/>
                  </a:lnTo>
                  <a:lnTo>
                    <a:pt x="1030" y="72"/>
                  </a:lnTo>
                  <a:lnTo>
                    <a:pt x="1062" y="88"/>
                  </a:lnTo>
                  <a:lnTo>
                    <a:pt x="1092" y="104"/>
                  </a:lnTo>
                  <a:lnTo>
                    <a:pt x="1122" y="124"/>
                  </a:lnTo>
                  <a:lnTo>
                    <a:pt x="1150" y="144"/>
                  </a:lnTo>
                  <a:lnTo>
                    <a:pt x="1176" y="164"/>
                  </a:lnTo>
                  <a:lnTo>
                    <a:pt x="1202" y="188"/>
                  </a:lnTo>
                  <a:lnTo>
                    <a:pt x="1228" y="212"/>
                  </a:lnTo>
                  <a:lnTo>
                    <a:pt x="1252" y="236"/>
                  </a:lnTo>
                  <a:lnTo>
                    <a:pt x="1274" y="262"/>
                  </a:lnTo>
                  <a:lnTo>
                    <a:pt x="1296" y="290"/>
                  </a:lnTo>
                  <a:lnTo>
                    <a:pt x="1316" y="318"/>
                  </a:lnTo>
                  <a:lnTo>
                    <a:pt x="1334" y="346"/>
                  </a:lnTo>
                  <a:lnTo>
                    <a:pt x="1352" y="378"/>
                  </a:lnTo>
                  <a:lnTo>
                    <a:pt x="1368" y="408"/>
                  </a:lnTo>
                  <a:lnTo>
                    <a:pt x="1382" y="440"/>
                  </a:lnTo>
                  <a:lnTo>
                    <a:pt x="1394" y="472"/>
                  </a:lnTo>
                  <a:lnTo>
                    <a:pt x="1406" y="506"/>
                  </a:lnTo>
                  <a:lnTo>
                    <a:pt x="1416" y="540"/>
                  </a:lnTo>
                  <a:lnTo>
                    <a:pt x="1424" y="574"/>
                  </a:lnTo>
                  <a:lnTo>
                    <a:pt x="1430" y="610"/>
                  </a:lnTo>
                  <a:lnTo>
                    <a:pt x="1434" y="646"/>
                  </a:lnTo>
                  <a:lnTo>
                    <a:pt x="1438" y="682"/>
                  </a:lnTo>
                  <a:lnTo>
                    <a:pt x="1438" y="720"/>
                  </a:lnTo>
                  <a:lnTo>
                    <a:pt x="1438" y="720"/>
                  </a:lnTo>
                  <a:close/>
                </a:path>
              </a:pathLst>
            </a:custGeom>
            <a:solidFill>
              <a:srgbClr val="7ec2c5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grpSp>
          <p:nvGrpSpPr>
            <p:cNvPr id="2" name="그룹 1"/>
            <p:cNvGrpSpPr/>
            <p:nvPr/>
          </p:nvGrpSpPr>
          <p:grpSpPr>
            <a:xfrm rot="0">
              <a:off x="5884863" y="5103813"/>
              <a:ext cx="1000125" cy="904875"/>
              <a:chOff x="5884863" y="5103813"/>
              <a:chExt cx="1000125" cy="904875"/>
            </a:xfrm>
          </p:grpSpPr>
          <p:sp>
            <p:nvSpPr>
              <p:cNvPr id="22" name="Freeform 19"/>
              <p:cNvSpPr>
                <a:spLocks noEditPoints="1"/>
              </p:cNvSpPr>
              <p:nvPr/>
            </p:nvSpPr>
            <p:spPr>
              <a:xfrm>
                <a:off x="6034088" y="5103813"/>
                <a:ext cx="450850" cy="450850"/>
              </a:xfrm>
              <a:custGeom>
                <a:avLst/>
                <a:gdLst>
                  <a:gd name="T0" fmla="*/ 142 w 284"/>
                  <a:gd name="T1" fmla="*/ 284 h 284"/>
                  <a:gd name="T2" fmla="*/ 112 w 284"/>
                  <a:gd name="T3" fmla="*/ 282 h 284"/>
                  <a:gd name="T4" fmla="*/ 86 w 284"/>
                  <a:gd name="T5" fmla="*/ 274 h 284"/>
                  <a:gd name="T6" fmla="*/ 62 w 284"/>
                  <a:gd name="T7" fmla="*/ 260 h 284"/>
                  <a:gd name="T8" fmla="*/ 42 w 284"/>
                  <a:gd name="T9" fmla="*/ 244 h 284"/>
                  <a:gd name="T10" fmla="*/ 24 w 284"/>
                  <a:gd name="T11" fmla="*/ 222 h 284"/>
                  <a:gd name="T12" fmla="*/ 10 w 284"/>
                  <a:gd name="T13" fmla="*/ 198 h 284"/>
                  <a:gd name="T14" fmla="*/ 2 w 284"/>
                  <a:gd name="T15" fmla="*/ 172 h 284"/>
                  <a:gd name="T16" fmla="*/ 0 w 284"/>
                  <a:gd name="T17" fmla="*/ 142 h 284"/>
                  <a:gd name="T18" fmla="*/ 0 w 284"/>
                  <a:gd name="T19" fmla="*/ 128 h 284"/>
                  <a:gd name="T20" fmla="*/ 6 w 284"/>
                  <a:gd name="T21" fmla="*/ 100 h 284"/>
                  <a:gd name="T22" fmla="*/ 16 w 284"/>
                  <a:gd name="T23" fmla="*/ 76 h 284"/>
                  <a:gd name="T24" fmla="*/ 32 w 284"/>
                  <a:gd name="T25" fmla="*/ 52 h 284"/>
                  <a:gd name="T26" fmla="*/ 52 w 284"/>
                  <a:gd name="T27" fmla="*/ 34 h 284"/>
                  <a:gd name="T28" fmla="*/ 74 w 284"/>
                  <a:gd name="T29" fmla="*/ 18 h 284"/>
                  <a:gd name="T30" fmla="*/ 100 w 284"/>
                  <a:gd name="T31" fmla="*/ 8 h 284"/>
                  <a:gd name="T32" fmla="*/ 126 w 284"/>
                  <a:gd name="T33" fmla="*/ 2 h 284"/>
                  <a:gd name="T34" fmla="*/ 142 w 284"/>
                  <a:gd name="T35" fmla="*/ 0 h 284"/>
                  <a:gd name="T36" fmla="*/ 170 w 284"/>
                  <a:gd name="T37" fmla="*/ 4 h 284"/>
                  <a:gd name="T38" fmla="*/ 196 w 284"/>
                  <a:gd name="T39" fmla="*/ 12 h 284"/>
                  <a:gd name="T40" fmla="*/ 220 w 284"/>
                  <a:gd name="T41" fmla="*/ 26 h 284"/>
                  <a:gd name="T42" fmla="*/ 242 w 284"/>
                  <a:gd name="T43" fmla="*/ 42 h 284"/>
                  <a:gd name="T44" fmla="*/ 260 w 284"/>
                  <a:gd name="T45" fmla="*/ 64 h 284"/>
                  <a:gd name="T46" fmla="*/ 272 w 284"/>
                  <a:gd name="T47" fmla="*/ 88 h 284"/>
                  <a:gd name="T48" fmla="*/ 280 w 284"/>
                  <a:gd name="T49" fmla="*/ 114 h 284"/>
                  <a:gd name="T50" fmla="*/ 284 w 284"/>
                  <a:gd name="T51" fmla="*/ 142 h 284"/>
                  <a:gd name="T52" fmla="*/ 282 w 284"/>
                  <a:gd name="T53" fmla="*/ 158 h 284"/>
                  <a:gd name="T54" fmla="*/ 276 w 284"/>
                  <a:gd name="T55" fmla="*/ 184 h 284"/>
                  <a:gd name="T56" fmla="*/ 266 w 284"/>
                  <a:gd name="T57" fmla="*/ 210 h 284"/>
                  <a:gd name="T58" fmla="*/ 250 w 284"/>
                  <a:gd name="T59" fmla="*/ 234 h 284"/>
                  <a:gd name="T60" fmla="*/ 232 w 284"/>
                  <a:gd name="T61" fmla="*/ 252 h 284"/>
                  <a:gd name="T62" fmla="*/ 210 w 284"/>
                  <a:gd name="T63" fmla="*/ 268 h 284"/>
                  <a:gd name="T64" fmla="*/ 184 w 284"/>
                  <a:gd name="T65" fmla="*/ 278 h 284"/>
                  <a:gd name="T66" fmla="*/ 156 w 284"/>
                  <a:gd name="T67" fmla="*/ 284 h 284"/>
                  <a:gd name="T68" fmla="*/ 142 w 284"/>
                  <a:gd name="T69" fmla="*/ 284 h 284"/>
                  <a:gd name="T70" fmla="*/ 142 w 284"/>
                  <a:gd name="T71" fmla="*/ 42 h 284"/>
                  <a:gd name="T72" fmla="*/ 102 w 284"/>
                  <a:gd name="T73" fmla="*/ 50 h 284"/>
                  <a:gd name="T74" fmla="*/ 70 w 284"/>
                  <a:gd name="T75" fmla="*/ 72 h 284"/>
                  <a:gd name="T76" fmla="*/ 48 w 284"/>
                  <a:gd name="T77" fmla="*/ 104 h 284"/>
                  <a:gd name="T78" fmla="*/ 40 w 284"/>
                  <a:gd name="T79" fmla="*/ 142 h 284"/>
                  <a:gd name="T80" fmla="*/ 42 w 284"/>
                  <a:gd name="T81" fmla="*/ 164 h 284"/>
                  <a:gd name="T82" fmla="*/ 58 w 284"/>
                  <a:gd name="T83" fmla="*/ 198 h 284"/>
                  <a:gd name="T84" fmla="*/ 86 w 284"/>
                  <a:gd name="T85" fmla="*/ 226 h 284"/>
                  <a:gd name="T86" fmla="*/ 122 w 284"/>
                  <a:gd name="T87" fmla="*/ 242 h 284"/>
                  <a:gd name="T88" fmla="*/ 142 w 284"/>
                  <a:gd name="T89" fmla="*/ 244 h 284"/>
                  <a:gd name="T90" fmla="*/ 180 w 284"/>
                  <a:gd name="T91" fmla="*/ 236 h 284"/>
                  <a:gd name="T92" fmla="*/ 212 w 284"/>
                  <a:gd name="T93" fmla="*/ 214 h 284"/>
                  <a:gd name="T94" fmla="*/ 234 w 284"/>
                  <a:gd name="T95" fmla="*/ 182 h 284"/>
                  <a:gd name="T96" fmla="*/ 242 w 284"/>
                  <a:gd name="T97" fmla="*/ 142 h 284"/>
                  <a:gd name="T98" fmla="*/ 240 w 284"/>
                  <a:gd name="T99" fmla="*/ 122 h 284"/>
                  <a:gd name="T100" fmla="*/ 224 w 284"/>
                  <a:gd name="T101" fmla="*/ 86 h 284"/>
                  <a:gd name="T102" fmla="*/ 198 w 284"/>
                  <a:gd name="T103" fmla="*/ 60 h 284"/>
                  <a:gd name="T104" fmla="*/ 162 w 284"/>
                  <a:gd name="T105" fmla="*/ 44 h 284"/>
                  <a:gd name="T106" fmla="*/ 142 w 284"/>
                  <a:gd name="T107" fmla="*/ 42 h 28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4" h="284">
                    <a:moveTo>
                      <a:pt x="142" y="284"/>
                    </a:moveTo>
                    <a:lnTo>
                      <a:pt x="142" y="284"/>
                    </a:lnTo>
                    <a:lnTo>
                      <a:pt x="126" y="284"/>
                    </a:lnTo>
                    <a:lnTo>
                      <a:pt x="112" y="282"/>
                    </a:lnTo>
                    <a:lnTo>
                      <a:pt x="100" y="278"/>
                    </a:lnTo>
                    <a:lnTo>
                      <a:pt x="86" y="274"/>
                    </a:lnTo>
                    <a:lnTo>
                      <a:pt x="74" y="268"/>
                    </a:lnTo>
                    <a:lnTo>
                      <a:pt x="62" y="260"/>
                    </a:lnTo>
                    <a:lnTo>
                      <a:pt x="52" y="252"/>
                    </a:lnTo>
                    <a:lnTo>
                      <a:pt x="42" y="244"/>
                    </a:lnTo>
                    <a:lnTo>
                      <a:pt x="32" y="234"/>
                    </a:lnTo>
                    <a:lnTo>
                      <a:pt x="24" y="222"/>
                    </a:lnTo>
                    <a:lnTo>
                      <a:pt x="16" y="210"/>
                    </a:lnTo>
                    <a:lnTo>
                      <a:pt x="10" y="198"/>
                    </a:lnTo>
                    <a:lnTo>
                      <a:pt x="6" y="184"/>
                    </a:lnTo>
                    <a:lnTo>
                      <a:pt x="2" y="172"/>
                    </a:lnTo>
                    <a:lnTo>
                      <a:pt x="0" y="158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0" y="128"/>
                    </a:lnTo>
                    <a:lnTo>
                      <a:pt x="2" y="114"/>
                    </a:lnTo>
                    <a:lnTo>
                      <a:pt x="6" y="100"/>
                    </a:lnTo>
                    <a:lnTo>
                      <a:pt x="10" y="88"/>
                    </a:lnTo>
                    <a:lnTo>
                      <a:pt x="16" y="76"/>
                    </a:lnTo>
                    <a:lnTo>
                      <a:pt x="24" y="64"/>
                    </a:lnTo>
                    <a:lnTo>
                      <a:pt x="32" y="52"/>
                    </a:lnTo>
                    <a:lnTo>
                      <a:pt x="42" y="42"/>
                    </a:lnTo>
                    <a:lnTo>
                      <a:pt x="52" y="34"/>
                    </a:lnTo>
                    <a:lnTo>
                      <a:pt x="62" y="26"/>
                    </a:lnTo>
                    <a:lnTo>
                      <a:pt x="74" y="18"/>
                    </a:lnTo>
                    <a:lnTo>
                      <a:pt x="86" y="12"/>
                    </a:lnTo>
                    <a:lnTo>
                      <a:pt x="100" y="8"/>
                    </a:lnTo>
                    <a:lnTo>
                      <a:pt x="112" y="4"/>
                    </a:lnTo>
                    <a:lnTo>
                      <a:pt x="126" y="2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56" y="2"/>
                    </a:lnTo>
                    <a:lnTo>
                      <a:pt x="170" y="4"/>
                    </a:lnTo>
                    <a:lnTo>
                      <a:pt x="184" y="8"/>
                    </a:lnTo>
                    <a:lnTo>
                      <a:pt x="196" y="12"/>
                    </a:lnTo>
                    <a:lnTo>
                      <a:pt x="210" y="18"/>
                    </a:lnTo>
                    <a:lnTo>
                      <a:pt x="220" y="26"/>
                    </a:lnTo>
                    <a:lnTo>
                      <a:pt x="232" y="34"/>
                    </a:lnTo>
                    <a:lnTo>
                      <a:pt x="242" y="42"/>
                    </a:lnTo>
                    <a:lnTo>
                      <a:pt x="250" y="52"/>
                    </a:lnTo>
                    <a:lnTo>
                      <a:pt x="260" y="64"/>
                    </a:lnTo>
                    <a:lnTo>
                      <a:pt x="266" y="76"/>
                    </a:lnTo>
                    <a:lnTo>
                      <a:pt x="272" y="88"/>
                    </a:lnTo>
                    <a:lnTo>
                      <a:pt x="276" y="100"/>
                    </a:lnTo>
                    <a:lnTo>
                      <a:pt x="280" y="114"/>
                    </a:lnTo>
                    <a:lnTo>
                      <a:pt x="282" y="128"/>
                    </a:lnTo>
                    <a:lnTo>
                      <a:pt x="284" y="142"/>
                    </a:lnTo>
                    <a:lnTo>
                      <a:pt x="284" y="142"/>
                    </a:lnTo>
                    <a:lnTo>
                      <a:pt x="282" y="158"/>
                    </a:lnTo>
                    <a:lnTo>
                      <a:pt x="280" y="172"/>
                    </a:lnTo>
                    <a:lnTo>
                      <a:pt x="276" y="184"/>
                    </a:lnTo>
                    <a:lnTo>
                      <a:pt x="272" y="198"/>
                    </a:lnTo>
                    <a:lnTo>
                      <a:pt x="266" y="210"/>
                    </a:lnTo>
                    <a:lnTo>
                      <a:pt x="260" y="222"/>
                    </a:lnTo>
                    <a:lnTo>
                      <a:pt x="250" y="234"/>
                    </a:lnTo>
                    <a:lnTo>
                      <a:pt x="242" y="244"/>
                    </a:lnTo>
                    <a:lnTo>
                      <a:pt x="232" y="252"/>
                    </a:lnTo>
                    <a:lnTo>
                      <a:pt x="220" y="260"/>
                    </a:lnTo>
                    <a:lnTo>
                      <a:pt x="210" y="268"/>
                    </a:lnTo>
                    <a:lnTo>
                      <a:pt x="196" y="274"/>
                    </a:lnTo>
                    <a:lnTo>
                      <a:pt x="184" y="278"/>
                    </a:lnTo>
                    <a:lnTo>
                      <a:pt x="170" y="282"/>
                    </a:lnTo>
                    <a:lnTo>
                      <a:pt x="156" y="284"/>
                    </a:lnTo>
                    <a:lnTo>
                      <a:pt x="142" y="284"/>
                    </a:lnTo>
                    <a:lnTo>
                      <a:pt x="142" y="284"/>
                    </a:lnTo>
                    <a:close/>
                    <a:moveTo>
                      <a:pt x="142" y="42"/>
                    </a:moveTo>
                    <a:lnTo>
                      <a:pt x="142" y="42"/>
                    </a:lnTo>
                    <a:lnTo>
                      <a:pt x="122" y="44"/>
                    </a:lnTo>
                    <a:lnTo>
                      <a:pt x="102" y="50"/>
                    </a:lnTo>
                    <a:lnTo>
                      <a:pt x="86" y="60"/>
                    </a:lnTo>
                    <a:lnTo>
                      <a:pt x="70" y="72"/>
                    </a:lnTo>
                    <a:lnTo>
                      <a:pt x="58" y="86"/>
                    </a:lnTo>
                    <a:lnTo>
                      <a:pt x="48" y="104"/>
                    </a:lnTo>
                    <a:lnTo>
                      <a:pt x="42" y="122"/>
                    </a:lnTo>
                    <a:lnTo>
                      <a:pt x="40" y="142"/>
                    </a:lnTo>
                    <a:lnTo>
                      <a:pt x="40" y="142"/>
                    </a:lnTo>
                    <a:lnTo>
                      <a:pt x="42" y="164"/>
                    </a:lnTo>
                    <a:lnTo>
                      <a:pt x="48" y="182"/>
                    </a:lnTo>
                    <a:lnTo>
                      <a:pt x="58" y="198"/>
                    </a:lnTo>
                    <a:lnTo>
                      <a:pt x="70" y="214"/>
                    </a:lnTo>
                    <a:lnTo>
                      <a:pt x="86" y="226"/>
                    </a:lnTo>
                    <a:lnTo>
                      <a:pt x="102" y="236"/>
                    </a:lnTo>
                    <a:lnTo>
                      <a:pt x="122" y="242"/>
                    </a:lnTo>
                    <a:lnTo>
                      <a:pt x="142" y="244"/>
                    </a:lnTo>
                    <a:lnTo>
                      <a:pt x="142" y="244"/>
                    </a:lnTo>
                    <a:lnTo>
                      <a:pt x="162" y="242"/>
                    </a:lnTo>
                    <a:lnTo>
                      <a:pt x="180" y="236"/>
                    </a:lnTo>
                    <a:lnTo>
                      <a:pt x="198" y="226"/>
                    </a:lnTo>
                    <a:lnTo>
                      <a:pt x="212" y="214"/>
                    </a:lnTo>
                    <a:lnTo>
                      <a:pt x="224" y="198"/>
                    </a:lnTo>
                    <a:lnTo>
                      <a:pt x="234" y="182"/>
                    </a:lnTo>
                    <a:lnTo>
                      <a:pt x="240" y="164"/>
                    </a:lnTo>
                    <a:lnTo>
                      <a:pt x="242" y="142"/>
                    </a:lnTo>
                    <a:lnTo>
                      <a:pt x="242" y="142"/>
                    </a:lnTo>
                    <a:lnTo>
                      <a:pt x="240" y="122"/>
                    </a:lnTo>
                    <a:lnTo>
                      <a:pt x="234" y="104"/>
                    </a:lnTo>
                    <a:lnTo>
                      <a:pt x="224" y="86"/>
                    </a:lnTo>
                    <a:lnTo>
                      <a:pt x="212" y="72"/>
                    </a:lnTo>
                    <a:lnTo>
                      <a:pt x="198" y="60"/>
                    </a:lnTo>
                    <a:lnTo>
                      <a:pt x="180" y="50"/>
                    </a:lnTo>
                    <a:lnTo>
                      <a:pt x="162" y="44"/>
                    </a:lnTo>
                    <a:lnTo>
                      <a:pt x="142" y="42"/>
                    </a:lnTo>
                    <a:lnTo>
                      <a:pt x="142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3" name="Freeform 20"/>
              <p:cNvSpPr/>
              <p:nvPr/>
            </p:nvSpPr>
            <p:spPr>
              <a:xfrm>
                <a:off x="5884863" y="5545138"/>
                <a:ext cx="746125" cy="463550"/>
              </a:xfrm>
              <a:custGeom>
                <a:avLst/>
                <a:gdLst>
                  <a:gd name="T0" fmla="*/ 470 w 470"/>
                  <a:gd name="T1" fmla="*/ 292 h 292"/>
                  <a:gd name="T2" fmla="*/ 0 w 470"/>
                  <a:gd name="T3" fmla="*/ 292 h 292"/>
                  <a:gd name="T4" fmla="*/ 0 w 470"/>
                  <a:gd name="T5" fmla="*/ 40 h 292"/>
                  <a:gd name="T6" fmla="*/ 108 w 470"/>
                  <a:gd name="T7" fmla="*/ 0 h 292"/>
                  <a:gd name="T8" fmla="*/ 108 w 470"/>
                  <a:gd name="T9" fmla="*/ 0 h 292"/>
                  <a:gd name="T10" fmla="*/ 116 w 470"/>
                  <a:gd name="T11" fmla="*/ 0 h 292"/>
                  <a:gd name="T12" fmla="*/ 122 w 470"/>
                  <a:gd name="T13" fmla="*/ 2 h 292"/>
                  <a:gd name="T14" fmla="*/ 130 w 470"/>
                  <a:gd name="T15" fmla="*/ 6 h 292"/>
                  <a:gd name="T16" fmla="*/ 134 w 470"/>
                  <a:gd name="T17" fmla="*/ 14 h 292"/>
                  <a:gd name="T18" fmla="*/ 134 w 470"/>
                  <a:gd name="T19" fmla="*/ 14 h 292"/>
                  <a:gd name="T20" fmla="*/ 134 w 470"/>
                  <a:gd name="T21" fmla="*/ 22 h 292"/>
                  <a:gd name="T22" fmla="*/ 132 w 470"/>
                  <a:gd name="T23" fmla="*/ 28 h 292"/>
                  <a:gd name="T24" fmla="*/ 128 w 470"/>
                  <a:gd name="T25" fmla="*/ 36 h 292"/>
                  <a:gd name="T26" fmla="*/ 122 w 470"/>
                  <a:gd name="T27" fmla="*/ 40 h 292"/>
                  <a:gd name="T28" fmla="*/ 42 w 470"/>
                  <a:gd name="T29" fmla="*/ 68 h 292"/>
                  <a:gd name="T30" fmla="*/ 42 w 470"/>
                  <a:gd name="T31" fmla="*/ 252 h 292"/>
                  <a:gd name="T32" fmla="*/ 428 w 470"/>
                  <a:gd name="T33" fmla="*/ 252 h 292"/>
                  <a:gd name="T34" fmla="*/ 428 w 470"/>
                  <a:gd name="T35" fmla="*/ 68 h 292"/>
                  <a:gd name="T36" fmla="*/ 370 w 470"/>
                  <a:gd name="T37" fmla="*/ 38 h 292"/>
                  <a:gd name="T38" fmla="*/ 370 w 470"/>
                  <a:gd name="T39" fmla="*/ 38 h 292"/>
                  <a:gd name="T40" fmla="*/ 364 w 470"/>
                  <a:gd name="T41" fmla="*/ 34 h 292"/>
                  <a:gd name="T42" fmla="*/ 360 w 470"/>
                  <a:gd name="T43" fmla="*/ 26 h 292"/>
                  <a:gd name="T44" fmla="*/ 360 w 470"/>
                  <a:gd name="T45" fmla="*/ 20 h 292"/>
                  <a:gd name="T46" fmla="*/ 362 w 470"/>
                  <a:gd name="T47" fmla="*/ 12 h 292"/>
                  <a:gd name="T48" fmla="*/ 362 w 470"/>
                  <a:gd name="T49" fmla="*/ 12 h 292"/>
                  <a:gd name="T50" fmla="*/ 366 w 470"/>
                  <a:gd name="T51" fmla="*/ 4 h 292"/>
                  <a:gd name="T52" fmla="*/ 374 w 470"/>
                  <a:gd name="T53" fmla="*/ 0 h 292"/>
                  <a:gd name="T54" fmla="*/ 380 w 470"/>
                  <a:gd name="T55" fmla="*/ 0 h 292"/>
                  <a:gd name="T56" fmla="*/ 388 w 470"/>
                  <a:gd name="T57" fmla="*/ 2 h 292"/>
                  <a:gd name="T58" fmla="*/ 470 w 470"/>
                  <a:gd name="T59" fmla="*/ 42 h 292"/>
                  <a:gd name="T60" fmla="*/ 470 w 470"/>
                  <a:gd name="T61" fmla="*/ 292 h 292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0" h="292">
                    <a:moveTo>
                      <a:pt x="470" y="292"/>
                    </a:moveTo>
                    <a:lnTo>
                      <a:pt x="0" y="292"/>
                    </a:lnTo>
                    <a:lnTo>
                      <a:pt x="0" y="40"/>
                    </a:lnTo>
                    <a:lnTo>
                      <a:pt x="108" y="0"/>
                    </a:lnTo>
                    <a:lnTo>
                      <a:pt x="108" y="0"/>
                    </a:lnTo>
                    <a:lnTo>
                      <a:pt x="116" y="0"/>
                    </a:lnTo>
                    <a:lnTo>
                      <a:pt x="122" y="2"/>
                    </a:lnTo>
                    <a:lnTo>
                      <a:pt x="130" y="6"/>
                    </a:lnTo>
                    <a:lnTo>
                      <a:pt x="134" y="14"/>
                    </a:lnTo>
                    <a:lnTo>
                      <a:pt x="134" y="14"/>
                    </a:lnTo>
                    <a:lnTo>
                      <a:pt x="134" y="22"/>
                    </a:lnTo>
                    <a:lnTo>
                      <a:pt x="132" y="28"/>
                    </a:lnTo>
                    <a:lnTo>
                      <a:pt x="128" y="36"/>
                    </a:lnTo>
                    <a:lnTo>
                      <a:pt x="122" y="40"/>
                    </a:lnTo>
                    <a:lnTo>
                      <a:pt x="42" y="68"/>
                    </a:lnTo>
                    <a:lnTo>
                      <a:pt x="42" y="252"/>
                    </a:lnTo>
                    <a:lnTo>
                      <a:pt x="428" y="252"/>
                    </a:lnTo>
                    <a:lnTo>
                      <a:pt x="428" y="68"/>
                    </a:lnTo>
                    <a:lnTo>
                      <a:pt x="370" y="38"/>
                    </a:lnTo>
                    <a:lnTo>
                      <a:pt x="370" y="38"/>
                    </a:lnTo>
                    <a:lnTo>
                      <a:pt x="364" y="34"/>
                    </a:lnTo>
                    <a:lnTo>
                      <a:pt x="360" y="26"/>
                    </a:lnTo>
                    <a:lnTo>
                      <a:pt x="360" y="20"/>
                    </a:lnTo>
                    <a:lnTo>
                      <a:pt x="362" y="12"/>
                    </a:lnTo>
                    <a:lnTo>
                      <a:pt x="362" y="12"/>
                    </a:lnTo>
                    <a:lnTo>
                      <a:pt x="366" y="4"/>
                    </a:lnTo>
                    <a:lnTo>
                      <a:pt x="374" y="0"/>
                    </a:lnTo>
                    <a:lnTo>
                      <a:pt x="380" y="0"/>
                    </a:lnTo>
                    <a:lnTo>
                      <a:pt x="388" y="2"/>
                    </a:lnTo>
                    <a:lnTo>
                      <a:pt x="470" y="42"/>
                    </a:lnTo>
                    <a:lnTo>
                      <a:pt x="470" y="29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4" name="Freeform 21"/>
              <p:cNvSpPr/>
              <p:nvPr/>
            </p:nvSpPr>
            <p:spPr>
              <a:xfrm>
                <a:off x="6469063" y="5135563"/>
                <a:ext cx="292100" cy="390525"/>
              </a:xfrm>
              <a:custGeom>
                <a:avLst/>
                <a:gdLst>
                  <a:gd name="T0" fmla="*/ 60 w 184"/>
                  <a:gd name="T1" fmla="*/ 246 h 246"/>
                  <a:gd name="T2" fmla="*/ 46 w 184"/>
                  <a:gd name="T3" fmla="*/ 240 h 246"/>
                  <a:gd name="T4" fmla="*/ 40 w 184"/>
                  <a:gd name="T5" fmla="*/ 226 h 246"/>
                  <a:gd name="T6" fmla="*/ 42 w 184"/>
                  <a:gd name="T7" fmla="*/ 218 h 246"/>
                  <a:gd name="T8" fmla="*/ 52 w 184"/>
                  <a:gd name="T9" fmla="*/ 206 h 246"/>
                  <a:gd name="T10" fmla="*/ 60 w 184"/>
                  <a:gd name="T11" fmla="*/ 204 h 246"/>
                  <a:gd name="T12" fmla="*/ 92 w 184"/>
                  <a:gd name="T13" fmla="*/ 198 h 246"/>
                  <a:gd name="T14" fmla="*/ 118 w 184"/>
                  <a:gd name="T15" fmla="*/ 182 h 246"/>
                  <a:gd name="T16" fmla="*/ 136 w 184"/>
                  <a:gd name="T17" fmla="*/ 156 h 246"/>
                  <a:gd name="T18" fmla="*/ 142 w 184"/>
                  <a:gd name="T19" fmla="*/ 124 h 246"/>
                  <a:gd name="T20" fmla="*/ 140 w 184"/>
                  <a:gd name="T21" fmla="*/ 108 h 246"/>
                  <a:gd name="T22" fmla="*/ 128 w 184"/>
                  <a:gd name="T23" fmla="*/ 78 h 246"/>
                  <a:gd name="T24" fmla="*/ 106 w 184"/>
                  <a:gd name="T25" fmla="*/ 56 h 246"/>
                  <a:gd name="T26" fmla="*/ 76 w 184"/>
                  <a:gd name="T27" fmla="*/ 44 h 246"/>
                  <a:gd name="T28" fmla="*/ 60 w 184"/>
                  <a:gd name="T29" fmla="*/ 42 h 246"/>
                  <a:gd name="T30" fmla="*/ 28 w 184"/>
                  <a:gd name="T31" fmla="*/ 48 h 246"/>
                  <a:gd name="T32" fmla="*/ 20 w 184"/>
                  <a:gd name="T33" fmla="*/ 50 h 246"/>
                  <a:gd name="T34" fmla="*/ 6 w 184"/>
                  <a:gd name="T35" fmla="*/ 44 h 246"/>
                  <a:gd name="T36" fmla="*/ 2 w 184"/>
                  <a:gd name="T37" fmla="*/ 38 h 246"/>
                  <a:gd name="T38" fmla="*/ 2 w 184"/>
                  <a:gd name="T39" fmla="*/ 22 h 246"/>
                  <a:gd name="T40" fmla="*/ 12 w 184"/>
                  <a:gd name="T41" fmla="*/ 10 h 246"/>
                  <a:gd name="T42" fmla="*/ 24 w 184"/>
                  <a:gd name="T43" fmla="*/ 6 h 246"/>
                  <a:gd name="T44" fmla="*/ 48 w 184"/>
                  <a:gd name="T45" fmla="*/ 2 h 246"/>
                  <a:gd name="T46" fmla="*/ 60 w 184"/>
                  <a:gd name="T47" fmla="*/ 0 h 246"/>
                  <a:gd name="T48" fmla="*/ 86 w 184"/>
                  <a:gd name="T49" fmla="*/ 4 h 246"/>
                  <a:gd name="T50" fmla="*/ 108 w 184"/>
                  <a:gd name="T51" fmla="*/ 10 h 246"/>
                  <a:gd name="T52" fmla="*/ 148 w 184"/>
                  <a:gd name="T53" fmla="*/ 36 h 246"/>
                  <a:gd name="T54" fmla="*/ 174 w 184"/>
                  <a:gd name="T55" fmla="*/ 76 h 246"/>
                  <a:gd name="T56" fmla="*/ 180 w 184"/>
                  <a:gd name="T57" fmla="*/ 98 h 246"/>
                  <a:gd name="T58" fmla="*/ 184 w 184"/>
                  <a:gd name="T59" fmla="*/ 124 h 246"/>
                  <a:gd name="T60" fmla="*/ 182 w 184"/>
                  <a:gd name="T61" fmla="*/ 136 h 246"/>
                  <a:gd name="T62" fmla="*/ 178 w 184"/>
                  <a:gd name="T63" fmla="*/ 160 h 246"/>
                  <a:gd name="T64" fmla="*/ 162 w 184"/>
                  <a:gd name="T65" fmla="*/ 192 h 246"/>
                  <a:gd name="T66" fmla="*/ 130 w 184"/>
                  <a:gd name="T67" fmla="*/ 226 h 246"/>
                  <a:gd name="T68" fmla="*/ 96 w 184"/>
                  <a:gd name="T69" fmla="*/ 240 h 246"/>
                  <a:gd name="T70" fmla="*/ 74 w 184"/>
                  <a:gd name="T71" fmla="*/ 246 h 246"/>
                  <a:gd name="T72" fmla="*/ 60 w 184"/>
                  <a:gd name="T73" fmla="*/ 246 h 24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46">
                    <a:moveTo>
                      <a:pt x="60" y="246"/>
                    </a:moveTo>
                    <a:lnTo>
                      <a:pt x="60" y="246"/>
                    </a:lnTo>
                    <a:lnTo>
                      <a:pt x="52" y="244"/>
                    </a:lnTo>
                    <a:lnTo>
                      <a:pt x="46" y="240"/>
                    </a:lnTo>
                    <a:lnTo>
                      <a:pt x="42" y="234"/>
                    </a:lnTo>
                    <a:lnTo>
                      <a:pt x="40" y="226"/>
                    </a:lnTo>
                    <a:lnTo>
                      <a:pt x="40" y="226"/>
                    </a:lnTo>
                    <a:lnTo>
                      <a:pt x="42" y="218"/>
                    </a:lnTo>
                    <a:lnTo>
                      <a:pt x="46" y="212"/>
                    </a:lnTo>
                    <a:lnTo>
                      <a:pt x="52" y="206"/>
                    </a:lnTo>
                    <a:lnTo>
                      <a:pt x="60" y="204"/>
                    </a:lnTo>
                    <a:lnTo>
                      <a:pt x="60" y="204"/>
                    </a:lnTo>
                    <a:lnTo>
                      <a:pt x="76" y="204"/>
                    </a:lnTo>
                    <a:lnTo>
                      <a:pt x="92" y="198"/>
                    </a:lnTo>
                    <a:lnTo>
                      <a:pt x="106" y="192"/>
                    </a:lnTo>
                    <a:lnTo>
                      <a:pt x="118" y="182"/>
                    </a:lnTo>
                    <a:lnTo>
                      <a:pt x="128" y="168"/>
                    </a:lnTo>
                    <a:lnTo>
                      <a:pt x="136" y="156"/>
                    </a:lnTo>
                    <a:lnTo>
                      <a:pt x="140" y="140"/>
                    </a:lnTo>
                    <a:lnTo>
                      <a:pt x="142" y="124"/>
                    </a:lnTo>
                    <a:lnTo>
                      <a:pt x="142" y="124"/>
                    </a:lnTo>
                    <a:lnTo>
                      <a:pt x="140" y="108"/>
                    </a:lnTo>
                    <a:lnTo>
                      <a:pt x="136" y="92"/>
                    </a:lnTo>
                    <a:lnTo>
                      <a:pt x="128" y="78"/>
                    </a:lnTo>
                    <a:lnTo>
                      <a:pt x="118" y="66"/>
                    </a:lnTo>
                    <a:lnTo>
                      <a:pt x="106" y="56"/>
                    </a:lnTo>
                    <a:lnTo>
                      <a:pt x="92" y="48"/>
                    </a:lnTo>
                    <a:lnTo>
                      <a:pt x="76" y="44"/>
                    </a:lnTo>
                    <a:lnTo>
                      <a:pt x="60" y="42"/>
                    </a:lnTo>
                    <a:lnTo>
                      <a:pt x="60" y="42"/>
                    </a:lnTo>
                    <a:lnTo>
                      <a:pt x="44" y="44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0" y="50"/>
                    </a:lnTo>
                    <a:lnTo>
                      <a:pt x="12" y="48"/>
                    </a:lnTo>
                    <a:lnTo>
                      <a:pt x="6" y="44"/>
                    </a:lnTo>
                    <a:lnTo>
                      <a:pt x="2" y="38"/>
                    </a:lnTo>
                    <a:lnTo>
                      <a:pt x="2" y="38"/>
                    </a:lnTo>
                    <a:lnTo>
                      <a:pt x="0" y="30"/>
                    </a:lnTo>
                    <a:lnTo>
                      <a:pt x="2" y="22"/>
                    </a:lnTo>
                    <a:lnTo>
                      <a:pt x="6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4" y="6"/>
                    </a:lnTo>
                    <a:lnTo>
                      <a:pt x="36" y="4"/>
                    </a:lnTo>
                    <a:lnTo>
                      <a:pt x="48" y="2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74" y="2"/>
                    </a:lnTo>
                    <a:lnTo>
                      <a:pt x="86" y="4"/>
                    </a:lnTo>
                    <a:lnTo>
                      <a:pt x="96" y="6"/>
                    </a:lnTo>
                    <a:lnTo>
                      <a:pt x="108" y="10"/>
                    </a:lnTo>
                    <a:lnTo>
                      <a:pt x="130" y="22"/>
                    </a:lnTo>
                    <a:lnTo>
                      <a:pt x="148" y="36"/>
                    </a:lnTo>
                    <a:lnTo>
                      <a:pt x="162" y="54"/>
                    </a:lnTo>
                    <a:lnTo>
                      <a:pt x="174" y="76"/>
                    </a:lnTo>
                    <a:lnTo>
                      <a:pt x="178" y="88"/>
                    </a:lnTo>
                    <a:lnTo>
                      <a:pt x="180" y="98"/>
                    </a:lnTo>
                    <a:lnTo>
                      <a:pt x="182" y="110"/>
                    </a:lnTo>
                    <a:lnTo>
                      <a:pt x="184" y="124"/>
                    </a:lnTo>
                    <a:lnTo>
                      <a:pt x="184" y="124"/>
                    </a:lnTo>
                    <a:lnTo>
                      <a:pt x="182" y="136"/>
                    </a:lnTo>
                    <a:lnTo>
                      <a:pt x="180" y="148"/>
                    </a:lnTo>
                    <a:lnTo>
                      <a:pt x="178" y="160"/>
                    </a:lnTo>
                    <a:lnTo>
                      <a:pt x="174" y="172"/>
                    </a:lnTo>
                    <a:lnTo>
                      <a:pt x="162" y="192"/>
                    </a:lnTo>
                    <a:lnTo>
                      <a:pt x="148" y="210"/>
                    </a:lnTo>
                    <a:lnTo>
                      <a:pt x="130" y="226"/>
                    </a:lnTo>
                    <a:lnTo>
                      <a:pt x="108" y="236"/>
                    </a:lnTo>
                    <a:lnTo>
                      <a:pt x="96" y="240"/>
                    </a:lnTo>
                    <a:lnTo>
                      <a:pt x="86" y="244"/>
                    </a:lnTo>
                    <a:lnTo>
                      <a:pt x="74" y="246"/>
                    </a:lnTo>
                    <a:lnTo>
                      <a:pt x="60" y="246"/>
                    </a:lnTo>
                    <a:lnTo>
                      <a:pt x="60" y="2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5" name="Freeform 22"/>
              <p:cNvSpPr/>
              <p:nvPr/>
            </p:nvSpPr>
            <p:spPr>
              <a:xfrm>
                <a:off x="6672263" y="5507038"/>
                <a:ext cx="212725" cy="403225"/>
              </a:xfrm>
              <a:custGeom>
                <a:avLst/>
                <a:gdLst>
                  <a:gd name="T0" fmla="*/ 134 w 134"/>
                  <a:gd name="T1" fmla="*/ 254 h 254"/>
                  <a:gd name="T2" fmla="*/ 20 w 134"/>
                  <a:gd name="T3" fmla="*/ 254 h 254"/>
                  <a:gd name="T4" fmla="*/ 20 w 134"/>
                  <a:gd name="T5" fmla="*/ 254 h 254"/>
                  <a:gd name="T6" fmla="*/ 12 w 134"/>
                  <a:gd name="T7" fmla="*/ 252 h 254"/>
                  <a:gd name="T8" fmla="*/ 6 w 134"/>
                  <a:gd name="T9" fmla="*/ 248 h 254"/>
                  <a:gd name="T10" fmla="*/ 2 w 134"/>
                  <a:gd name="T11" fmla="*/ 240 h 254"/>
                  <a:gd name="T12" fmla="*/ 0 w 134"/>
                  <a:gd name="T13" fmla="*/ 232 h 254"/>
                  <a:gd name="T14" fmla="*/ 0 w 134"/>
                  <a:gd name="T15" fmla="*/ 232 h 254"/>
                  <a:gd name="T16" fmla="*/ 2 w 134"/>
                  <a:gd name="T17" fmla="*/ 224 h 254"/>
                  <a:gd name="T18" fmla="*/ 6 w 134"/>
                  <a:gd name="T19" fmla="*/ 218 h 254"/>
                  <a:gd name="T20" fmla="*/ 12 w 134"/>
                  <a:gd name="T21" fmla="*/ 214 h 254"/>
                  <a:gd name="T22" fmla="*/ 20 w 134"/>
                  <a:gd name="T23" fmla="*/ 212 h 254"/>
                  <a:gd name="T24" fmla="*/ 92 w 134"/>
                  <a:gd name="T25" fmla="*/ 212 h 254"/>
                  <a:gd name="T26" fmla="*/ 92 w 134"/>
                  <a:gd name="T27" fmla="*/ 62 h 254"/>
                  <a:gd name="T28" fmla="*/ 44 w 134"/>
                  <a:gd name="T29" fmla="*/ 38 h 254"/>
                  <a:gd name="T30" fmla="*/ 44 w 134"/>
                  <a:gd name="T31" fmla="*/ 38 h 254"/>
                  <a:gd name="T32" fmla="*/ 38 w 134"/>
                  <a:gd name="T33" fmla="*/ 34 h 254"/>
                  <a:gd name="T34" fmla="*/ 34 w 134"/>
                  <a:gd name="T35" fmla="*/ 28 h 254"/>
                  <a:gd name="T36" fmla="*/ 34 w 134"/>
                  <a:gd name="T37" fmla="*/ 20 h 254"/>
                  <a:gd name="T38" fmla="*/ 36 w 134"/>
                  <a:gd name="T39" fmla="*/ 12 h 254"/>
                  <a:gd name="T40" fmla="*/ 36 w 134"/>
                  <a:gd name="T41" fmla="*/ 12 h 254"/>
                  <a:gd name="T42" fmla="*/ 40 w 134"/>
                  <a:gd name="T43" fmla="*/ 4 h 254"/>
                  <a:gd name="T44" fmla="*/ 48 w 134"/>
                  <a:gd name="T45" fmla="*/ 0 h 254"/>
                  <a:gd name="T46" fmla="*/ 56 w 134"/>
                  <a:gd name="T47" fmla="*/ 0 h 254"/>
                  <a:gd name="T48" fmla="*/ 64 w 134"/>
                  <a:gd name="T49" fmla="*/ 2 h 254"/>
                  <a:gd name="T50" fmla="*/ 134 w 134"/>
                  <a:gd name="T51" fmla="*/ 36 h 254"/>
                  <a:gd name="T52" fmla="*/ 134 w 134"/>
                  <a:gd name="T53" fmla="*/ 254 h 25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34" h="254">
                    <a:moveTo>
                      <a:pt x="134" y="254"/>
                    </a:moveTo>
                    <a:lnTo>
                      <a:pt x="20" y="254"/>
                    </a:lnTo>
                    <a:lnTo>
                      <a:pt x="20" y="254"/>
                    </a:lnTo>
                    <a:lnTo>
                      <a:pt x="12" y="252"/>
                    </a:lnTo>
                    <a:lnTo>
                      <a:pt x="6" y="248"/>
                    </a:lnTo>
                    <a:lnTo>
                      <a:pt x="2" y="240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24"/>
                    </a:lnTo>
                    <a:lnTo>
                      <a:pt x="6" y="218"/>
                    </a:lnTo>
                    <a:lnTo>
                      <a:pt x="12" y="214"/>
                    </a:lnTo>
                    <a:lnTo>
                      <a:pt x="20" y="212"/>
                    </a:lnTo>
                    <a:lnTo>
                      <a:pt x="92" y="212"/>
                    </a:lnTo>
                    <a:lnTo>
                      <a:pt x="92" y="62"/>
                    </a:lnTo>
                    <a:lnTo>
                      <a:pt x="44" y="38"/>
                    </a:lnTo>
                    <a:lnTo>
                      <a:pt x="44" y="38"/>
                    </a:lnTo>
                    <a:lnTo>
                      <a:pt x="38" y="34"/>
                    </a:lnTo>
                    <a:lnTo>
                      <a:pt x="34" y="28"/>
                    </a:lnTo>
                    <a:lnTo>
                      <a:pt x="34" y="20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40" y="4"/>
                    </a:lnTo>
                    <a:lnTo>
                      <a:pt x="48" y="0"/>
                    </a:lnTo>
                    <a:lnTo>
                      <a:pt x="56" y="0"/>
                    </a:lnTo>
                    <a:lnTo>
                      <a:pt x="64" y="2"/>
                    </a:lnTo>
                    <a:lnTo>
                      <a:pt x="134" y="36"/>
                    </a:lnTo>
                    <a:lnTo>
                      <a:pt x="134" y="2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</p:grpSp>
      <p:grpSp>
        <p:nvGrpSpPr>
          <p:cNvPr id="5" name="그룹 4"/>
          <p:cNvGrpSpPr/>
          <p:nvPr/>
        </p:nvGrpSpPr>
        <p:grpSpPr>
          <a:xfrm rot="0">
            <a:off x="5253752" y="2174966"/>
            <a:ext cx="1085629" cy="1085629"/>
            <a:chOff x="11047413" y="4408488"/>
            <a:chExt cx="2282825" cy="2282825"/>
          </a:xfrm>
        </p:grpSpPr>
        <p:sp>
          <p:nvSpPr>
            <p:cNvPr id="26" name="Freeform 23"/>
            <p:cNvSpPr/>
            <p:nvPr/>
          </p:nvSpPr>
          <p:spPr>
            <a:xfrm>
              <a:off x="11047413" y="4408488"/>
              <a:ext cx="2282825" cy="2282825"/>
            </a:xfrm>
            <a:custGeom>
              <a:avLst/>
              <a:gdLst>
                <a:gd name="T0" fmla="*/ 1436 w 1438"/>
                <a:gd name="T1" fmla="*/ 756 h 1438"/>
                <a:gd name="T2" fmla="*/ 1422 w 1438"/>
                <a:gd name="T3" fmla="*/ 864 h 1438"/>
                <a:gd name="T4" fmla="*/ 1394 w 1438"/>
                <a:gd name="T5" fmla="*/ 966 h 1438"/>
                <a:gd name="T6" fmla="*/ 1350 w 1438"/>
                <a:gd name="T7" fmla="*/ 1062 h 1438"/>
                <a:gd name="T8" fmla="*/ 1294 w 1438"/>
                <a:gd name="T9" fmla="*/ 1150 h 1438"/>
                <a:gd name="T10" fmla="*/ 1226 w 1438"/>
                <a:gd name="T11" fmla="*/ 1228 h 1438"/>
                <a:gd name="T12" fmla="*/ 1148 w 1438"/>
                <a:gd name="T13" fmla="*/ 1296 h 1438"/>
                <a:gd name="T14" fmla="*/ 1062 w 1438"/>
                <a:gd name="T15" fmla="*/ 1352 h 1438"/>
                <a:gd name="T16" fmla="*/ 966 w 1438"/>
                <a:gd name="T17" fmla="*/ 1394 h 1438"/>
                <a:gd name="T18" fmla="*/ 864 w 1438"/>
                <a:gd name="T19" fmla="*/ 1424 h 1438"/>
                <a:gd name="T20" fmla="*/ 756 w 1438"/>
                <a:gd name="T21" fmla="*/ 1438 h 1438"/>
                <a:gd name="T22" fmla="*/ 682 w 1438"/>
                <a:gd name="T23" fmla="*/ 1438 h 1438"/>
                <a:gd name="T24" fmla="*/ 574 w 1438"/>
                <a:gd name="T25" fmla="*/ 1424 h 1438"/>
                <a:gd name="T26" fmla="*/ 470 w 1438"/>
                <a:gd name="T27" fmla="*/ 1394 h 1438"/>
                <a:gd name="T28" fmla="*/ 376 w 1438"/>
                <a:gd name="T29" fmla="*/ 1352 h 1438"/>
                <a:gd name="T30" fmla="*/ 288 w 1438"/>
                <a:gd name="T31" fmla="*/ 1296 h 1438"/>
                <a:gd name="T32" fmla="*/ 210 w 1438"/>
                <a:gd name="T33" fmla="*/ 1228 h 1438"/>
                <a:gd name="T34" fmla="*/ 142 w 1438"/>
                <a:gd name="T35" fmla="*/ 1150 h 1438"/>
                <a:gd name="T36" fmla="*/ 86 w 1438"/>
                <a:gd name="T37" fmla="*/ 1062 h 1438"/>
                <a:gd name="T38" fmla="*/ 42 w 1438"/>
                <a:gd name="T39" fmla="*/ 966 h 1438"/>
                <a:gd name="T40" fmla="*/ 14 w 1438"/>
                <a:gd name="T41" fmla="*/ 864 h 1438"/>
                <a:gd name="T42" fmla="*/ 0 w 1438"/>
                <a:gd name="T43" fmla="*/ 756 h 1438"/>
                <a:gd name="T44" fmla="*/ 0 w 1438"/>
                <a:gd name="T45" fmla="*/ 682 h 1438"/>
                <a:gd name="T46" fmla="*/ 14 w 1438"/>
                <a:gd name="T47" fmla="*/ 574 h 1438"/>
                <a:gd name="T48" fmla="*/ 42 w 1438"/>
                <a:gd name="T49" fmla="*/ 472 h 1438"/>
                <a:gd name="T50" fmla="*/ 86 w 1438"/>
                <a:gd name="T51" fmla="*/ 376 h 1438"/>
                <a:gd name="T52" fmla="*/ 142 w 1438"/>
                <a:gd name="T53" fmla="*/ 288 h 1438"/>
                <a:gd name="T54" fmla="*/ 210 w 1438"/>
                <a:gd name="T55" fmla="*/ 210 h 1438"/>
                <a:gd name="T56" fmla="*/ 288 w 1438"/>
                <a:gd name="T57" fmla="*/ 142 h 1438"/>
                <a:gd name="T58" fmla="*/ 376 w 1438"/>
                <a:gd name="T59" fmla="*/ 86 h 1438"/>
                <a:gd name="T60" fmla="*/ 470 w 1438"/>
                <a:gd name="T61" fmla="*/ 44 h 1438"/>
                <a:gd name="T62" fmla="*/ 574 w 1438"/>
                <a:gd name="T63" fmla="*/ 14 h 1438"/>
                <a:gd name="T64" fmla="*/ 682 w 1438"/>
                <a:gd name="T65" fmla="*/ 0 h 1438"/>
                <a:gd name="T66" fmla="*/ 756 w 1438"/>
                <a:gd name="T67" fmla="*/ 0 h 1438"/>
                <a:gd name="T68" fmla="*/ 864 w 1438"/>
                <a:gd name="T69" fmla="*/ 14 h 1438"/>
                <a:gd name="T70" fmla="*/ 966 w 1438"/>
                <a:gd name="T71" fmla="*/ 44 h 1438"/>
                <a:gd name="T72" fmla="*/ 1062 w 1438"/>
                <a:gd name="T73" fmla="*/ 86 h 1438"/>
                <a:gd name="T74" fmla="*/ 1148 w 1438"/>
                <a:gd name="T75" fmla="*/ 142 h 1438"/>
                <a:gd name="T76" fmla="*/ 1226 w 1438"/>
                <a:gd name="T77" fmla="*/ 210 h 1438"/>
                <a:gd name="T78" fmla="*/ 1294 w 1438"/>
                <a:gd name="T79" fmla="*/ 288 h 1438"/>
                <a:gd name="T80" fmla="*/ 1350 w 1438"/>
                <a:gd name="T81" fmla="*/ 376 h 1438"/>
                <a:gd name="T82" fmla="*/ 1394 w 1438"/>
                <a:gd name="T83" fmla="*/ 472 h 1438"/>
                <a:gd name="T84" fmla="*/ 1422 w 1438"/>
                <a:gd name="T85" fmla="*/ 574 h 1438"/>
                <a:gd name="T86" fmla="*/ 1436 w 1438"/>
                <a:gd name="T87" fmla="*/ 682 h 14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8" h="1438">
                  <a:moveTo>
                    <a:pt x="1438" y="718"/>
                  </a:moveTo>
                  <a:lnTo>
                    <a:pt x="1438" y="718"/>
                  </a:lnTo>
                  <a:lnTo>
                    <a:pt x="1436" y="756"/>
                  </a:lnTo>
                  <a:lnTo>
                    <a:pt x="1434" y="792"/>
                  </a:lnTo>
                  <a:lnTo>
                    <a:pt x="1430" y="828"/>
                  </a:lnTo>
                  <a:lnTo>
                    <a:pt x="1422" y="864"/>
                  </a:lnTo>
                  <a:lnTo>
                    <a:pt x="1414" y="898"/>
                  </a:lnTo>
                  <a:lnTo>
                    <a:pt x="1406" y="932"/>
                  </a:lnTo>
                  <a:lnTo>
                    <a:pt x="1394" y="966"/>
                  </a:lnTo>
                  <a:lnTo>
                    <a:pt x="1382" y="998"/>
                  </a:lnTo>
                  <a:lnTo>
                    <a:pt x="1366" y="1030"/>
                  </a:lnTo>
                  <a:lnTo>
                    <a:pt x="1350" y="1062"/>
                  </a:lnTo>
                  <a:lnTo>
                    <a:pt x="1334" y="1092"/>
                  </a:lnTo>
                  <a:lnTo>
                    <a:pt x="1314" y="1120"/>
                  </a:lnTo>
                  <a:lnTo>
                    <a:pt x="1294" y="1150"/>
                  </a:lnTo>
                  <a:lnTo>
                    <a:pt x="1274" y="1176"/>
                  </a:lnTo>
                  <a:lnTo>
                    <a:pt x="1250" y="1202"/>
                  </a:lnTo>
                  <a:lnTo>
                    <a:pt x="1226" y="1228"/>
                  </a:lnTo>
                  <a:lnTo>
                    <a:pt x="1202" y="1252"/>
                  </a:lnTo>
                  <a:lnTo>
                    <a:pt x="1176" y="1274"/>
                  </a:lnTo>
                  <a:lnTo>
                    <a:pt x="1148" y="1296"/>
                  </a:lnTo>
                  <a:lnTo>
                    <a:pt x="1120" y="1316"/>
                  </a:lnTo>
                  <a:lnTo>
                    <a:pt x="1092" y="1334"/>
                  </a:lnTo>
                  <a:lnTo>
                    <a:pt x="1062" y="1352"/>
                  </a:lnTo>
                  <a:lnTo>
                    <a:pt x="1030" y="1368"/>
                  </a:lnTo>
                  <a:lnTo>
                    <a:pt x="998" y="1382"/>
                  </a:lnTo>
                  <a:lnTo>
                    <a:pt x="966" y="1394"/>
                  </a:lnTo>
                  <a:lnTo>
                    <a:pt x="932" y="1406"/>
                  </a:lnTo>
                  <a:lnTo>
                    <a:pt x="898" y="1416"/>
                  </a:lnTo>
                  <a:lnTo>
                    <a:pt x="864" y="1424"/>
                  </a:lnTo>
                  <a:lnTo>
                    <a:pt x="828" y="1430"/>
                  </a:lnTo>
                  <a:lnTo>
                    <a:pt x="792" y="1434"/>
                  </a:lnTo>
                  <a:lnTo>
                    <a:pt x="756" y="1438"/>
                  </a:lnTo>
                  <a:lnTo>
                    <a:pt x="718" y="1438"/>
                  </a:lnTo>
                  <a:lnTo>
                    <a:pt x="718" y="1438"/>
                  </a:lnTo>
                  <a:lnTo>
                    <a:pt x="682" y="1438"/>
                  </a:lnTo>
                  <a:lnTo>
                    <a:pt x="644" y="1434"/>
                  </a:lnTo>
                  <a:lnTo>
                    <a:pt x="608" y="1430"/>
                  </a:lnTo>
                  <a:lnTo>
                    <a:pt x="574" y="1424"/>
                  </a:lnTo>
                  <a:lnTo>
                    <a:pt x="538" y="1416"/>
                  </a:lnTo>
                  <a:lnTo>
                    <a:pt x="504" y="1406"/>
                  </a:lnTo>
                  <a:lnTo>
                    <a:pt x="470" y="1394"/>
                  </a:lnTo>
                  <a:lnTo>
                    <a:pt x="438" y="1382"/>
                  </a:lnTo>
                  <a:lnTo>
                    <a:pt x="406" y="1368"/>
                  </a:lnTo>
                  <a:lnTo>
                    <a:pt x="376" y="1352"/>
                  </a:lnTo>
                  <a:lnTo>
                    <a:pt x="346" y="1334"/>
                  </a:lnTo>
                  <a:lnTo>
                    <a:pt x="316" y="1316"/>
                  </a:lnTo>
                  <a:lnTo>
                    <a:pt x="288" y="1296"/>
                  </a:lnTo>
                  <a:lnTo>
                    <a:pt x="260" y="1274"/>
                  </a:lnTo>
                  <a:lnTo>
                    <a:pt x="234" y="1252"/>
                  </a:lnTo>
                  <a:lnTo>
                    <a:pt x="210" y="1228"/>
                  </a:lnTo>
                  <a:lnTo>
                    <a:pt x="186" y="1202"/>
                  </a:lnTo>
                  <a:lnTo>
                    <a:pt x="164" y="1176"/>
                  </a:lnTo>
                  <a:lnTo>
                    <a:pt x="142" y="1150"/>
                  </a:lnTo>
                  <a:lnTo>
                    <a:pt x="122" y="1120"/>
                  </a:lnTo>
                  <a:lnTo>
                    <a:pt x="104" y="1092"/>
                  </a:lnTo>
                  <a:lnTo>
                    <a:pt x="86" y="1062"/>
                  </a:lnTo>
                  <a:lnTo>
                    <a:pt x="70" y="1030"/>
                  </a:lnTo>
                  <a:lnTo>
                    <a:pt x="56" y="998"/>
                  </a:lnTo>
                  <a:lnTo>
                    <a:pt x="42" y="966"/>
                  </a:lnTo>
                  <a:lnTo>
                    <a:pt x="32" y="932"/>
                  </a:lnTo>
                  <a:lnTo>
                    <a:pt x="22" y="898"/>
                  </a:lnTo>
                  <a:lnTo>
                    <a:pt x="14" y="864"/>
                  </a:lnTo>
                  <a:lnTo>
                    <a:pt x="8" y="828"/>
                  </a:lnTo>
                  <a:lnTo>
                    <a:pt x="2" y="792"/>
                  </a:lnTo>
                  <a:lnTo>
                    <a:pt x="0" y="756"/>
                  </a:lnTo>
                  <a:lnTo>
                    <a:pt x="0" y="718"/>
                  </a:lnTo>
                  <a:lnTo>
                    <a:pt x="0" y="718"/>
                  </a:lnTo>
                  <a:lnTo>
                    <a:pt x="0" y="682"/>
                  </a:lnTo>
                  <a:lnTo>
                    <a:pt x="2" y="646"/>
                  </a:lnTo>
                  <a:lnTo>
                    <a:pt x="8" y="610"/>
                  </a:lnTo>
                  <a:lnTo>
                    <a:pt x="14" y="574"/>
                  </a:lnTo>
                  <a:lnTo>
                    <a:pt x="22" y="540"/>
                  </a:lnTo>
                  <a:lnTo>
                    <a:pt x="32" y="504"/>
                  </a:lnTo>
                  <a:lnTo>
                    <a:pt x="42" y="472"/>
                  </a:lnTo>
                  <a:lnTo>
                    <a:pt x="56" y="438"/>
                  </a:lnTo>
                  <a:lnTo>
                    <a:pt x="70" y="408"/>
                  </a:lnTo>
                  <a:lnTo>
                    <a:pt x="86" y="376"/>
                  </a:lnTo>
                  <a:lnTo>
                    <a:pt x="104" y="346"/>
                  </a:lnTo>
                  <a:lnTo>
                    <a:pt x="122" y="316"/>
                  </a:lnTo>
                  <a:lnTo>
                    <a:pt x="142" y="288"/>
                  </a:lnTo>
                  <a:lnTo>
                    <a:pt x="164" y="262"/>
                  </a:lnTo>
                  <a:lnTo>
                    <a:pt x="186" y="236"/>
                  </a:lnTo>
                  <a:lnTo>
                    <a:pt x="210" y="210"/>
                  </a:lnTo>
                  <a:lnTo>
                    <a:pt x="234" y="186"/>
                  </a:lnTo>
                  <a:lnTo>
                    <a:pt x="260" y="164"/>
                  </a:lnTo>
                  <a:lnTo>
                    <a:pt x="288" y="142"/>
                  </a:lnTo>
                  <a:lnTo>
                    <a:pt x="316" y="122"/>
                  </a:lnTo>
                  <a:lnTo>
                    <a:pt x="346" y="104"/>
                  </a:lnTo>
                  <a:lnTo>
                    <a:pt x="376" y="86"/>
                  </a:lnTo>
                  <a:lnTo>
                    <a:pt x="406" y="70"/>
                  </a:lnTo>
                  <a:lnTo>
                    <a:pt x="438" y="56"/>
                  </a:lnTo>
                  <a:lnTo>
                    <a:pt x="470" y="44"/>
                  </a:lnTo>
                  <a:lnTo>
                    <a:pt x="504" y="32"/>
                  </a:lnTo>
                  <a:lnTo>
                    <a:pt x="538" y="22"/>
                  </a:lnTo>
                  <a:lnTo>
                    <a:pt x="574" y="14"/>
                  </a:lnTo>
                  <a:lnTo>
                    <a:pt x="608" y="8"/>
                  </a:lnTo>
                  <a:lnTo>
                    <a:pt x="644" y="4"/>
                  </a:lnTo>
                  <a:lnTo>
                    <a:pt x="682" y="0"/>
                  </a:lnTo>
                  <a:lnTo>
                    <a:pt x="718" y="0"/>
                  </a:lnTo>
                  <a:lnTo>
                    <a:pt x="718" y="0"/>
                  </a:lnTo>
                  <a:lnTo>
                    <a:pt x="756" y="0"/>
                  </a:lnTo>
                  <a:lnTo>
                    <a:pt x="792" y="4"/>
                  </a:lnTo>
                  <a:lnTo>
                    <a:pt x="828" y="8"/>
                  </a:lnTo>
                  <a:lnTo>
                    <a:pt x="864" y="14"/>
                  </a:lnTo>
                  <a:lnTo>
                    <a:pt x="898" y="22"/>
                  </a:lnTo>
                  <a:lnTo>
                    <a:pt x="932" y="32"/>
                  </a:lnTo>
                  <a:lnTo>
                    <a:pt x="966" y="44"/>
                  </a:lnTo>
                  <a:lnTo>
                    <a:pt x="998" y="56"/>
                  </a:lnTo>
                  <a:lnTo>
                    <a:pt x="1030" y="70"/>
                  </a:lnTo>
                  <a:lnTo>
                    <a:pt x="1062" y="86"/>
                  </a:lnTo>
                  <a:lnTo>
                    <a:pt x="1092" y="104"/>
                  </a:lnTo>
                  <a:lnTo>
                    <a:pt x="1120" y="122"/>
                  </a:lnTo>
                  <a:lnTo>
                    <a:pt x="1148" y="142"/>
                  </a:lnTo>
                  <a:lnTo>
                    <a:pt x="1176" y="164"/>
                  </a:lnTo>
                  <a:lnTo>
                    <a:pt x="1202" y="186"/>
                  </a:lnTo>
                  <a:lnTo>
                    <a:pt x="1226" y="210"/>
                  </a:lnTo>
                  <a:lnTo>
                    <a:pt x="1250" y="236"/>
                  </a:lnTo>
                  <a:lnTo>
                    <a:pt x="1274" y="262"/>
                  </a:lnTo>
                  <a:lnTo>
                    <a:pt x="1294" y="288"/>
                  </a:lnTo>
                  <a:lnTo>
                    <a:pt x="1314" y="316"/>
                  </a:lnTo>
                  <a:lnTo>
                    <a:pt x="1334" y="346"/>
                  </a:lnTo>
                  <a:lnTo>
                    <a:pt x="1350" y="376"/>
                  </a:lnTo>
                  <a:lnTo>
                    <a:pt x="1366" y="408"/>
                  </a:lnTo>
                  <a:lnTo>
                    <a:pt x="1382" y="438"/>
                  </a:lnTo>
                  <a:lnTo>
                    <a:pt x="1394" y="472"/>
                  </a:lnTo>
                  <a:lnTo>
                    <a:pt x="1406" y="504"/>
                  </a:lnTo>
                  <a:lnTo>
                    <a:pt x="1414" y="540"/>
                  </a:lnTo>
                  <a:lnTo>
                    <a:pt x="1422" y="574"/>
                  </a:lnTo>
                  <a:lnTo>
                    <a:pt x="1430" y="610"/>
                  </a:lnTo>
                  <a:lnTo>
                    <a:pt x="1434" y="646"/>
                  </a:lnTo>
                  <a:lnTo>
                    <a:pt x="1436" y="682"/>
                  </a:lnTo>
                  <a:lnTo>
                    <a:pt x="1438" y="718"/>
                  </a:lnTo>
                  <a:lnTo>
                    <a:pt x="1438" y="718"/>
                  </a:lnTo>
                  <a:close/>
                </a:path>
              </a:pathLst>
            </a:custGeom>
            <a:solidFill>
              <a:srgbClr val="eab151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 rot="0">
              <a:off x="11641138" y="5030788"/>
              <a:ext cx="1050925" cy="974725"/>
              <a:chOff x="11641138" y="5030788"/>
              <a:chExt cx="1050925" cy="974725"/>
            </a:xfrm>
          </p:grpSpPr>
          <p:sp>
            <p:nvSpPr>
              <p:cNvPr id="27" name="Freeform 24"/>
              <p:cNvSpPr/>
              <p:nvPr/>
            </p:nvSpPr>
            <p:spPr>
              <a:xfrm>
                <a:off x="12399963" y="5322888"/>
                <a:ext cx="165100" cy="346075"/>
              </a:xfrm>
              <a:custGeom>
                <a:avLst/>
                <a:gdLst>
                  <a:gd name="T0" fmla="*/ 18 w 104"/>
                  <a:gd name="T1" fmla="*/ 218 h 218"/>
                  <a:gd name="T2" fmla="*/ 18 w 104"/>
                  <a:gd name="T3" fmla="*/ 218 h 218"/>
                  <a:gd name="T4" fmla="*/ 14 w 104"/>
                  <a:gd name="T5" fmla="*/ 216 h 218"/>
                  <a:gd name="T6" fmla="*/ 8 w 104"/>
                  <a:gd name="T7" fmla="*/ 214 h 218"/>
                  <a:gd name="T8" fmla="*/ 4 w 104"/>
                  <a:gd name="T9" fmla="*/ 210 h 218"/>
                  <a:gd name="T10" fmla="*/ 2 w 104"/>
                  <a:gd name="T11" fmla="*/ 204 h 218"/>
                  <a:gd name="T12" fmla="*/ 2 w 104"/>
                  <a:gd name="T13" fmla="*/ 204 h 218"/>
                  <a:gd name="T14" fmla="*/ 0 w 104"/>
                  <a:gd name="T15" fmla="*/ 198 h 218"/>
                  <a:gd name="T16" fmla="*/ 2 w 104"/>
                  <a:gd name="T17" fmla="*/ 190 h 218"/>
                  <a:gd name="T18" fmla="*/ 6 w 104"/>
                  <a:gd name="T19" fmla="*/ 184 h 218"/>
                  <a:gd name="T20" fmla="*/ 14 w 104"/>
                  <a:gd name="T21" fmla="*/ 182 h 218"/>
                  <a:gd name="T22" fmla="*/ 14 w 104"/>
                  <a:gd name="T23" fmla="*/ 182 h 218"/>
                  <a:gd name="T24" fmla="*/ 24 w 104"/>
                  <a:gd name="T25" fmla="*/ 176 h 218"/>
                  <a:gd name="T26" fmla="*/ 34 w 104"/>
                  <a:gd name="T27" fmla="*/ 170 h 218"/>
                  <a:gd name="T28" fmla="*/ 44 w 104"/>
                  <a:gd name="T29" fmla="*/ 162 h 218"/>
                  <a:gd name="T30" fmla="*/ 52 w 104"/>
                  <a:gd name="T31" fmla="*/ 154 h 218"/>
                  <a:gd name="T32" fmla="*/ 58 w 104"/>
                  <a:gd name="T33" fmla="*/ 144 h 218"/>
                  <a:gd name="T34" fmla="*/ 62 w 104"/>
                  <a:gd name="T35" fmla="*/ 132 h 218"/>
                  <a:gd name="T36" fmla="*/ 66 w 104"/>
                  <a:gd name="T37" fmla="*/ 120 h 218"/>
                  <a:gd name="T38" fmla="*/ 66 w 104"/>
                  <a:gd name="T39" fmla="*/ 108 h 218"/>
                  <a:gd name="T40" fmla="*/ 66 w 104"/>
                  <a:gd name="T41" fmla="*/ 108 h 218"/>
                  <a:gd name="T42" fmla="*/ 66 w 104"/>
                  <a:gd name="T43" fmla="*/ 96 h 218"/>
                  <a:gd name="T44" fmla="*/ 62 w 104"/>
                  <a:gd name="T45" fmla="*/ 84 h 218"/>
                  <a:gd name="T46" fmla="*/ 58 w 104"/>
                  <a:gd name="T47" fmla="*/ 74 h 218"/>
                  <a:gd name="T48" fmla="*/ 52 w 104"/>
                  <a:gd name="T49" fmla="*/ 64 h 218"/>
                  <a:gd name="T50" fmla="*/ 46 w 104"/>
                  <a:gd name="T51" fmla="*/ 54 h 218"/>
                  <a:gd name="T52" fmla="*/ 36 w 104"/>
                  <a:gd name="T53" fmla="*/ 48 h 218"/>
                  <a:gd name="T54" fmla="*/ 26 w 104"/>
                  <a:gd name="T55" fmla="*/ 40 h 218"/>
                  <a:gd name="T56" fmla="*/ 16 w 104"/>
                  <a:gd name="T57" fmla="*/ 36 h 218"/>
                  <a:gd name="T58" fmla="*/ 16 w 104"/>
                  <a:gd name="T59" fmla="*/ 36 h 218"/>
                  <a:gd name="T60" fmla="*/ 10 w 104"/>
                  <a:gd name="T61" fmla="*/ 32 h 218"/>
                  <a:gd name="T62" fmla="*/ 6 w 104"/>
                  <a:gd name="T63" fmla="*/ 26 h 218"/>
                  <a:gd name="T64" fmla="*/ 4 w 104"/>
                  <a:gd name="T65" fmla="*/ 20 h 218"/>
                  <a:gd name="T66" fmla="*/ 4 w 104"/>
                  <a:gd name="T67" fmla="*/ 12 h 218"/>
                  <a:gd name="T68" fmla="*/ 4 w 104"/>
                  <a:gd name="T69" fmla="*/ 12 h 218"/>
                  <a:gd name="T70" fmla="*/ 8 w 104"/>
                  <a:gd name="T71" fmla="*/ 6 h 218"/>
                  <a:gd name="T72" fmla="*/ 14 w 104"/>
                  <a:gd name="T73" fmla="*/ 2 h 218"/>
                  <a:gd name="T74" fmla="*/ 20 w 104"/>
                  <a:gd name="T75" fmla="*/ 0 h 218"/>
                  <a:gd name="T76" fmla="*/ 28 w 104"/>
                  <a:gd name="T77" fmla="*/ 2 h 218"/>
                  <a:gd name="T78" fmla="*/ 28 w 104"/>
                  <a:gd name="T79" fmla="*/ 2 h 218"/>
                  <a:gd name="T80" fmla="*/ 44 w 104"/>
                  <a:gd name="T81" fmla="*/ 8 h 218"/>
                  <a:gd name="T82" fmla="*/ 58 w 104"/>
                  <a:gd name="T83" fmla="*/ 18 h 218"/>
                  <a:gd name="T84" fmla="*/ 72 w 104"/>
                  <a:gd name="T85" fmla="*/ 30 h 218"/>
                  <a:gd name="T86" fmla="*/ 82 w 104"/>
                  <a:gd name="T87" fmla="*/ 42 h 218"/>
                  <a:gd name="T88" fmla="*/ 92 w 104"/>
                  <a:gd name="T89" fmla="*/ 58 h 218"/>
                  <a:gd name="T90" fmla="*/ 98 w 104"/>
                  <a:gd name="T91" fmla="*/ 74 h 218"/>
                  <a:gd name="T92" fmla="*/ 102 w 104"/>
                  <a:gd name="T93" fmla="*/ 90 h 218"/>
                  <a:gd name="T94" fmla="*/ 104 w 104"/>
                  <a:gd name="T95" fmla="*/ 108 h 218"/>
                  <a:gd name="T96" fmla="*/ 104 w 104"/>
                  <a:gd name="T97" fmla="*/ 108 h 218"/>
                  <a:gd name="T98" fmla="*/ 102 w 104"/>
                  <a:gd name="T99" fmla="*/ 126 h 218"/>
                  <a:gd name="T100" fmla="*/ 98 w 104"/>
                  <a:gd name="T101" fmla="*/ 144 h 218"/>
                  <a:gd name="T102" fmla="*/ 90 w 104"/>
                  <a:gd name="T103" fmla="*/ 160 h 218"/>
                  <a:gd name="T104" fmla="*/ 82 w 104"/>
                  <a:gd name="T105" fmla="*/ 176 h 218"/>
                  <a:gd name="T106" fmla="*/ 70 w 104"/>
                  <a:gd name="T107" fmla="*/ 188 h 218"/>
                  <a:gd name="T108" fmla="*/ 56 w 104"/>
                  <a:gd name="T109" fmla="*/ 200 h 218"/>
                  <a:gd name="T110" fmla="*/ 42 w 104"/>
                  <a:gd name="T111" fmla="*/ 210 h 218"/>
                  <a:gd name="T112" fmla="*/ 24 w 104"/>
                  <a:gd name="T113" fmla="*/ 216 h 218"/>
                  <a:gd name="T114" fmla="*/ 24 w 104"/>
                  <a:gd name="T115" fmla="*/ 216 h 218"/>
                  <a:gd name="T116" fmla="*/ 18 w 104"/>
                  <a:gd name="T117" fmla="*/ 218 h 218"/>
                  <a:gd name="T118" fmla="*/ 18 w 104"/>
                  <a:gd name="T119" fmla="*/ 218 h 218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4" h="218">
                    <a:moveTo>
                      <a:pt x="18" y="218"/>
                    </a:moveTo>
                    <a:lnTo>
                      <a:pt x="18" y="218"/>
                    </a:lnTo>
                    <a:lnTo>
                      <a:pt x="14" y="216"/>
                    </a:lnTo>
                    <a:lnTo>
                      <a:pt x="8" y="214"/>
                    </a:lnTo>
                    <a:lnTo>
                      <a:pt x="4" y="210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0" y="198"/>
                    </a:lnTo>
                    <a:lnTo>
                      <a:pt x="2" y="190"/>
                    </a:lnTo>
                    <a:lnTo>
                      <a:pt x="6" y="184"/>
                    </a:lnTo>
                    <a:lnTo>
                      <a:pt x="14" y="182"/>
                    </a:lnTo>
                    <a:lnTo>
                      <a:pt x="14" y="182"/>
                    </a:lnTo>
                    <a:lnTo>
                      <a:pt x="24" y="176"/>
                    </a:lnTo>
                    <a:lnTo>
                      <a:pt x="34" y="170"/>
                    </a:lnTo>
                    <a:lnTo>
                      <a:pt x="44" y="162"/>
                    </a:lnTo>
                    <a:lnTo>
                      <a:pt x="52" y="154"/>
                    </a:lnTo>
                    <a:lnTo>
                      <a:pt x="58" y="144"/>
                    </a:lnTo>
                    <a:lnTo>
                      <a:pt x="62" y="132"/>
                    </a:lnTo>
                    <a:lnTo>
                      <a:pt x="66" y="120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6" y="96"/>
                    </a:lnTo>
                    <a:lnTo>
                      <a:pt x="62" y="84"/>
                    </a:lnTo>
                    <a:lnTo>
                      <a:pt x="58" y="74"/>
                    </a:lnTo>
                    <a:lnTo>
                      <a:pt x="52" y="64"/>
                    </a:lnTo>
                    <a:lnTo>
                      <a:pt x="46" y="54"/>
                    </a:lnTo>
                    <a:lnTo>
                      <a:pt x="36" y="48"/>
                    </a:lnTo>
                    <a:lnTo>
                      <a:pt x="26" y="40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0" y="32"/>
                    </a:lnTo>
                    <a:lnTo>
                      <a:pt x="6" y="26"/>
                    </a:lnTo>
                    <a:lnTo>
                      <a:pt x="4" y="2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8" y="6"/>
                    </a:lnTo>
                    <a:lnTo>
                      <a:pt x="14" y="2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44" y="8"/>
                    </a:lnTo>
                    <a:lnTo>
                      <a:pt x="58" y="18"/>
                    </a:lnTo>
                    <a:lnTo>
                      <a:pt x="72" y="30"/>
                    </a:lnTo>
                    <a:lnTo>
                      <a:pt x="82" y="42"/>
                    </a:lnTo>
                    <a:lnTo>
                      <a:pt x="92" y="58"/>
                    </a:lnTo>
                    <a:lnTo>
                      <a:pt x="98" y="74"/>
                    </a:lnTo>
                    <a:lnTo>
                      <a:pt x="102" y="90"/>
                    </a:lnTo>
                    <a:lnTo>
                      <a:pt x="104" y="108"/>
                    </a:lnTo>
                    <a:lnTo>
                      <a:pt x="104" y="108"/>
                    </a:lnTo>
                    <a:lnTo>
                      <a:pt x="102" y="126"/>
                    </a:lnTo>
                    <a:lnTo>
                      <a:pt x="98" y="144"/>
                    </a:lnTo>
                    <a:lnTo>
                      <a:pt x="90" y="160"/>
                    </a:lnTo>
                    <a:lnTo>
                      <a:pt x="82" y="176"/>
                    </a:lnTo>
                    <a:lnTo>
                      <a:pt x="70" y="188"/>
                    </a:lnTo>
                    <a:lnTo>
                      <a:pt x="56" y="200"/>
                    </a:lnTo>
                    <a:lnTo>
                      <a:pt x="42" y="210"/>
                    </a:lnTo>
                    <a:lnTo>
                      <a:pt x="24" y="216"/>
                    </a:lnTo>
                    <a:lnTo>
                      <a:pt x="24" y="216"/>
                    </a:lnTo>
                    <a:lnTo>
                      <a:pt x="18" y="218"/>
                    </a:lnTo>
                    <a:lnTo>
                      <a:pt x="18" y="2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8" name="Freeform 25"/>
              <p:cNvSpPr/>
              <p:nvPr/>
            </p:nvSpPr>
            <p:spPr>
              <a:xfrm>
                <a:off x="12406313" y="5189538"/>
                <a:ext cx="285750" cy="609600"/>
              </a:xfrm>
              <a:custGeom>
                <a:avLst/>
                <a:gdLst>
                  <a:gd name="T0" fmla="*/ 18 w 180"/>
                  <a:gd name="T1" fmla="*/ 384 h 384"/>
                  <a:gd name="T2" fmla="*/ 6 w 180"/>
                  <a:gd name="T3" fmla="*/ 380 h 384"/>
                  <a:gd name="T4" fmla="*/ 0 w 180"/>
                  <a:gd name="T5" fmla="*/ 370 h 384"/>
                  <a:gd name="T6" fmla="*/ 0 w 180"/>
                  <a:gd name="T7" fmla="*/ 362 h 384"/>
                  <a:gd name="T8" fmla="*/ 8 w 180"/>
                  <a:gd name="T9" fmla="*/ 350 h 384"/>
                  <a:gd name="T10" fmla="*/ 14 w 180"/>
                  <a:gd name="T11" fmla="*/ 348 h 384"/>
                  <a:gd name="T12" fmla="*/ 42 w 180"/>
                  <a:gd name="T13" fmla="*/ 340 h 384"/>
                  <a:gd name="T14" fmla="*/ 66 w 180"/>
                  <a:gd name="T15" fmla="*/ 328 h 384"/>
                  <a:gd name="T16" fmla="*/ 108 w 180"/>
                  <a:gd name="T17" fmla="*/ 294 h 384"/>
                  <a:gd name="T18" fmla="*/ 134 w 180"/>
                  <a:gd name="T19" fmla="*/ 246 h 384"/>
                  <a:gd name="T20" fmla="*/ 142 w 180"/>
                  <a:gd name="T21" fmla="*/ 220 h 384"/>
                  <a:gd name="T22" fmla="*/ 144 w 180"/>
                  <a:gd name="T23" fmla="*/ 192 h 384"/>
                  <a:gd name="T24" fmla="*/ 142 w 180"/>
                  <a:gd name="T25" fmla="*/ 178 h 384"/>
                  <a:gd name="T26" fmla="*/ 138 w 180"/>
                  <a:gd name="T27" fmla="*/ 150 h 384"/>
                  <a:gd name="T28" fmla="*/ 122 w 180"/>
                  <a:gd name="T29" fmla="*/ 114 h 384"/>
                  <a:gd name="T30" fmla="*/ 88 w 180"/>
                  <a:gd name="T31" fmla="*/ 72 h 384"/>
                  <a:gd name="T32" fmla="*/ 54 w 180"/>
                  <a:gd name="T33" fmla="*/ 50 h 384"/>
                  <a:gd name="T34" fmla="*/ 28 w 180"/>
                  <a:gd name="T35" fmla="*/ 40 h 384"/>
                  <a:gd name="T36" fmla="*/ 14 w 180"/>
                  <a:gd name="T37" fmla="*/ 36 h 384"/>
                  <a:gd name="T38" fmla="*/ 2 w 180"/>
                  <a:gd name="T39" fmla="*/ 30 h 384"/>
                  <a:gd name="T40" fmla="*/ 0 w 180"/>
                  <a:gd name="T41" fmla="*/ 16 h 384"/>
                  <a:gd name="T42" fmla="*/ 2 w 180"/>
                  <a:gd name="T43" fmla="*/ 8 h 384"/>
                  <a:gd name="T44" fmla="*/ 14 w 180"/>
                  <a:gd name="T45" fmla="*/ 0 h 384"/>
                  <a:gd name="T46" fmla="*/ 20 w 180"/>
                  <a:gd name="T47" fmla="*/ 0 h 384"/>
                  <a:gd name="T48" fmla="*/ 54 w 180"/>
                  <a:gd name="T49" fmla="*/ 10 h 384"/>
                  <a:gd name="T50" fmla="*/ 84 w 180"/>
                  <a:gd name="T51" fmla="*/ 24 h 384"/>
                  <a:gd name="T52" fmla="*/ 112 w 180"/>
                  <a:gd name="T53" fmla="*/ 44 h 384"/>
                  <a:gd name="T54" fmla="*/ 136 w 180"/>
                  <a:gd name="T55" fmla="*/ 68 h 384"/>
                  <a:gd name="T56" fmla="*/ 154 w 180"/>
                  <a:gd name="T57" fmla="*/ 94 h 384"/>
                  <a:gd name="T58" fmla="*/ 168 w 180"/>
                  <a:gd name="T59" fmla="*/ 124 h 384"/>
                  <a:gd name="T60" fmla="*/ 178 w 180"/>
                  <a:gd name="T61" fmla="*/ 158 h 384"/>
                  <a:gd name="T62" fmla="*/ 180 w 180"/>
                  <a:gd name="T63" fmla="*/ 192 h 384"/>
                  <a:gd name="T64" fmla="*/ 180 w 180"/>
                  <a:gd name="T65" fmla="*/ 210 h 384"/>
                  <a:gd name="T66" fmla="*/ 174 w 180"/>
                  <a:gd name="T67" fmla="*/ 244 h 384"/>
                  <a:gd name="T68" fmla="*/ 162 w 180"/>
                  <a:gd name="T69" fmla="*/ 274 h 384"/>
                  <a:gd name="T70" fmla="*/ 146 w 180"/>
                  <a:gd name="T71" fmla="*/ 304 h 384"/>
                  <a:gd name="T72" fmla="*/ 124 w 180"/>
                  <a:gd name="T73" fmla="*/ 330 h 384"/>
                  <a:gd name="T74" fmla="*/ 100 w 180"/>
                  <a:gd name="T75" fmla="*/ 350 h 384"/>
                  <a:gd name="T76" fmla="*/ 70 w 180"/>
                  <a:gd name="T77" fmla="*/ 368 h 384"/>
                  <a:gd name="T78" fmla="*/ 38 w 180"/>
                  <a:gd name="T79" fmla="*/ 380 h 384"/>
                  <a:gd name="T80" fmla="*/ 22 w 180"/>
                  <a:gd name="T81" fmla="*/ 384 h 384"/>
                  <a:gd name="T82" fmla="*/ 18 w 180"/>
                  <a:gd name="T83" fmla="*/ 384 h 38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0" h="384">
                    <a:moveTo>
                      <a:pt x="18" y="384"/>
                    </a:moveTo>
                    <a:lnTo>
                      <a:pt x="18" y="384"/>
                    </a:lnTo>
                    <a:lnTo>
                      <a:pt x="12" y="384"/>
                    </a:lnTo>
                    <a:lnTo>
                      <a:pt x="6" y="380"/>
                    </a:lnTo>
                    <a:lnTo>
                      <a:pt x="2" y="376"/>
                    </a:lnTo>
                    <a:lnTo>
                      <a:pt x="0" y="370"/>
                    </a:lnTo>
                    <a:lnTo>
                      <a:pt x="0" y="370"/>
                    </a:lnTo>
                    <a:lnTo>
                      <a:pt x="0" y="362"/>
                    </a:lnTo>
                    <a:lnTo>
                      <a:pt x="2" y="356"/>
                    </a:lnTo>
                    <a:lnTo>
                      <a:pt x="8" y="350"/>
                    </a:lnTo>
                    <a:lnTo>
                      <a:pt x="14" y="348"/>
                    </a:lnTo>
                    <a:lnTo>
                      <a:pt x="14" y="348"/>
                    </a:lnTo>
                    <a:lnTo>
                      <a:pt x="28" y="344"/>
                    </a:lnTo>
                    <a:lnTo>
                      <a:pt x="42" y="340"/>
                    </a:lnTo>
                    <a:lnTo>
                      <a:pt x="54" y="334"/>
                    </a:lnTo>
                    <a:lnTo>
                      <a:pt x="66" y="328"/>
                    </a:lnTo>
                    <a:lnTo>
                      <a:pt x="88" y="312"/>
                    </a:lnTo>
                    <a:lnTo>
                      <a:pt x="108" y="294"/>
                    </a:lnTo>
                    <a:lnTo>
                      <a:pt x="122" y="272"/>
                    </a:lnTo>
                    <a:lnTo>
                      <a:pt x="134" y="246"/>
                    </a:lnTo>
                    <a:lnTo>
                      <a:pt x="138" y="234"/>
                    </a:lnTo>
                    <a:lnTo>
                      <a:pt x="142" y="220"/>
                    </a:lnTo>
                    <a:lnTo>
                      <a:pt x="142" y="206"/>
                    </a:lnTo>
                    <a:lnTo>
                      <a:pt x="144" y="192"/>
                    </a:lnTo>
                    <a:lnTo>
                      <a:pt x="144" y="192"/>
                    </a:lnTo>
                    <a:lnTo>
                      <a:pt x="142" y="178"/>
                    </a:lnTo>
                    <a:lnTo>
                      <a:pt x="142" y="164"/>
                    </a:lnTo>
                    <a:lnTo>
                      <a:pt x="138" y="150"/>
                    </a:lnTo>
                    <a:lnTo>
                      <a:pt x="134" y="138"/>
                    </a:lnTo>
                    <a:lnTo>
                      <a:pt x="122" y="114"/>
                    </a:lnTo>
                    <a:lnTo>
                      <a:pt x="108" y="92"/>
                    </a:lnTo>
                    <a:lnTo>
                      <a:pt x="88" y="72"/>
                    </a:lnTo>
                    <a:lnTo>
                      <a:pt x="66" y="56"/>
                    </a:lnTo>
                    <a:lnTo>
                      <a:pt x="54" y="50"/>
                    </a:lnTo>
                    <a:lnTo>
                      <a:pt x="42" y="44"/>
                    </a:lnTo>
                    <a:lnTo>
                      <a:pt x="28" y="40"/>
                    </a:lnTo>
                    <a:lnTo>
                      <a:pt x="14" y="36"/>
                    </a:lnTo>
                    <a:lnTo>
                      <a:pt x="14" y="36"/>
                    </a:lnTo>
                    <a:lnTo>
                      <a:pt x="8" y="34"/>
                    </a:lnTo>
                    <a:lnTo>
                      <a:pt x="2" y="30"/>
                    </a:lnTo>
                    <a:lnTo>
                      <a:pt x="0" y="2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8"/>
                    </a:lnTo>
                    <a:lnTo>
                      <a:pt x="8" y="4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38" y="4"/>
                    </a:lnTo>
                    <a:lnTo>
                      <a:pt x="54" y="10"/>
                    </a:lnTo>
                    <a:lnTo>
                      <a:pt x="70" y="16"/>
                    </a:lnTo>
                    <a:lnTo>
                      <a:pt x="84" y="24"/>
                    </a:lnTo>
                    <a:lnTo>
                      <a:pt x="98" y="34"/>
                    </a:lnTo>
                    <a:lnTo>
                      <a:pt x="112" y="44"/>
                    </a:lnTo>
                    <a:lnTo>
                      <a:pt x="124" y="56"/>
                    </a:lnTo>
                    <a:lnTo>
                      <a:pt x="136" y="68"/>
                    </a:lnTo>
                    <a:lnTo>
                      <a:pt x="146" y="80"/>
                    </a:lnTo>
                    <a:lnTo>
                      <a:pt x="154" y="94"/>
                    </a:lnTo>
                    <a:lnTo>
                      <a:pt x="162" y="110"/>
                    </a:lnTo>
                    <a:lnTo>
                      <a:pt x="168" y="124"/>
                    </a:lnTo>
                    <a:lnTo>
                      <a:pt x="174" y="142"/>
                    </a:lnTo>
                    <a:lnTo>
                      <a:pt x="178" y="158"/>
                    </a:lnTo>
                    <a:lnTo>
                      <a:pt x="180" y="174"/>
                    </a:lnTo>
                    <a:lnTo>
                      <a:pt x="180" y="192"/>
                    </a:lnTo>
                    <a:lnTo>
                      <a:pt x="180" y="192"/>
                    </a:lnTo>
                    <a:lnTo>
                      <a:pt x="180" y="210"/>
                    </a:lnTo>
                    <a:lnTo>
                      <a:pt x="178" y="226"/>
                    </a:lnTo>
                    <a:lnTo>
                      <a:pt x="174" y="244"/>
                    </a:lnTo>
                    <a:lnTo>
                      <a:pt x="168" y="260"/>
                    </a:lnTo>
                    <a:lnTo>
                      <a:pt x="162" y="274"/>
                    </a:lnTo>
                    <a:lnTo>
                      <a:pt x="154" y="290"/>
                    </a:lnTo>
                    <a:lnTo>
                      <a:pt x="146" y="304"/>
                    </a:lnTo>
                    <a:lnTo>
                      <a:pt x="136" y="316"/>
                    </a:lnTo>
                    <a:lnTo>
                      <a:pt x="124" y="330"/>
                    </a:lnTo>
                    <a:lnTo>
                      <a:pt x="112" y="340"/>
                    </a:lnTo>
                    <a:lnTo>
                      <a:pt x="100" y="350"/>
                    </a:lnTo>
                    <a:lnTo>
                      <a:pt x="84" y="360"/>
                    </a:lnTo>
                    <a:lnTo>
                      <a:pt x="70" y="368"/>
                    </a:lnTo>
                    <a:lnTo>
                      <a:pt x="54" y="374"/>
                    </a:lnTo>
                    <a:lnTo>
                      <a:pt x="38" y="380"/>
                    </a:lnTo>
                    <a:lnTo>
                      <a:pt x="22" y="384"/>
                    </a:lnTo>
                    <a:lnTo>
                      <a:pt x="22" y="384"/>
                    </a:lnTo>
                    <a:lnTo>
                      <a:pt x="18" y="384"/>
                    </a:lnTo>
                    <a:lnTo>
                      <a:pt x="18" y="3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29" name="Freeform 26"/>
              <p:cNvSpPr>
                <a:spLocks noEditPoints="1"/>
              </p:cNvSpPr>
              <p:nvPr/>
            </p:nvSpPr>
            <p:spPr>
              <a:xfrm>
                <a:off x="11641138" y="5332413"/>
                <a:ext cx="206375" cy="371475"/>
              </a:xfrm>
              <a:custGeom>
                <a:avLst/>
                <a:gdLst>
                  <a:gd name="T0" fmla="*/ 130 w 130"/>
                  <a:gd name="T1" fmla="*/ 234 h 234"/>
                  <a:gd name="T2" fmla="*/ 0 w 130"/>
                  <a:gd name="T3" fmla="*/ 234 h 234"/>
                  <a:gd name="T4" fmla="*/ 0 w 130"/>
                  <a:gd name="T5" fmla="*/ 0 h 234"/>
                  <a:gd name="T6" fmla="*/ 130 w 130"/>
                  <a:gd name="T7" fmla="*/ 0 h 234"/>
                  <a:gd name="T8" fmla="*/ 130 w 130"/>
                  <a:gd name="T9" fmla="*/ 234 h 234"/>
                  <a:gd name="T10" fmla="*/ 38 w 130"/>
                  <a:gd name="T11" fmla="*/ 196 h 234"/>
                  <a:gd name="T12" fmla="*/ 94 w 130"/>
                  <a:gd name="T13" fmla="*/ 196 h 234"/>
                  <a:gd name="T14" fmla="*/ 94 w 130"/>
                  <a:gd name="T15" fmla="*/ 36 h 234"/>
                  <a:gd name="T16" fmla="*/ 38 w 130"/>
                  <a:gd name="T17" fmla="*/ 36 h 234"/>
                  <a:gd name="T18" fmla="*/ 38 w 130"/>
                  <a:gd name="T19" fmla="*/ 196 h 23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0" h="234">
                    <a:moveTo>
                      <a:pt x="130" y="234"/>
                    </a:moveTo>
                    <a:lnTo>
                      <a:pt x="0" y="234"/>
                    </a:lnTo>
                    <a:lnTo>
                      <a:pt x="0" y="0"/>
                    </a:lnTo>
                    <a:lnTo>
                      <a:pt x="130" y="0"/>
                    </a:lnTo>
                    <a:lnTo>
                      <a:pt x="130" y="234"/>
                    </a:lnTo>
                    <a:close/>
                    <a:moveTo>
                      <a:pt x="38" y="196"/>
                    </a:moveTo>
                    <a:lnTo>
                      <a:pt x="94" y="196"/>
                    </a:lnTo>
                    <a:lnTo>
                      <a:pt x="94" y="36"/>
                    </a:lnTo>
                    <a:lnTo>
                      <a:pt x="38" y="36"/>
                    </a:lnTo>
                    <a:lnTo>
                      <a:pt x="38" y="19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30" name="Freeform 27"/>
              <p:cNvSpPr>
                <a:spLocks noEditPoints="1"/>
              </p:cNvSpPr>
              <p:nvPr/>
            </p:nvSpPr>
            <p:spPr>
              <a:xfrm>
                <a:off x="11872913" y="5030788"/>
                <a:ext cx="473075" cy="974725"/>
              </a:xfrm>
              <a:custGeom>
                <a:avLst/>
                <a:gdLst>
                  <a:gd name="T0" fmla="*/ 298 w 298"/>
                  <a:gd name="T1" fmla="*/ 614 h 614"/>
                  <a:gd name="T2" fmla="*/ 0 w 298"/>
                  <a:gd name="T3" fmla="*/ 432 h 614"/>
                  <a:gd name="T4" fmla="*/ 0 w 298"/>
                  <a:gd name="T5" fmla="*/ 182 h 614"/>
                  <a:gd name="T6" fmla="*/ 298 w 298"/>
                  <a:gd name="T7" fmla="*/ 0 h 614"/>
                  <a:gd name="T8" fmla="*/ 298 w 298"/>
                  <a:gd name="T9" fmla="*/ 614 h 614"/>
                  <a:gd name="T10" fmla="*/ 36 w 298"/>
                  <a:gd name="T11" fmla="*/ 410 h 614"/>
                  <a:gd name="T12" fmla="*/ 260 w 298"/>
                  <a:gd name="T13" fmla="*/ 548 h 614"/>
                  <a:gd name="T14" fmla="*/ 260 w 298"/>
                  <a:gd name="T15" fmla="*/ 64 h 614"/>
                  <a:gd name="T16" fmla="*/ 36 w 298"/>
                  <a:gd name="T17" fmla="*/ 202 h 614"/>
                  <a:gd name="T18" fmla="*/ 36 w 298"/>
                  <a:gd name="T19" fmla="*/ 410 h 61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8" h="614">
                    <a:moveTo>
                      <a:pt x="298" y="614"/>
                    </a:moveTo>
                    <a:lnTo>
                      <a:pt x="0" y="432"/>
                    </a:lnTo>
                    <a:lnTo>
                      <a:pt x="0" y="182"/>
                    </a:lnTo>
                    <a:lnTo>
                      <a:pt x="298" y="0"/>
                    </a:lnTo>
                    <a:lnTo>
                      <a:pt x="298" y="614"/>
                    </a:lnTo>
                    <a:close/>
                    <a:moveTo>
                      <a:pt x="36" y="410"/>
                    </a:moveTo>
                    <a:lnTo>
                      <a:pt x="260" y="548"/>
                    </a:lnTo>
                    <a:lnTo>
                      <a:pt x="260" y="64"/>
                    </a:lnTo>
                    <a:lnTo>
                      <a:pt x="36" y="202"/>
                    </a:lnTo>
                    <a:lnTo>
                      <a:pt x="36" y="4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 rot="0">
            <a:off x="7994249" y="2147787"/>
            <a:ext cx="1085629" cy="1087139"/>
            <a:chOff x="16810038" y="4351338"/>
            <a:chExt cx="2282825" cy="2286000"/>
          </a:xfrm>
        </p:grpSpPr>
        <p:sp>
          <p:nvSpPr>
            <p:cNvPr id="31" name="Freeform 28"/>
            <p:cNvSpPr/>
            <p:nvPr/>
          </p:nvSpPr>
          <p:spPr>
            <a:xfrm>
              <a:off x="16810038" y="4351338"/>
              <a:ext cx="2282825" cy="2286000"/>
            </a:xfrm>
            <a:custGeom>
              <a:avLst/>
              <a:gdLst>
                <a:gd name="T0" fmla="*/ 1436 w 1438"/>
                <a:gd name="T1" fmla="*/ 758 h 1440"/>
                <a:gd name="T2" fmla="*/ 1424 w 1438"/>
                <a:gd name="T3" fmla="*/ 866 h 1440"/>
                <a:gd name="T4" fmla="*/ 1394 w 1438"/>
                <a:gd name="T5" fmla="*/ 968 h 1440"/>
                <a:gd name="T6" fmla="*/ 1352 w 1438"/>
                <a:gd name="T7" fmla="*/ 1064 h 1440"/>
                <a:gd name="T8" fmla="*/ 1296 w 1438"/>
                <a:gd name="T9" fmla="*/ 1150 h 1440"/>
                <a:gd name="T10" fmla="*/ 1228 w 1438"/>
                <a:gd name="T11" fmla="*/ 1228 h 1440"/>
                <a:gd name="T12" fmla="*/ 1148 w 1438"/>
                <a:gd name="T13" fmla="*/ 1296 h 1440"/>
                <a:gd name="T14" fmla="*/ 1062 w 1438"/>
                <a:gd name="T15" fmla="*/ 1352 h 1440"/>
                <a:gd name="T16" fmla="*/ 966 w 1438"/>
                <a:gd name="T17" fmla="*/ 1396 h 1440"/>
                <a:gd name="T18" fmla="*/ 864 w 1438"/>
                <a:gd name="T19" fmla="*/ 1424 h 1440"/>
                <a:gd name="T20" fmla="*/ 756 w 1438"/>
                <a:gd name="T21" fmla="*/ 1438 h 1440"/>
                <a:gd name="T22" fmla="*/ 682 w 1438"/>
                <a:gd name="T23" fmla="*/ 1438 h 1440"/>
                <a:gd name="T24" fmla="*/ 574 w 1438"/>
                <a:gd name="T25" fmla="*/ 1424 h 1440"/>
                <a:gd name="T26" fmla="*/ 472 w 1438"/>
                <a:gd name="T27" fmla="*/ 1396 h 1440"/>
                <a:gd name="T28" fmla="*/ 376 w 1438"/>
                <a:gd name="T29" fmla="*/ 1352 h 1440"/>
                <a:gd name="T30" fmla="*/ 288 w 1438"/>
                <a:gd name="T31" fmla="*/ 1296 h 1440"/>
                <a:gd name="T32" fmla="*/ 210 w 1438"/>
                <a:gd name="T33" fmla="*/ 1228 h 1440"/>
                <a:gd name="T34" fmla="*/ 142 w 1438"/>
                <a:gd name="T35" fmla="*/ 1150 h 1440"/>
                <a:gd name="T36" fmla="*/ 86 w 1438"/>
                <a:gd name="T37" fmla="*/ 1064 h 1440"/>
                <a:gd name="T38" fmla="*/ 44 w 1438"/>
                <a:gd name="T39" fmla="*/ 968 h 1440"/>
                <a:gd name="T40" fmla="*/ 14 w 1438"/>
                <a:gd name="T41" fmla="*/ 866 h 1440"/>
                <a:gd name="T42" fmla="*/ 0 w 1438"/>
                <a:gd name="T43" fmla="*/ 758 h 1440"/>
                <a:gd name="T44" fmla="*/ 0 w 1438"/>
                <a:gd name="T45" fmla="*/ 684 h 1440"/>
                <a:gd name="T46" fmla="*/ 14 w 1438"/>
                <a:gd name="T47" fmla="*/ 576 h 1440"/>
                <a:gd name="T48" fmla="*/ 44 w 1438"/>
                <a:gd name="T49" fmla="*/ 472 h 1440"/>
                <a:gd name="T50" fmla="*/ 86 w 1438"/>
                <a:gd name="T51" fmla="*/ 378 h 1440"/>
                <a:gd name="T52" fmla="*/ 142 w 1438"/>
                <a:gd name="T53" fmla="*/ 290 h 1440"/>
                <a:gd name="T54" fmla="*/ 210 w 1438"/>
                <a:gd name="T55" fmla="*/ 212 h 1440"/>
                <a:gd name="T56" fmla="*/ 288 w 1438"/>
                <a:gd name="T57" fmla="*/ 144 h 1440"/>
                <a:gd name="T58" fmla="*/ 376 w 1438"/>
                <a:gd name="T59" fmla="*/ 88 h 1440"/>
                <a:gd name="T60" fmla="*/ 472 w 1438"/>
                <a:gd name="T61" fmla="*/ 44 h 1440"/>
                <a:gd name="T62" fmla="*/ 574 w 1438"/>
                <a:gd name="T63" fmla="*/ 16 h 1440"/>
                <a:gd name="T64" fmla="*/ 682 w 1438"/>
                <a:gd name="T65" fmla="*/ 2 h 1440"/>
                <a:gd name="T66" fmla="*/ 756 w 1438"/>
                <a:gd name="T67" fmla="*/ 2 h 1440"/>
                <a:gd name="T68" fmla="*/ 864 w 1438"/>
                <a:gd name="T69" fmla="*/ 16 h 1440"/>
                <a:gd name="T70" fmla="*/ 966 w 1438"/>
                <a:gd name="T71" fmla="*/ 44 h 1440"/>
                <a:gd name="T72" fmla="*/ 1062 w 1438"/>
                <a:gd name="T73" fmla="*/ 88 h 1440"/>
                <a:gd name="T74" fmla="*/ 1148 w 1438"/>
                <a:gd name="T75" fmla="*/ 144 h 1440"/>
                <a:gd name="T76" fmla="*/ 1228 w 1438"/>
                <a:gd name="T77" fmla="*/ 212 h 1440"/>
                <a:gd name="T78" fmla="*/ 1296 w 1438"/>
                <a:gd name="T79" fmla="*/ 290 h 1440"/>
                <a:gd name="T80" fmla="*/ 1352 w 1438"/>
                <a:gd name="T81" fmla="*/ 378 h 1440"/>
                <a:gd name="T82" fmla="*/ 1394 w 1438"/>
                <a:gd name="T83" fmla="*/ 472 h 1440"/>
                <a:gd name="T84" fmla="*/ 1424 w 1438"/>
                <a:gd name="T85" fmla="*/ 576 h 1440"/>
                <a:gd name="T86" fmla="*/ 1436 w 1438"/>
                <a:gd name="T87" fmla="*/ 684 h 1440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38" h="1440">
                  <a:moveTo>
                    <a:pt x="1438" y="720"/>
                  </a:moveTo>
                  <a:lnTo>
                    <a:pt x="1438" y="720"/>
                  </a:lnTo>
                  <a:lnTo>
                    <a:pt x="1436" y="758"/>
                  </a:lnTo>
                  <a:lnTo>
                    <a:pt x="1434" y="794"/>
                  </a:lnTo>
                  <a:lnTo>
                    <a:pt x="1430" y="830"/>
                  </a:lnTo>
                  <a:lnTo>
                    <a:pt x="1424" y="866"/>
                  </a:lnTo>
                  <a:lnTo>
                    <a:pt x="1416" y="900"/>
                  </a:lnTo>
                  <a:lnTo>
                    <a:pt x="1406" y="934"/>
                  </a:lnTo>
                  <a:lnTo>
                    <a:pt x="1394" y="968"/>
                  </a:lnTo>
                  <a:lnTo>
                    <a:pt x="1382" y="1000"/>
                  </a:lnTo>
                  <a:lnTo>
                    <a:pt x="1366" y="1032"/>
                  </a:lnTo>
                  <a:lnTo>
                    <a:pt x="1352" y="1064"/>
                  </a:lnTo>
                  <a:lnTo>
                    <a:pt x="1334" y="1094"/>
                  </a:lnTo>
                  <a:lnTo>
                    <a:pt x="1316" y="1122"/>
                  </a:lnTo>
                  <a:lnTo>
                    <a:pt x="1296" y="1150"/>
                  </a:lnTo>
                  <a:lnTo>
                    <a:pt x="1274" y="1178"/>
                  </a:lnTo>
                  <a:lnTo>
                    <a:pt x="1252" y="1204"/>
                  </a:lnTo>
                  <a:lnTo>
                    <a:pt x="1228" y="1228"/>
                  </a:lnTo>
                  <a:lnTo>
                    <a:pt x="1202" y="1252"/>
                  </a:lnTo>
                  <a:lnTo>
                    <a:pt x="1176" y="1276"/>
                  </a:lnTo>
                  <a:lnTo>
                    <a:pt x="1148" y="1296"/>
                  </a:lnTo>
                  <a:lnTo>
                    <a:pt x="1120" y="1316"/>
                  </a:lnTo>
                  <a:lnTo>
                    <a:pt x="1092" y="1336"/>
                  </a:lnTo>
                  <a:lnTo>
                    <a:pt x="1062" y="1352"/>
                  </a:lnTo>
                  <a:lnTo>
                    <a:pt x="1030" y="1368"/>
                  </a:lnTo>
                  <a:lnTo>
                    <a:pt x="998" y="1382"/>
                  </a:lnTo>
                  <a:lnTo>
                    <a:pt x="966" y="1396"/>
                  </a:lnTo>
                  <a:lnTo>
                    <a:pt x="932" y="1408"/>
                  </a:lnTo>
                  <a:lnTo>
                    <a:pt x="898" y="1416"/>
                  </a:lnTo>
                  <a:lnTo>
                    <a:pt x="864" y="1424"/>
                  </a:lnTo>
                  <a:lnTo>
                    <a:pt x="828" y="1432"/>
                  </a:lnTo>
                  <a:lnTo>
                    <a:pt x="792" y="1436"/>
                  </a:lnTo>
                  <a:lnTo>
                    <a:pt x="756" y="1438"/>
                  </a:lnTo>
                  <a:lnTo>
                    <a:pt x="718" y="1440"/>
                  </a:lnTo>
                  <a:lnTo>
                    <a:pt x="718" y="1440"/>
                  </a:lnTo>
                  <a:lnTo>
                    <a:pt x="682" y="1438"/>
                  </a:lnTo>
                  <a:lnTo>
                    <a:pt x="646" y="1436"/>
                  </a:lnTo>
                  <a:lnTo>
                    <a:pt x="610" y="1432"/>
                  </a:lnTo>
                  <a:lnTo>
                    <a:pt x="574" y="1424"/>
                  </a:lnTo>
                  <a:lnTo>
                    <a:pt x="538" y="1416"/>
                  </a:lnTo>
                  <a:lnTo>
                    <a:pt x="504" y="1408"/>
                  </a:lnTo>
                  <a:lnTo>
                    <a:pt x="472" y="1396"/>
                  </a:lnTo>
                  <a:lnTo>
                    <a:pt x="438" y="1382"/>
                  </a:lnTo>
                  <a:lnTo>
                    <a:pt x="406" y="1368"/>
                  </a:lnTo>
                  <a:lnTo>
                    <a:pt x="376" y="1352"/>
                  </a:lnTo>
                  <a:lnTo>
                    <a:pt x="346" y="1336"/>
                  </a:lnTo>
                  <a:lnTo>
                    <a:pt x="316" y="1316"/>
                  </a:lnTo>
                  <a:lnTo>
                    <a:pt x="288" y="1296"/>
                  </a:lnTo>
                  <a:lnTo>
                    <a:pt x="262" y="1276"/>
                  </a:lnTo>
                  <a:lnTo>
                    <a:pt x="236" y="1252"/>
                  </a:lnTo>
                  <a:lnTo>
                    <a:pt x="210" y="1228"/>
                  </a:lnTo>
                  <a:lnTo>
                    <a:pt x="186" y="1204"/>
                  </a:lnTo>
                  <a:lnTo>
                    <a:pt x="164" y="1178"/>
                  </a:lnTo>
                  <a:lnTo>
                    <a:pt x="142" y="1150"/>
                  </a:lnTo>
                  <a:lnTo>
                    <a:pt x="122" y="1122"/>
                  </a:lnTo>
                  <a:lnTo>
                    <a:pt x="104" y="1094"/>
                  </a:lnTo>
                  <a:lnTo>
                    <a:pt x="86" y="1064"/>
                  </a:lnTo>
                  <a:lnTo>
                    <a:pt x="70" y="1032"/>
                  </a:lnTo>
                  <a:lnTo>
                    <a:pt x="56" y="1000"/>
                  </a:lnTo>
                  <a:lnTo>
                    <a:pt x="44" y="968"/>
                  </a:lnTo>
                  <a:lnTo>
                    <a:pt x="32" y="934"/>
                  </a:lnTo>
                  <a:lnTo>
                    <a:pt x="22" y="900"/>
                  </a:lnTo>
                  <a:lnTo>
                    <a:pt x="14" y="866"/>
                  </a:lnTo>
                  <a:lnTo>
                    <a:pt x="8" y="830"/>
                  </a:lnTo>
                  <a:lnTo>
                    <a:pt x="4" y="794"/>
                  </a:lnTo>
                  <a:lnTo>
                    <a:pt x="0" y="758"/>
                  </a:lnTo>
                  <a:lnTo>
                    <a:pt x="0" y="720"/>
                  </a:lnTo>
                  <a:lnTo>
                    <a:pt x="0" y="720"/>
                  </a:lnTo>
                  <a:lnTo>
                    <a:pt x="0" y="684"/>
                  </a:lnTo>
                  <a:lnTo>
                    <a:pt x="4" y="646"/>
                  </a:lnTo>
                  <a:lnTo>
                    <a:pt x="8" y="610"/>
                  </a:lnTo>
                  <a:lnTo>
                    <a:pt x="14" y="576"/>
                  </a:lnTo>
                  <a:lnTo>
                    <a:pt x="22" y="540"/>
                  </a:lnTo>
                  <a:lnTo>
                    <a:pt x="32" y="506"/>
                  </a:lnTo>
                  <a:lnTo>
                    <a:pt x="44" y="472"/>
                  </a:lnTo>
                  <a:lnTo>
                    <a:pt x="56" y="440"/>
                  </a:lnTo>
                  <a:lnTo>
                    <a:pt x="70" y="408"/>
                  </a:lnTo>
                  <a:lnTo>
                    <a:pt x="86" y="378"/>
                  </a:lnTo>
                  <a:lnTo>
                    <a:pt x="104" y="348"/>
                  </a:lnTo>
                  <a:lnTo>
                    <a:pt x="122" y="318"/>
                  </a:lnTo>
                  <a:lnTo>
                    <a:pt x="142" y="290"/>
                  </a:lnTo>
                  <a:lnTo>
                    <a:pt x="164" y="262"/>
                  </a:lnTo>
                  <a:lnTo>
                    <a:pt x="186" y="236"/>
                  </a:lnTo>
                  <a:lnTo>
                    <a:pt x="210" y="212"/>
                  </a:lnTo>
                  <a:lnTo>
                    <a:pt x="236" y="188"/>
                  </a:lnTo>
                  <a:lnTo>
                    <a:pt x="262" y="166"/>
                  </a:lnTo>
                  <a:lnTo>
                    <a:pt x="288" y="144"/>
                  </a:lnTo>
                  <a:lnTo>
                    <a:pt x="316" y="124"/>
                  </a:lnTo>
                  <a:lnTo>
                    <a:pt x="346" y="106"/>
                  </a:lnTo>
                  <a:lnTo>
                    <a:pt x="376" y="88"/>
                  </a:lnTo>
                  <a:lnTo>
                    <a:pt x="406" y="72"/>
                  </a:lnTo>
                  <a:lnTo>
                    <a:pt x="438" y="58"/>
                  </a:lnTo>
                  <a:lnTo>
                    <a:pt x="472" y="44"/>
                  </a:lnTo>
                  <a:lnTo>
                    <a:pt x="504" y="34"/>
                  </a:lnTo>
                  <a:lnTo>
                    <a:pt x="538" y="24"/>
                  </a:lnTo>
                  <a:lnTo>
                    <a:pt x="574" y="16"/>
                  </a:lnTo>
                  <a:lnTo>
                    <a:pt x="610" y="10"/>
                  </a:lnTo>
                  <a:lnTo>
                    <a:pt x="646" y="4"/>
                  </a:lnTo>
                  <a:lnTo>
                    <a:pt x="682" y="2"/>
                  </a:lnTo>
                  <a:lnTo>
                    <a:pt x="718" y="0"/>
                  </a:lnTo>
                  <a:lnTo>
                    <a:pt x="718" y="0"/>
                  </a:lnTo>
                  <a:lnTo>
                    <a:pt x="756" y="2"/>
                  </a:lnTo>
                  <a:lnTo>
                    <a:pt x="792" y="4"/>
                  </a:lnTo>
                  <a:lnTo>
                    <a:pt x="828" y="10"/>
                  </a:lnTo>
                  <a:lnTo>
                    <a:pt x="864" y="16"/>
                  </a:lnTo>
                  <a:lnTo>
                    <a:pt x="898" y="24"/>
                  </a:lnTo>
                  <a:lnTo>
                    <a:pt x="932" y="34"/>
                  </a:lnTo>
                  <a:lnTo>
                    <a:pt x="966" y="44"/>
                  </a:lnTo>
                  <a:lnTo>
                    <a:pt x="998" y="58"/>
                  </a:lnTo>
                  <a:lnTo>
                    <a:pt x="1030" y="72"/>
                  </a:lnTo>
                  <a:lnTo>
                    <a:pt x="1062" y="88"/>
                  </a:lnTo>
                  <a:lnTo>
                    <a:pt x="1092" y="106"/>
                  </a:lnTo>
                  <a:lnTo>
                    <a:pt x="1120" y="124"/>
                  </a:lnTo>
                  <a:lnTo>
                    <a:pt x="1148" y="144"/>
                  </a:lnTo>
                  <a:lnTo>
                    <a:pt x="1176" y="166"/>
                  </a:lnTo>
                  <a:lnTo>
                    <a:pt x="1202" y="188"/>
                  </a:lnTo>
                  <a:lnTo>
                    <a:pt x="1228" y="212"/>
                  </a:lnTo>
                  <a:lnTo>
                    <a:pt x="1252" y="236"/>
                  </a:lnTo>
                  <a:lnTo>
                    <a:pt x="1274" y="262"/>
                  </a:lnTo>
                  <a:lnTo>
                    <a:pt x="1296" y="290"/>
                  </a:lnTo>
                  <a:lnTo>
                    <a:pt x="1316" y="318"/>
                  </a:lnTo>
                  <a:lnTo>
                    <a:pt x="1334" y="348"/>
                  </a:lnTo>
                  <a:lnTo>
                    <a:pt x="1352" y="378"/>
                  </a:lnTo>
                  <a:lnTo>
                    <a:pt x="1366" y="408"/>
                  </a:lnTo>
                  <a:lnTo>
                    <a:pt x="1382" y="440"/>
                  </a:lnTo>
                  <a:lnTo>
                    <a:pt x="1394" y="472"/>
                  </a:lnTo>
                  <a:lnTo>
                    <a:pt x="1406" y="506"/>
                  </a:lnTo>
                  <a:lnTo>
                    <a:pt x="1416" y="540"/>
                  </a:lnTo>
                  <a:lnTo>
                    <a:pt x="1424" y="576"/>
                  </a:lnTo>
                  <a:lnTo>
                    <a:pt x="1430" y="610"/>
                  </a:lnTo>
                  <a:lnTo>
                    <a:pt x="1434" y="646"/>
                  </a:lnTo>
                  <a:lnTo>
                    <a:pt x="1436" y="684"/>
                  </a:lnTo>
                  <a:lnTo>
                    <a:pt x="1438" y="720"/>
                  </a:lnTo>
                  <a:lnTo>
                    <a:pt x="1438" y="720"/>
                  </a:lnTo>
                  <a:close/>
                </a:path>
              </a:pathLst>
            </a:custGeom>
            <a:solidFill>
              <a:srgbClr val="2d97ca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 rot="0">
              <a:off x="17311688" y="4932363"/>
              <a:ext cx="1257300" cy="1114425"/>
              <a:chOff x="17311688" y="4932363"/>
              <a:chExt cx="1257300" cy="1114425"/>
            </a:xfrm>
          </p:grpSpPr>
          <p:sp>
            <p:nvSpPr>
              <p:cNvPr id="32" name="Freeform 29"/>
              <p:cNvSpPr/>
              <p:nvPr/>
            </p:nvSpPr>
            <p:spPr>
              <a:xfrm>
                <a:off x="17438688" y="5024438"/>
                <a:ext cx="1022350" cy="1022350"/>
              </a:xfrm>
              <a:custGeom>
                <a:avLst/>
                <a:gdLst>
                  <a:gd name="T0" fmla="*/ 288 w 644"/>
                  <a:gd name="T1" fmla="*/ 2 h 644"/>
                  <a:gd name="T2" fmla="*/ 196 w 644"/>
                  <a:gd name="T3" fmla="*/ 24 h 644"/>
                  <a:gd name="T4" fmla="*/ 116 w 644"/>
                  <a:gd name="T5" fmla="*/ 74 h 644"/>
                  <a:gd name="T6" fmla="*/ 54 w 644"/>
                  <a:gd name="T7" fmla="*/ 142 h 644"/>
                  <a:gd name="T8" fmla="*/ 14 w 644"/>
                  <a:gd name="T9" fmla="*/ 226 h 644"/>
                  <a:gd name="T10" fmla="*/ 0 w 644"/>
                  <a:gd name="T11" fmla="*/ 322 h 644"/>
                  <a:gd name="T12" fmla="*/ 6 w 644"/>
                  <a:gd name="T13" fmla="*/ 386 h 644"/>
                  <a:gd name="T14" fmla="*/ 38 w 644"/>
                  <a:gd name="T15" fmla="*/ 474 h 644"/>
                  <a:gd name="T16" fmla="*/ 94 w 644"/>
                  <a:gd name="T17" fmla="*/ 548 h 644"/>
                  <a:gd name="T18" fmla="*/ 168 w 644"/>
                  <a:gd name="T19" fmla="*/ 604 h 644"/>
                  <a:gd name="T20" fmla="*/ 256 w 644"/>
                  <a:gd name="T21" fmla="*/ 636 h 644"/>
                  <a:gd name="T22" fmla="*/ 322 w 644"/>
                  <a:gd name="T23" fmla="*/ 644 h 644"/>
                  <a:gd name="T24" fmla="*/ 430 w 644"/>
                  <a:gd name="T25" fmla="*/ 624 h 644"/>
                  <a:gd name="T26" fmla="*/ 526 w 644"/>
                  <a:gd name="T27" fmla="*/ 570 h 644"/>
                  <a:gd name="T28" fmla="*/ 578 w 644"/>
                  <a:gd name="T29" fmla="*/ 516 h 644"/>
                  <a:gd name="T30" fmla="*/ 578 w 644"/>
                  <a:gd name="T31" fmla="*/ 508 h 644"/>
                  <a:gd name="T32" fmla="*/ 572 w 644"/>
                  <a:gd name="T33" fmla="*/ 504 h 644"/>
                  <a:gd name="T34" fmla="*/ 564 w 644"/>
                  <a:gd name="T35" fmla="*/ 506 h 644"/>
                  <a:gd name="T36" fmla="*/ 514 w 644"/>
                  <a:gd name="T37" fmla="*/ 558 h 644"/>
                  <a:gd name="T38" fmla="*/ 424 w 644"/>
                  <a:gd name="T39" fmla="*/ 608 h 644"/>
                  <a:gd name="T40" fmla="*/ 322 w 644"/>
                  <a:gd name="T41" fmla="*/ 626 h 644"/>
                  <a:gd name="T42" fmla="*/ 260 w 644"/>
                  <a:gd name="T43" fmla="*/ 620 h 644"/>
                  <a:gd name="T44" fmla="*/ 176 w 644"/>
                  <a:gd name="T45" fmla="*/ 590 h 644"/>
                  <a:gd name="T46" fmla="*/ 106 w 644"/>
                  <a:gd name="T47" fmla="*/ 536 h 644"/>
                  <a:gd name="T48" fmla="*/ 54 w 644"/>
                  <a:gd name="T49" fmla="*/ 466 h 644"/>
                  <a:gd name="T50" fmla="*/ 22 w 644"/>
                  <a:gd name="T51" fmla="*/ 382 h 644"/>
                  <a:gd name="T52" fmla="*/ 16 w 644"/>
                  <a:gd name="T53" fmla="*/ 322 h 644"/>
                  <a:gd name="T54" fmla="*/ 30 w 644"/>
                  <a:gd name="T55" fmla="*/ 230 h 644"/>
                  <a:gd name="T56" fmla="*/ 68 w 644"/>
                  <a:gd name="T57" fmla="*/ 150 h 644"/>
                  <a:gd name="T58" fmla="*/ 128 w 644"/>
                  <a:gd name="T59" fmla="*/ 86 h 644"/>
                  <a:gd name="T60" fmla="*/ 202 w 644"/>
                  <a:gd name="T61" fmla="*/ 40 h 644"/>
                  <a:gd name="T62" fmla="*/ 290 w 644"/>
                  <a:gd name="T63" fmla="*/ 18 h 644"/>
                  <a:gd name="T64" fmla="*/ 352 w 644"/>
                  <a:gd name="T65" fmla="*/ 18 h 644"/>
                  <a:gd name="T66" fmla="*/ 440 w 644"/>
                  <a:gd name="T67" fmla="*/ 40 h 644"/>
                  <a:gd name="T68" fmla="*/ 516 w 644"/>
                  <a:gd name="T69" fmla="*/ 86 h 644"/>
                  <a:gd name="T70" fmla="*/ 574 w 644"/>
                  <a:gd name="T71" fmla="*/ 150 h 644"/>
                  <a:gd name="T72" fmla="*/ 612 w 644"/>
                  <a:gd name="T73" fmla="*/ 230 h 644"/>
                  <a:gd name="T74" fmla="*/ 626 w 644"/>
                  <a:gd name="T75" fmla="*/ 322 h 644"/>
                  <a:gd name="T76" fmla="*/ 620 w 644"/>
                  <a:gd name="T77" fmla="*/ 384 h 644"/>
                  <a:gd name="T78" fmla="*/ 602 w 644"/>
                  <a:gd name="T79" fmla="*/ 442 h 644"/>
                  <a:gd name="T80" fmla="*/ 604 w 644"/>
                  <a:gd name="T81" fmla="*/ 452 h 644"/>
                  <a:gd name="T82" fmla="*/ 610 w 644"/>
                  <a:gd name="T83" fmla="*/ 454 h 644"/>
                  <a:gd name="T84" fmla="*/ 618 w 644"/>
                  <a:gd name="T85" fmla="*/ 448 h 644"/>
                  <a:gd name="T86" fmla="*/ 636 w 644"/>
                  <a:gd name="T87" fmla="*/ 386 h 644"/>
                  <a:gd name="T88" fmla="*/ 644 w 644"/>
                  <a:gd name="T89" fmla="*/ 322 h 644"/>
                  <a:gd name="T90" fmla="*/ 628 w 644"/>
                  <a:gd name="T91" fmla="*/ 226 h 644"/>
                  <a:gd name="T92" fmla="*/ 588 w 644"/>
                  <a:gd name="T93" fmla="*/ 142 h 644"/>
                  <a:gd name="T94" fmla="*/ 526 w 644"/>
                  <a:gd name="T95" fmla="*/ 74 h 644"/>
                  <a:gd name="T96" fmla="*/ 446 w 644"/>
                  <a:gd name="T97" fmla="*/ 24 h 644"/>
                  <a:gd name="T98" fmla="*/ 354 w 644"/>
                  <a:gd name="T99" fmla="*/ 2 h 64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4" h="644">
                    <a:moveTo>
                      <a:pt x="322" y="0"/>
                    </a:moveTo>
                    <a:lnTo>
                      <a:pt x="322" y="0"/>
                    </a:lnTo>
                    <a:lnTo>
                      <a:pt x="288" y="2"/>
                    </a:lnTo>
                    <a:lnTo>
                      <a:pt x="256" y="6"/>
                    </a:lnTo>
                    <a:lnTo>
                      <a:pt x="226" y="14"/>
                    </a:lnTo>
                    <a:lnTo>
                      <a:pt x="196" y="24"/>
                    </a:lnTo>
                    <a:lnTo>
                      <a:pt x="168" y="38"/>
                    </a:lnTo>
                    <a:lnTo>
                      <a:pt x="142" y="54"/>
                    </a:lnTo>
                    <a:lnTo>
                      <a:pt x="116" y="74"/>
                    </a:lnTo>
                    <a:lnTo>
                      <a:pt x="94" y="94"/>
                    </a:lnTo>
                    <a:lnTo>
                      <a:pt x="74" y="116"/>
                    </a:lnTo>
                    <a:lnTo>
                      <a:pt x="54" y="142"/>
                    </a:lnTo>
                    <a:lnTo>
                      <a:pt x="38" y="168"/>
                    </a:lnTo>
                    <a:lnTo>
                      <a:pt x="24" y="196"/>
                    </a:lnTo>
                    <a:lnTo>
                      <a:pt x="14" y="226"/>
                    </a:lnTo>
                    <a:lnTo>
                      <a:pt x="6" y="256"/>
                    </a:lnTo>
                    <a:lnTo>
                      <a:pt x="2" y="288"/>
                    </a:lnTo>
                    <a:lnTo>
                      <a:pt x="0" y="322"/>
                    </a:lnTo>
                    <a:lnTo>
                      <a:pt x="0" y="322"/>
                    </a:lnTo>
                    <a:lnTo>
                      <a:pt x="2" y="354"/>
                    </a:lnTo>
                    <a:lnTo>
                      <a:pt x="6" y="386"/>
                    </a:lnTo>
                    <a:lnTo>
                      <a:pt x="14" y="416"/>
                    </a:lnTo>
                    <a:lnTo>
                      <a:pt x="24" y="446"/>
                    </a:lnTo>
                    <a:lnTo>
                      <a:pt x="38" y="474"/>
                    </a:lnTo>
                    <a:lnTo>
                      <a:pt x="54" y="502"/>
                    </a:lnTo>
                    <a:lnTo>
                      <a:pt x="74" y="526"/>
                    </a:lnTo>
                    <a:lnTo>
                      <a:pt x="94" y="548"/>
                    </a:lnTo>
                    <a:lnTo>
                      <a:pt x="116" y="570"/>
                    </a:lnTo>
                    <a:lnTo>
                      <a:pt x="142" y="588"/>
                    </a:lnTo>
                    <a:lnTo>
                      <a:pt x="168" y="604"/>
                    </a:lnTo>
                    <a:lnTo>
                      <a:pt x="196" y="618"/>
                    </a:lnTo>
                    <a:lnTo>
                      <a:pt x="226" y="628"/>
                    </a:lnTo>
                    <a:lnTo>
                      <a:pt x="256" y="636"/>
                    </a:lnTo>
                    <a:lnTo>
                      <a:pt x="288" y="642"/>
                    </a:lnTo>
                    <a:lnTo>
                      <a:pt x="322" y="644"/>
                    </a:lnTo>
                    <a:lnTo>
                      <a:pt x="322" y="644"/>
                    </a:lnTo>
                    <a:lnTo>
                      <a:pt x="358" y="642"/>
                    </a:lnTo>
                    <a:lnTo>
                      <a:pt x="396" y="634"/>
                    </a:lnTo>
                    <a:lnTo>
                      <a:pt x="430" y="624"/>
                    </a:lnTo>
                    <a:lnTo>
                      <a:pt x="464" y="610"/>
                    </a:lnTo>
                    <a:lnTo>
                      <a:pt x="496" y="592"/>
                    </a:lnTo>
                    <a:lnTo>
                      <a:pt x="526" y="570"/>
                    </a:lnTo>
                    <a:lnTo>
                      <a:pt x="552" y="546"/>
                    </a:lnTo>
                    <a:lnTo>
                      <a:pt x="578" y="516"/>
                    </a:lnTo>
                    <a:lnTo>
                      <a:pt x="578" y="516"/>
                    </a:lnTo>
                    <a:lnTo>
                      <a:pt x="578" y="514"/>
                    </a:lnTo>
                    <a:lnTo>
                      <a:pt x="580" y="510"/>
                    </a:lnTo>
                    <a:lnTo>
                      <a:pt x="578" y="508"/>
                    </a:lnTo>
                    <a:lnTo>
                      <a:pt x="576" y="504"/>
                    </a:lnTo>
                    <a:lnTo>
                      <a:pt x="576" y="504"/>
                    </a:lnTo>
                    <a:lnTo>
                      <a:pt x="572" y="504"/>
                    </a:lnTo>
                    <a:lnTo>
                      <a:pt x="570" y="504"/>
                    </a:lnTo>
                    <a:lnTo>
                      <a:pt x="566" y="504"/>
                    </a:lnTo>
                    <a:lnTo>
                      <a:pt x="564" y="506"/>
                    </a:lnTo>
                    <a:lnTo>
                      <a:pt x="564" y="506"/>
                    </a:lnTo>
                    <a:lnTo>
                      <a:pt x="540" y="534"/>
                    </a:lnTo>
                    <a:lnTo>
                      <a:pt x="514" y="558"/>
                    </a:lnTo>
                    <a:lnTo>
                      <a:pt x="486" y="578"/>
                    </a:lnTo>
                    <a:lnTo>
                      <a:pt x="456" y="594"/>
                    </a:lnTo>
                    <a:lnTo>
                      <a:pt x="424" y="608"/>
                    </a:lnTo>
                    <a:lnTo>
                      <a:pt x="392" y="618"/>
                    </a:lnTo>
                    <a:lnTo>
                      <a:pt x="356" y="624"/>
                    </a:lnTo>
                    <a:lnTo>
                      <a:pt x="322" y="626"/>
                    </a:lnTo>
                    <a:lnTo>
                      <a:pt x="322" y="626"/>
                    </a:lnTo>
                    <a:lnTo>
                      <a:pt x="290" y="624"/>
                    </a:lnTo>
                    <a:lnTo>
                      <a:pt x="260" y="620"/>
                    </a:lnTo>
                    <a:lnTo>
                      <a:pt x="230" y="612"/>
                    </a:lnTo>
                    <a:lnTo>
                      <a:pt x="202" y="602"/>
                    </a:lnTo>
                    <a:lnTo>
                      <a:pt x="176" y="590"/>
                    </a:lnTo>
                    <a:lnTo>
                      <a:pt x="152" y="574"/>
                    </a:lnTo>
                    <a:lnTo>
                      <a:pt x="128" y="556"/>
                    </a:lnTo>
                    <a:lnTo>
                      <a:pt x="106" y="536"/>
                    </a:lnTo>
                    <a:lnTo>
                      <a:pt x="86" y="516"/>
                    </a:lnTo>
                    <a:lnTo>
                      <a:pt x="68" y="492"/>
                    </a:lnTo>
                    <a:lnTo>
                      <a:pt x="54" y="466"/>
                    </a:lnTo>
                    <a:lnTo>
                      <a:pt x="40" y="440"/>
                    </a:lnTo>
                    <a:lnTo>
                      <a:pt x="30" y="412"/>
                    </a:lnTo>
                    <a:lnTo>
                      <a:pt x="22" y="382"/>
                    </a:lnTo>
                    <a:lnTo>
                      <a:pt x="18" y="352"/>
                    </a:lnTo>
                    <a:lnTo>
                      <a:pt x="16" y="322"/>
                    </a:lnTo>
                    <a:lnTo>
                      <a:pt x="16" y="322"/>
                    </a:lnTo>
                    <a:lnTo>
                      <a:pt x="18" y="290"/>
                    </a:lnTo>
                    <a:lnTo>
                      <a:pt x="22" y="260"/>
                    </a:lnTo>
                    <a:lnTo>
                      <a:pt x="30" y="230"/>
                    </a:lnTo>
                    <a:lnTo>
                      <a:pt x="40" y="202"/>
                    </a:lnTo>
                    <a:lnTo>
                      <a:pt x="54" y="176"/>
                    </a:lnTo>
                    <a:lnTo>
                      <a:pt x="68" y="150"/>
                    </a:lnTo>
                    <a:lnTo>
                      <a:pt x="86" y="128"/>
                    </a:lnTo>
                    <a:lnTo>
                      <a:pt x="106" y="106"/>
                    </a:lnTo>
                    <a:lnTo>
                      <a:pt x="128" y="86"/>
                    </a:lnTo>
                    <a:lnTo>
                      <a:pt x="152" y="68"/>
                    </a:lnTo>
                    <a:lnTo>
                      <a:pt x="176" y="54"/>
                    </a:lnTo>
                    <a:lnTo>
                      <a:pt x="202" y="40"/>
                    </a:lnTo>
                    <a:lnTo>
                      <a:pt x="230" y="30"/>
                    </a:lnTo>
                    <a:lnTo>
                      <a:pt x="260" y="22"/>
                    </a:lnTo>
                    <a:lnTo>
                      <a:pt x="290" y="18"/>
                    </a:lnTo>
                    <a:lnTo>
                      <a:pt x="322" y="16"/>
                    </a:lnTo>
                    <a:lnTo>
                      <a:pt x="322" y="16"/>
                    </a:lnTo>
                    <a:lnTo>
                      <a:pt x="352" y="18"/>
                    </a:lnTo>
                    <a:lnTo>
                      <a:pt x="382" y="22"/>
                    </a:lnTo>
                    <a:lnTo>
                      <a:pt x="412" y="30"/>
                    </a:lnTo>
                    <a:lnTo>
                      <a:pt x="440" y="40"/>
                    </a:lnTo>
                    <a:lnTo>
                      <a:pt x="466" y="54"/>
                    </a:lnTo>
                    <a:lnTo>
                      <a:pt x="492" y="68"/>
                    </a:lnTo>
                    <a:lnTo>
                      <a:pt x="516" y="86"/>
                    </a:lnTo>
                    <a:lnTo>
                      <a:pt x="536" y="106"/>
                    </a:lnTo>
                    <a:lnTo>
                      <a:pt x="556" y="128"/>
                    </a:lnTo>
                    <a:lnTo>
                      <a:pt x="574" y="150"/>
                    </a:lnTo>
                    <a:lnTo>
                      <a:pt x="590" y="176"/>
                    </a:lnTo>
                    <a:lnTo>
                      <a:pt x="602" y="202"/>
                    </a:lnTo>
                    <a:lnTo>
                      <a:pt x="612" y="230"/>
                    </a:lnTo>
                    <a:lnTo>
                      <a:pt x="620" y="260"/>
                    </a:lnTo>
                    <a:lnTo>
                      <a:pt x="624" y="290"/>
                    </a:lnTo>
                    <a:lnTo>
                      <a:pt x="626" y="322"/>
                    </a:lnTo>
                    <a:lnTo>
                      <a:pt x="626" y="322"/>
                    </a:lnTo>
                    <a:lnTo>
                      <a:pt x="624" y="352"/>
                    </a:lnTo>
                    <a:lnTo>
                      <a:pt x="620" y="384"/>
                    </a:lnTo>
                    <a:lnTo>
                      <a:pt x="612" y="412"/>
                    </a:lnTo>
                    <a:lnTo>
                      <a:pt x="602" y="442"/>
                    </a:lnTo>
                    <a:lnTo>
                      <a:pt x="602" y="442"/>
                    </a:lnTo>
                    <a:lnTo>
                      <a:pt x="600" y="446"/>
                    </a:lnTo>
                    <a:lnTo>
                      <a:pt x="602" y="448"/>
                    </a:lnTo>
                    <a:lnTo>
                      <a:pt x="604" y="452"/>
                    </a:lnTo>
                    <a:lnTo>
                      <a:pt x="606" y="454"/>
                    </a:lnTo>
                    <a:lnTo>
                      <a:pt x="606" y="454"/>
                    </a:lnTo>
                    <a:lnTo>
                      <a:pt x="610" y="454"/>
                    </a:lnTo>
                    <a:lnTo>
                      <a:pt x="612" y="454"/>
                    </a:lnTo>
                    <a:lnTo>
                      <a:pt x="616" y="452"/>
                    </a:lnTo>
                    <a:lnTo>
                      <a:pt x="618" y="448"/>
                    </a:lnTo>
                    <a:lnTo>
                      <a:pt x="618" y="448"/>
                    </a:lnTo>
                    <a:lnTo>
                      <a:pt x="628" y="418"/>
                    </a:lnTo>
                    <a:lnTo>
                      <a:pt x="636" y="386"/>
                    </a:lnTo>
                    <a:lnTo>
                      <a:pt x="642" y="354"/>
                    </a:lnTo>
                    <a:lnTo>
                      <a:pt x="644" y="322"/>
                    </a:lnTo>
                    <a:lnTo>
                      <a:pt x="644" y="322"/>
                    </a:lnTo>
                    <a:lnTo>
                      <a:pt x="642" y="288"/>
                    </a:lnTo>
                    <a:lnTo>
                      <a:pt x="636" y="256"/>
                    </a:lnTo>
                    <a:lnTo>
                      <a:pt x="628" y="226"/>
                    </a:lnTo>
                    <a:lnTo>
                      <a:pt x="618" y="196"/>
                    </a:lnTo>
                    <a:lnTo>
                      <a:pt x="604" y="168"/>
                    </a:lnTo>
                    <a:lnTo>
                      <a:pt x="588" y="142"/>
                    </a:lnTo>
                    <a:lnTo>
                      <a:pt x="570" y="116"/>
                    </a:lnTo>
                    <a:lnTo>
                      <a:pt x="548" y="94"/>
                    </a:lnTo>
                    <a:lnTo>
                      <a:pt x="526" y="74"/>
                    </a:lnTo>
                    <a:lnTo>
                      <a:pt x="502" y="54"/>
                    </a:lnTo>
                    <a:lnTo>
                      <a:pt x="474" y="38"/>
                    </a:lnTo>
                    <a:lnTo>
                      <a:pt x="446" y="24"/>
                    </a:lnTo>
                    <a:lnTo>
                      <a:pt x="418" y="14"/>
                    </a:lnTo>
                    <a:lnTo>
                      <a:pt x="386" y="6"/>
                    </a:lnTo>
                    <a:lnTo>
                      <a:pt x="354" y="2"/>
                    </a:lnTo>
                    <a:lnTo>
                      <a:pt x="322" y="0"/>
                    </a:ln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33" name="Freeform 30"/>
              <p:cNvSpPr/>
              <p:nvPr/>
            </p:nvSpPr>
            <p:spPr>
              <a:xfrm>
                <a:off x="18146712" y="4932363"/>
                <a:ext cx="422275" cy="428625"/>
              </a:xfrm>
              <a:custGeom>
                <a:avLst/>
                <a:gdLst>
                  <a:gd name="T0" fmla="*/ 118 w 266"/>
                  <a:gd name="T1" fmla="*/ 0 h 270"/>
                  <a:gd name="T2" fmla="*/ 84 w 266"/>
                  <a:gd name="T3" fmla="*/ 4 h 270"/>
                  <a:gd name="T4" fmla="*/ 54 w 266"/>
                  <a:gd name="T5" fmla="*/ 14 h 270"/>
                  <a:gd name="T6" fmla="*/ 26 w 266"/>
                  <a:gd name="T7" fmla="*/ 32 h 270"/>
                  <a:gd name="T8" fmla="*/ 2 w 266"/>
                  <a:gd name="T9" fmla="*/ 56 h 270"/>
                  <a:gd name="T10" fmla="*/ 0 w 266"/>
                  <a:gd name="T11" fmla="*/ 60 h 270"/>
                  <a:gd name="T12" fmla="*/ 0 w 266"/>
                  <a:gd name="T13" fmla="*/ 66 h 270"/>
                  <a:gd name="T14" fmla="*/ 4 w 266"/>
                  <a:gd name="T15" fmla="*/ 68 h 270"/>
                  <a:gd name="T16" fmla="*/ 10 w 266"/>
                  <a:gd name="T17" fmla="*/ 70 h 270"/>
                  <a:gd name="T18" fmla="*/ 14 w 266"/>
                  <a:gd name="T19" fmla="*/ 66 h 270"/>
                  <a:gd name="T20" fmla="*/ 24 w 266"/>
                  <a:gd name="T21" fmla="*/ 56 h 270"/>
                  <a:gd name="T22" fmla="*/ 48 w 266"/>
                  <a:gd name="T23" fmla="*/ 36 h 270"/>
                  <a:gd name="T24" fmla="*/ 74 w 266"/>
                  <a:gd name="T25" fmla="*/ 24 h 270"/>
                  <a:gd name="T26" fmla="*/ 102 w 266"/>
                  <a:gd name="T27" fmla="*/ 18 h 270"/>
                  <a:gd name="T28" fmla="*/ 118 w 266"/>
                  <a:gd name="T29" fmla="*/ 16 h 270"/>
                  <a:gd name="T30" fmla="*/ 144 w 266"/>
                  <a:gd name="T31" fmla="*/ 20 h 270"/>
                  <a:gd name="T32" fmla="*/ 168 w 266"/>
                  <a:gd name="T33" fmla="*/ 26 h 270"/>
                  <a:gd name="T34" fmla="*/ 190 w 266"/>
                  <a:gd name="T35" fmla="*/ 38 h 270"/>
                  <a:gd name="T36" fmla="*/ 226 w 266"/>
                  <a:gd name="T37" fmla="*/ 74 h 270"/>
                  <a:gd name="T38" fmla="*/ 238 w 266"/>
                  <a:gd name="T39" fmla="*/ 96 h 270"/>
                  <a:gd name="T40" fmla="*/ 246 w 266"/>
                  <a:gd name="T41" fmla="*/ 120 h 270"/>
                  <a:gd name="T42" fmla="*/ 248 w 266"/>
                  <a:gd name="T43" fmla="*/ 146 h 270"/>
                  <a:gd name="T44" fmla="*/ 248 w 266"/>
                  <a:gd name="T45" fmla="*/ 162 h 270"/>
                  <a:gd name="T46" fmla="*/ 240 w 266"/>
                  <a:gd name="T47" fmla="*/ 192 h 270"/>
                  <a:gd name="T48" fmla="*/ 226 w 266"/>
                  <a:gd name="T49" fmla="*/ 220 h 270"/>
                  <a:gd name="T50" fmla="*/ 204 w 266"/>
                  <a:gd name="T51" fmla="*/ 244 h 270"/>
                  <a:gd name="T52" fmla="*/ 192 w 266"/>
                  <a:gd name="T53" fmla="*/ 254 h 270"/>
                  <a:gd name="T54" fmla="*/ 188 w 266"/>
                  <a:gd name="T55" fmla="*/ 260 h 270"/>
                  <a:gd name="T56" fmla="*/ 190 w 266"/>
                  <a:gd name="T57" fmla="*/ 266 h 270"/>
                  <a:gd name="T58" fmla="*/ 194 w 266"/>
                  <a:gd name="T59" fmla="*/ 268 h 270"/>
                  <a:gd name="T60" fmla="*/ 198 w 266"/>
                  <a:gd name="T61" fmla="*/ 270 h 270"/>
                  <a:gd name="T62" fmla="*/ 202 w 266"/>
                  <a:gd name="T63" fmla="*/ 268 h 270"/>
                  <a:gd name="T64" fmla="*/ 228 w 266"/>
                  <a:gd name="T65" fmla="*/ 244 h 270"/>
                  <a:gd name="T66" fmla="*/ 248 w 266"/>
                  <a:gd name="T67" fmla="*/ 214 h 270"/>
                  <a:gd name="T68" fmla="*/ 260 w 266"/>
                  <a:gd name="T69" fmla="*/ 182 h 270"/>
                  <a:gd name="T70" fmla="*/ 266 w 266"/>
                  <a:gd name="T71" fmla="*/ 146 h 270"/>
                  <a:gd name="T72" fmla="*/ 264 w 266"/>
                  <a:gd name="T73" fmla="*/ 132 h 270"/>
                  <a:gd name="T74" fmla="*/ 258 w 266"/>
                  <a:gd name="T75" fmla="*/ 104 h 270"/>
                  <a:gd name="T76" fmla="*/ 248 w 266"/>
                  <a:gd name="T77" fmla="*/ 76 h 270"/>
                  <a:gd name="T78" fmla="*/ 232 w 266"/>
                  <a:gd name="T79" fmla="*/ 54 h 270"/>
                  <a:gd name="T80" fmla="*/ 212 w 266"/>
                  <a:gd name="T81" fmla="*/ 34 h 270"/>
                  <a:gd name="T82" fmla="*/ 188 w 266"/>
                  <a:gd name="T83" fmla="*/ 18 h 270"/>
                  <a:gd name="T84" fmla="*/ 162 w 266"/>
                  <a:gd name="T85" fmla="*/ 6 h 270"/>
                  <a:gd name="T86" fmla="*/ 134 w 266"/>
                  <a:gd name="T87" fmla="*/ 0 h 270"/>
                  <a:gd name="T88" fmla="*/ 118 w 266"/>
                  <a:gd name="T89" fmla="*/ 0 h 27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6" h="270">
                    <a:moveTo>
                      <a:pt x="118" y="0"/>
                    </a:moveTo>
                    <a:lnTo>
                      <a:pt x="118" y="0"/>
                    </a:lnTo>
                    <a:lnTo>
                      <a:pt x="100" y="0"/>
                    </a:lnTo>
                    <a:lnTo>
                      <a:pt x="84" y="4"/>
                    </a:lnTo>
                    <a:lnTo>
                      <a:pt x="68" y="8"/>
                    </a:lnTo>
                    <a:lnTo>
                      <a:pt x="54" y="14"/>
                    </a:lnTo>
                    <a:lnTo>
                      <a:pt x="38" y="22"/>
                    </a:lnTo>
                    <a:lnTo>
                      <a:pt x="26" y="32"/>
                    </a:lnTo>
                    <a:lnTo>
                      <a:pt x="12" y="44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0" y="60"/>
                    </a:lnTo>
                    <a:lnTo>
                      <a:pt x="0" y="62"/>
                    </a:lnTo>
                    <a:lnTo>
                      <a:pt x="0" y="66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6" y="70"/>
                    </a:lnTo>
                    <a:lnTo>
                      <a:pt x="10" y="70"/>
                    </a:lnTo>
                    <a:lnTo>
                      <a:pt x="12" y="70"/>
                    </a:lnTo>
                    <a:lnTo>
                      <a:pt x="14" y="66"/>
                    </a:lnTo>
                    <a:lnTo>
                      <a:pt x="14" y="66"/>
                    </a:lnTo>
                    <a:lnTo>
                      <a:pt x="24" y="56"/>
                    </a:lnTo>
                    <a:lnTo>
                      <a:pt x="36" y="46"/>
                    </a:lnTo>
                    <a:lnTo>
                      <a:pt x="48" y="36"/>
                    </a:lnTo>
                    <a:lnTo>
                      <a:pt x="60" y="30"/>
                    </a:lnTo>
                    <a:lnTo>
                      <a:pt x="74" y="24"/>
                    </a:lnTo>
                    <a:lnTo>
                      <a:pt x="88" y="20"/>
                    </a:lnTo>
                    <a:lnTo>
                      <a:pt x="102" y="18"/>
                    </a:lnTo>
                    <a:lnTo>
                      <a:pt x="118" y="16"/>
                    </a:lnTo>
                    <a:lnTo>
                      <a:pt x="118" y="16"/>
                    </a:lnTo>
                    <a:lnTo>
                      <a:pt x="132" y="18"/>
                    </a:lnTo>
                    <a:lnTo>
                      <a:pt x="144" y="20"/>
                    </a:lnTo>
                    <a:lnTo>
                      <a:pt x="156" y="22"/>
                    </a:lnTo>
                    <a:lnTo>
                      <a:pt x="168" y="26"/>
                    </a:lnTo>
                    <a:lnTo>
                      <a:pt x="180" y="32"/>
                    </a:lnTo>
                    <a:lnTo>
                      <a:pt x="190" y="38"/>
                    </a:lnTo>
                    <a:lnTo>
                      <a:pt x="210" y="54"/>
                    </a:lnTo>
                    <a:lnTo>
                      <a:pt x="226" y="74"/>
                    </a:lnTo>
                    <a:lnTo>
                      <a:pt x="232" y="84"/>
                    </a:lnTo>
                    <a:lnTo>
                      <a:pt x="238" y="96"/>
                    </a:lnTo>
                    <a:lnTo>
                      <a:pt x="242" y="108"/>
                    </a:lnTo>
                    <a:lnTo>
                      <a:pt x="246" y="120"/>
                    </a:lnTo>
                    <a:lnTo>
                      <a:pt x="248" y="134"/>
                    </a:lnTo>
                    <a:lnTo>
                      <a:pt x="248" y="146"/>
                    </a:lnTo>
                    <a:lnTo>
                      <a:pt x="248" y="146"/>
                    </a:lnTo>
                    <a:lnTo>
                      <a:pt x="248" y="162"/>
                    </a:lnTo>
                    <a:lnTo>
                      <a:pt x="244" y="178"/>
                    </a:lnTo>
                    <a:lnTo>
                      <a:pt x="240" y="192"/>
                    </a:lnTo>
                    <a:lnTo>
                      <a:pt x="234" y="208"/>
                    </a:lnTo>
                    <a:lnTo>
                      <a:pt x="226" y="220"/>
                    </a:lnTo>
                    <a:lnTo>
                      <a:pt x="216" y="232"/>
                    </a:lnTo>
                    <a:lnTo>
                      <a:pt x="204" y="244"/>
                    </a:lnTo>
                    <a:lnTo>
                      <a:pt x="192" y="254"/>
                    </a:lnTo>
                    <a:lnTo>
                      <a:pt x="192" y="254"/>
                    </a:lnTo>
                    <a:lnTo>
                      <a:pt x="190" y="256"/>
                    </a:lnTo>
                    <a:lnTo>
                      <a:pt x="188" y="260"/>
                    </a:lnTo>
                    <a:lnTo>
                      <a:pt x="188" y="262"/>
                    </a:lnTo>
                    <a:lnTo>
                      <a:pt x="190" y="266"/>
                    </a:lnTo>
                    <a:lnTo>
                      <a:pt x="190" y="266"/>
                    </a:lnTo>
                    <a:lnTo>
                      <a:pt x="194" y="268"/>
                    </a:lnTo>
                    <a:lnTo>
                      <a:pt x="198" y="270"/>
                    </a:lnTo>
                    <a:lnTo>
                      <a:pt x="198" y="270"/>
                    </a:lnTo>
                    <a:lnTo>
                      <a:pt x="202" y="268"/>
                    </a:lnTo>
                    <a:lnTo>
                      <a:pt x="202" y="268"/>
                    </a:lnTo>
                    <a:lnTo>
                      <a:pt x="216" y="256"/>
                    </a:lnTo>
                    <a:lnTo>
                      <a:pt x="228" y="244"/>
                    </a:lnTo>
                    <a:lnTo>
                      <a:pt x="240" y="230"/>
                    </a:lnTo>
                    <a:lnTo>
                      <a:pt x="248" y="214"/>
                    </a:lnTo>
                    <a:lnTo>
                      <a:pt x="256" y="198"/>
                    </a:lnTo>
                    <a:lnTo>
                      <a:pt x="260" y="182"/>
                    </a:lnTo>
                    <a:lnTo>
                      <a:pt x="264" y="164"/>
                    </a:lnTo>
                    <a:lnTo>
                      <a:pt x="266" y="146"/>
                    </a:lnTo>
                    <a:lnTo>
                      <a:pt x="266" y="146"/>
                    </a:lnTo>
                    <a:lnTo>
                      <a:pt x="264" y="132"/>
                    </a:lnTo>
                    <a:lnTo>
                      <a:pt x="262" y="118"/>
                    </a:lnTo>
                    <a:lnTo>
                      <a:pt x="258" y="104"/>
                    </a:lnTo>
                    <a:lnTo>
                      <a:pt x="254" y="90"/>
                    </a:lnTo>
                    <a:lnTo>
                      <a:pt x="248" y="76"/>
                    </a:lnTo>
                    <a:lnTo>
                      <a:pt x="240" y="64"/>
                    </a:lnTo>
                    <a:lnTo>
                      <a:pt x="232" y="54"/>
                    </a:lnTo>
                    <a:lnTo>
                      <a:pt x="222" y="42"/>
                    </a:lnTo>
                    <a:lnTo>
                      <a:pt x="212" y="34"/>
                    </a:lnTo>
                    <a:lnTo>
                      <a:pt x="200" y="24"/>
                    </a:lnTo>
                    <a:lnTo>
                      <a:pt x="188" y="18"/>
                    </a:lnTo>
                    <a:lnTo>
                      <a:pt x="176" y="12"/>
                    </a:lnTo>
                    <a:lnTo>
                      <a:pt x="162" y="6"/>
                    </a:lnTo>
                    <a:lnTo>
                      <a:pt x="148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34" name="Freeform 31"/>
              <p:cNvSpPr/>
              <p:nvPr/>
            </p:nvSpPr>
            <p:spPr>
              <a:xfrm>
                <a:off x="17311688" y="4932363"/>
                <a:ext cx="422275" cy="428625"/>
              </a:xfrm>
              <a:custGeom>
                <a:avLst/>
                <a:gdLst>
                  <a:gd name="T0" fmla="*/ 72 w 266"/>
                  <a:gd name="T1" fmla="*/ 254 h 270"/>
                  <a:gd name="T2" fmla="*/ 50 w 266"/>
                  <a:gd name="T3" fmla="*/ 232 h 270"/>
                  <a:gd name="T4" fmla="*/ 32 w 266"/>
                  <a:gd name="T5" fmla="*/ 208 h 270"/>
                  <a:gd name="T6" fmla="*/ 20 w 266"/>
                  <a:gd name="T7" fmla="*/ 178 h 270"/>
                  <a:gd name="T8" fmla="*/ 18 w 266"/>
                  <a:gd name="T9" fmla="*/ 146 h 270"/>
                  <a:gd name="T10" fmla="*/ 18 w 266"/>
                  <a:gd name="T11" fmla="*/ 134 h 270"/>
                  <a:gd name="T12" fmla="*/ 24 w 266"/>
                  <a:gd name="T13" fmla="*/ 108 h 270"/>
                  <a:gd name="T14" fmla="*/ 32 w 266"/>
                  <a:gd name="T15" fmla="*/ 84 h 270"/>
                  <a:gd name="T16" fmla="*/ 56 w 266"/>
                  <a:gd name="T17" fmla="*/ 54 h 270"/>
                  <a:gd name="T18" fmla="*/ 86 w 266"/>
                  <a:gd name="T19" fmla="*/ 32 h 270"/>
                  <a:gd name="T20" fmla="*/ 108 w 266"/>
                  <a:gd name="T21" fmla="*/ 22 h 270"/>
                  <a:gd name="T22" fmla="*/ 134 w 266"/>
                  <a:gd name="T23" fmla="*/ 18 h 270"/>
                  <a:gd name="T24" fmla="*/ 148 w 266"/>
                  <a:gd name="T25" fmla="*/ 16 h 270"/>
                  <a:gd name="T26" fmla="*/ 178 w 266"/>
                  <a:gd name="T27" fmla="*/ 20 h 270"/>
                  <a:gd name="T28" fmla="*/ 204 w 266"/>
                  <a:gd name="T29" fmla="*/ 30 h 270"/>
                  <a:gd name="T30" fmla="*/ 230 w 266"/>
                  <a:gd name="T31" fmla="*/ 46 h 270"/>
                  <a:gd name="T32" fmla="*/ 250 w 266"/>
                  <a:gd name="T33" fmla="*/ 66 h 270"/>
                  <a:gd name="T34" fmla="*/ 254 w 266"/>
                  <a:gd name="T35" fmla="*/ 70 h 270"/>
                  <a:gd name="T36" fmla="*/ 260 w 266"/>
                  <a:gd name="T37" fmla="*/ 70 h 270"/>
                  <a:gd name="T38" fmla="*/ 262 w 266"/>
                  <a:gd name="T39" fmla="*/ 68 h 270"/>
                  <a:gd name="T40" fmla="*/ 266 w 266"/>
                  <a:gd name="T41" fmla="*/ 62 h 270"/>
                  <a:gd name="T42" fmla="*/ 264 w 266"/>
                  <a:gd name="T43" fmla="*/ 56 h 270"/>
                  <a:gd name="T44" fmla="*/ 252 w 266"/>
                  <a:gd name="T45" fmla="*/ 44 h 270"/>
                  <a:gd name="T46" fmla="*/ 226 w 266"/>
                  <a:gd name="T47" fmla="*/ 22 h 270"/>
                  <a:gd name="T48" fmla="*/ 198 w 266"/>
                  <a:gd name="T49" fmla="*/ 8 h 270"/>
                  <a:gd name="T50" fmla="*/ 164 w 266"/>
                  <a:gd name="T51" fmla="*/ 0 h 270"/>
                  <a:gd name="T52" fmla="*/ 148 w 266"/>
                  <a:gd name="T53" fmla="*/ 0 h 270"/>
                  <a:gd name="T54" fmla="*/ 118 w 266"/>
                  <a:gd name="T55" fmla="*/ 2 h 270"/>
                  <a:gd name="T56" fmla="*/ 90 w 266"/>
                  <a:gd name="T57" fmla="*/ 12 h 270"/>
                  <a:gd name="T58" fmla="*/ 66 w 266"/>
                  <a:gd name="T59" fmla="*/ 24 h 270"/>
                  <a:gd name="T60" fmla="*/ 44 w 266"/>
                  <a:gd name="T61" fmla="*/ 42 h 270"/>
                  <a:gd name="T62" fmla="*/ 26 w 266"/>
                  <a:gd name="T63" fmla="*/ 64 h 270"/>
                  <a:gd name="T64" fmla="*/ 12 w 266"/>
                  <a:gd name="T65" fmla="*/ 90 h 270"/>
                  <a:gd name="T66" fmla="*/ 4 w 266"/>
                  <a:gd name="T67" fmla="*/ 118 h 270"/>
                  <a:gd name="T68" fmla="*/ 0 w 266"/>
                  <a:gd name="T69" fmla="*/ 146 h 270"/>
                  <a:gd name="T70" fmla="*/ 2 w 266"/>
                  <a:gd name="T71" fmla="*/ 164 h 270"/>
                  <a:gd name="T72" fmla="*/ 10 w 266"/>
                  <a:gd name="T73" fmla="*/ 198 h 270"/>
                  <a:gd name="T74" fmla="*/ 26 w 266"/>
                  <a:gd name="T75" fmla="*/ 230 h 270"/>
                  <a:gd name="T76" fmla="*/ 50 w 266"/>
                  <a:gd name="T77" fmla="*/ 256 h 270"/>
                  <a:gd name="T78" fmla="*/ 64 w 266"/>
                  <a:gd name="T79" fmla="*/ 268 h 270"/>
                  <a:gd name="T80" fmla="*/ 68 w 266"/>
                  <a:gd name="T81" fmla="*/ 270 h 270"/>
                  <a:gd name="T82" fmla="*/ 76 w 266"/>
                  <a:gd name="T83" fmla="*/ 266 h 270"/>
                  <a:gd name="T84" fmla="*/ 76 w 266"/>
                  <a:gd name="T85" fmla="*/ 262 h 270"/>
                  <a:gd name="T86" fmla="*/ 76 w 266"/>
                  <a:gd name="T87" fmla="*/ 256 h 270"/>
                  <a:gd name="T88" fmla="*/ 72 w 266"/>
                  <a:gd name="T89" fmla="*/ 254 h 27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6" h="270">
                    <a:moveTo>
                      <a:pt x="72" y="254"/>
                    </a:moveTo>
                    <a:lnTo>
                      <a:pt x="72" y="254"/>
                    </a:lnTo>
                    <a:lnTo>
                      <a:pt x="60" y="244"/>
                    </a:lnTo>
                    <a:lnTo>
                      <a:pt x="50" y="232"/>
                    </a:lnTo>
                    <a:lnTo>
                      <a:pt x="40" y="220"/>
                    </a:lnTo>
                    <a:lnTo>
                      <a:pt x="32" y="208"/>
                    </a:lnTo>
                    <a:lnTo>
                      <a:pt x="26" y="192"/>
                    </a:lnTo>
                    <a:lnTo>
                      <a:pt x="20" y="178"/>
                    </a:lnTo>
                    <a:lnTo>
                      <a:pt x="18" y="162"/>
                    </a:lnTo>
                    <a:lnTo>
                      <a:pt x="18" y="146"/>
                    </a:lnTo>
                    <a:lnTo>
                      <a:pt x="18" y="146"/>
                    </a:lnTo>
                    <a:lnTo>
                      <a:pt x="18" y="134"/>
                    </a:lnTo>
                    <a:lnTo>
                      <a:pt x="20" y="120"/>
                    </a:lnTo>
                    <a:lnTo>
                      <a:pt x="24" y="108"/>
                    </a:lnTo>
                    <a:lnTo>
                      <a:pt x="28" y="96"/>
                    </a:lnTo>
                    <a:lnTo>
                      <a:pt x="32" y="84"/>
                    </a:lnTo>
                    <a:lnTo>
                      <a:pt x="40" y="74"/>
                    </a:lnTo>
                    <a:lnTo>
                      <a:pt x="56" y="54"/>
                    </a:lnTo>
                    <a:lnTo>
                      <a:pt x="74" y="38"/>
                    </a:lnTo>
                    <a:lnTo>
                      <a:pt x="86" y="32"/>
                    </a:lnTo>
                    <a:lnTo>
                      <a:pt x="96" y="26"/>
                    </a:lnTo>
                    <a:lnTo>
                      <a:pt x="108" y="22"/>
                    </a:lnTo>
                    <a:lnTo>
                      <a:pt x="122" y="20"/>
                    </a:lnTo>
                    <a:lnTo>
                      <a:pt x="134" y="18"/>
                    </a:lnTo>
                    <a:lnTo>
                      <a:pt x="148" y="16"/>
                    </a:lnTo>
                    <a:lnTo>
                      <a:pt x="148" y="16"/>
                    </a:lnTo>
                    <a:lnTo>
                      <a:pt x="162" y="18"/>
                    </a:lnTo>
                    <a:lnTo>
                      <a:pt x="178" y="20"/>
                    </a:lnTo>
                    <a:lnTo>
                      <a:pt x="192" y="24"/>
                    </a:lnTo>
                    <a:lnTo>
                      <a:pt x="204" y="30"/>
                    </a:lnTo>
                    <a:lnTo>
                      <a:pt x="218" y="36"/>
                    </a:lnTo>
                    <a:lnTo>
                      <a:pt x="230" y="46"/>
                    </a:lnTo>
                    <a:lnTo>
                      <a:pt x="240" y="56"/>
                    </a:lnTo>
                    <a:lnTo>
                      <a:pt x="250" y="66"/>
                    </a:lnTo>
                    <a:lnTo>
                      <a:pt x="250" y="66"/>
                    </a:lnTo>
                    <a:lnTo>
                      <a:pt x="254" y="70"/>
                    </a:lnTo>
                    <a:lnTo>
                      <a:pt x="256" y="70"/>
                    </a:lnTo>
                    <a:lnTo>
                      <a:pt x="260" y="70"/>
                    </a:lnTo>
                    <a:lnTo>
                      <a:pt x="262" y="68"/>
                    </a:lnTo>
                    <a:lnTo>
                      <a:pt x="262" y="68"/>
                    </a:lnTo>
                    <a:lnTo>
                      <a:pt x="264" y="66"/>
                    </a:lnTo>
                    <a:lnTo>
                      <a:pt x="266" y="62"/>
                    </a:lnTo>
                    <a:lnTo>
                      <a:pt x="266" y="60"/>
                    </a:lnTo>
                    <a:lnTo>
                      <a:pt x="264" y="56"/>
                    </a:lnTo>
                    <a:lnTo>
                      <a:pt x="264" y="56"/>
                    </a:lnTo>
                    <a:lnTo>
                      <a:pt x="252" y="44"/>
                    </a:lnTo>
                    <a:lnTo>
                      <a:pt x="240" y="32"/>
                    </a:lnTo>
                    <a:lnTo>
                      <a:pt x="226" y="22"/>
                    </a:lnTo>
                    <a:lnTo>
                      <a:pt x="212" y="14"/>
                    </a:lnTo>
                    <a:lnTo>
                      <a:pt x="198" y="8"/>
                    </a:lnTo>
                    <a:lnTo>
                      <a:pt x="182" y="4"/>
                    </a:lnTo>
                    <a:lnTo>
                      <a:pt x="164" y="0"/>
                    </a:lnTo>
                    <a:lnTo>
                      <a:pt x="148" y="0"/>
                    </a:lnTo>
                    <a:lnTo>
                      <a:pt x="148" y="0"/>
                    </a:lnTo>
                    <a:lnTo>
                      <a:pt x="132" y="0"/>
                    </a:lnTo>
                    <a:lnTo>
                      <a:pt x="118" y="2"/>
                    </a:lnTo>
                    <a:lnTo>
                      <a:pt x="104" y="6"/>
                    </a:lnTo>
                    <a:lnTo>
                      <a:pt x="90" y="12"/>
                    </a:lnTo>
                    <a:lnTo>
                      <a:pt x="78" y="18"/>
                    </a:lnTo>
                    <a:lnTo>
                      <a:pt x="66" y="24"/>
                    </a:lnTo>
                    <a:lnTo>
                      <a:pt x="54" y="34"/>
                    </a:lnTo>
                    <a:lnTo>
                      <a:pt x="44" y="42"/>
                    </a:lnTo>
                    <a:lnTo>
                      <a:pt x="34" y="54"/>
                    </a:lnTo>
                    <a:lnTo>
                      <a:pt x="26" y="64"/>
                    </a:lnTo>
                    <a:lnTo>
                      <a:pt x="18" y="76"/>
                    </a:lnTo>
                    <a:lnTo>
                      <a:pt x="12" y="90"/>
                    </a:lnTo>
                    <a:lnTo>
                      <a:pt x="6" y="104"/>
                    </a:lnTo>
                    <a:lnTo>
                      <a:pt x="4" y="118"/>
                    </a:lnTo>
                    <a:lnTo>
                      <a:pt x="0" y="132"/>
                    </a:lnTo>
                    <a:lnTo>
                      <a:pt x="0" y="146"/>
                    </a:lnTo>
                    <a:lnTo>
                      <a:pt x="0" y="146"/>
                    </a:lnTo>
                    <a:lnTo>
                      <a:pt x="2" y="164"/>
                    </a:lnTo>
                    <a:lnTo>
                      <a:pt x="4" y="182"/>
                    </a:lnTo>
                    <a:lnTo>
                      <a:pt x="10" y="198"/>
                    </a:lnTo>
                    <a:lnTo>
                      <a:pt x="16" y="214"/>
                    </a:lnTo>
                    <a:lnTo>
                      <a:pt x="26" y="230"/>
                    </a:lnTo>
                    <a:lnTo>
                      <a:pt x="36" y="244"/>
                    </a:lnTo>
                    <a:lnTo>
                      <a:pt x="50" y="256"/>
                    </a:lnTo>
                    <a:lnTo>
                      <a:pt x="64" y="268"/>
                    </a:lnTo>
                    <a:lnTo>
                      <a:pt x="64" y="268"/>
                    </a:lnTo>
                    <a:lnTo>
                      <a:pt x="68" y="270"/>
                    </a:lnTo>
                    <a:lnTo>
                      <a:pt x="68" y="270"/>
                    </a:lnTo>
                    <a:lnTo>
                      <a:pt x="72" y="268"/>
                    </a:lnTo>
                    <a:lnTo>
                      <a:pt x="76" y="266"/>
                    </a:lnTo>
                    <a:lnTo>
                      <a:pt x="76" y="266"/>
                    </a:lnTo>
                    <a:lnTo>
                      <a:pt x="76" y="262"/>
                    </a:lnTo>
                    <a:lnTo>
                      <a:pt x="76" y="260"/>
                    </a:lnTo>
                    <a:lnTo>
                      <a:pt x="76" y="256"/>
                    </a:lnTo>
                    <a:lnTo>
                      <a:pt x="72" y="254"/>
                    </a:lnTo>
                    <a:lnTo>
                      <a:pt x="72" y="2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35" name="Freeform 32"/>
              <p:cNvSpPr>
                <a:spLocks noEditPoints="1"/>
              </p:cNvSpPr>
              <p:nvPr/>
            </p:nvSpPr>
            <p:spPr>
              <a:xfrm>
                <a:off x="17527588" y="5113338"/>
                <a:ext cx="844550" cy="841375"/>
              </a:xfrm>
              <a:custGeom>
                <a:avLst/>
                <a:gdLst>
                  <a:gd name="T0" fmla="*/ 238 w 532"/>
                  <a:gd name="T1" fmla="*/ 2 h 530"/>
                  <a:gd name="T2" fmla="*/ 162 w 532"/>
                  <a:gd name="T3" fmla="*/ 20 h 530"/>
                  <a:gd name="T4" fmla="*/ 96 w 532"/>
                  <a:gd name="T5" fmla="*/ 60 h 530"/>
                  <a:gd name="T6" fmla="*/ 46 w 532"/>
                  <a:gd name="T7" fmla="*/ 116 h 530"/>
                  <a:gd name="T8" fmla="*/ 12 w 532"/>
                  <a:gd name="T9" fmla="*/ 186 h 530"/>
                  <a:gd name="T10" fmla="*/ 0 w 532"/>
                  <a:gd name="T11" fmla="*/ 266 h 530"/>
                  <a:gd name="T12" fmla="*/ 6 w 532"/>
                  <a:gd name="T13" fmla="*/ 318 h 530"/>
                  <a:gd name="T14" fmla="*/ 32 w 532"/>
                  <a:gd name="T15" fmla="*/ 392 h 530"/>
                  <a:gd name="T16" fmla="*/ 78 w 532"/>
                  <a:gd name="T17" fmla="*/ 454 h 530"/>
                  <a:gd name="T18" fmla="*/ 138 w 532"/>
                  <a:gd name="T19" fmla="*/ 498 h 530"/>
                  <a:gd name="T20" fmla="*/ 212 w 532"/>
                  <a:gd name="T21" fmla="*/ 526 h 530"/>
                  <a:gd name="T22" fmla="*/ 266 w 532"/>
                  <a:gd name="T23" fmla="*/ 530 h 530"/>
                  <a:gd name="T24" fmla="*/ 344 w 532"/>
                  <a:gd name="T25" fmla="*/ 518 h 530"/>
                  <a:gd name="T26" fmla="*/ 414 w 532"/>
                  <a:gd name="T27" fmla="*/ 486 h 530"/>
                  <a:gd name="T28" fmla="*/ 470 w 532"/>
                  <a:gd name="T29" fmla="*/ 434 h 530"/>
                  <a:gd name="T30" fmla="*/ 510 w 532"/>
                  <a:gd name="T31" fmla="*/ 368 h 530"/>
                  <a:gd name="T32" fmla="*/ 530 w 532"/>
                  <a:gd name="T33" fmla="*/ 292 h 530"/>
                  <a:gd name="T34" fmla="*/ 530 w 532"/>
                  <a:gd name="T35" fmla="*/ 238 h 530"/>
                  <a:gd name="T36" fmla="*/ 510 w 532"/>
                  <a:gd name="T37" fmla="*/ 162 h 530"/>
                  <a:gd name="T38" fmla="*/ 470 w 532"/>
                  <a:gd name="T39" fmla="*/ 96 h 530"/>
                  <a:gd name="T40" fmla="*/ 414 w 532"/>
                  <a:gd name="T41" fmla="*/ 46 h 530"/>
                  <a:gd name="T42" fmla="*/ 344 w 532"/>
                  <a:gd name="T43" fmla="*/ 12 h 530"/>
                  <a:gd name="T44" fmla="*/ 266 w 532"/>
                  <a:gd name="T45" fmla="*/ 0 h 530"/>
                  <a:gd name="T46" fmla="*/ 274 w 532"/>
                  <a:gd name="T47" fmla="*/ 492 h 530"/>
                  <a:gd name="T48" fmla="*/ 272 w 532"/>
                  <a:gd name="T49" fmla="*/ 486 h 530"/>
                  <a:gd name="T50" fmla="*/ 266 w 532"/>
                  <a:gd name="T51" fmla="*/ 484 h 530"/>
                  <a:gd name="T52" fmla="*/ 258 w 532"/>
                  <a:gd name="T53" fmla="*/ 490 h 530"/>
                  <a:gd name="T54" fmla="*/ 256 w 532"/>
                  <a:gd name="T55" fmla="*/ 514 h 530"/>
                  <a:gd name="T56" fmla="*/ 186 w 532"/>
                  <a:gd name="T57" fmla="*/ 502 h 530"/>
                  <a:gd name="T58" fmla="*/ 124 w 532"/>
                  <a:gd name="T59" fmla="*/ 470 h 530"/>
                  <a:gd name="T60" fmla="*/ 74 w 532"/>
                  <a:gd name="T61" fmla="*/ 424 h 530"/>
                  <a:gd name="T62" fmla="*/ 38 w 532"/>
                  <a:gd name="T63" fmla="*/ 366 h 530"/>
                  <a:gd name="T64" fmla="*/ 20 w 532"/>
                  <a:gd name="T65" fmla="*/ 298 h 530"/>
                  <a:gd name="T66" fmla="*/ 52 w 532"/>
                  <a:gd name="T67" fmla="*/ 274 h 530"/>
                  <a:gd name="T68" fmla="*/ 60 w 532"/>
                  <a:gd name="T69" fmla="*/ 268 h 530"/>
                  <a:gd name="T70" fmla="*/ 60 w 532"/>
                  <a:gd name="T71" fmla="*/ 262 h 530"/>
                  <a:gd name="T72" fmla="*/ 52 w 532"/>
                  <a:gd name="T73" fmla="*/ 256 h 530"/>
                  <a:gd name="T74" fmla="*/ 20 w 532"/>
                  <a:gd name="T75" fmla="*/ 232 h 530"/>
                  <a:gd name="T76" fmla="*/ 38 w 532"/>
                  <a:gd name="T77" fmla="*/ 166 h 530"/>
                  <a:gd name="T78" fmla="*/ 74 w 532"/>
                  <a:gd name="T79" fmla="*/ 106 h 530"/>
                  <a:gd name="T80" fmla="*/ 124 w 532"/>
                  <a:gd name="T81" fmla="*/ 60 h 530"/>
                  <a:gd name="T82" fmla="*/ 186 w 532"/>
                  <a:gd name="T83" fmla="*/ 30 h 530"/>
                  <a:gd name="T84" fmla="*/ 256 w 532"/>
                  <a:gd name="T85" fmla="*/ 18 h 530"/>
                  <a:gd name="T86" fmla="*/ 258 w 532"/>
                  <a:gd name="T87" fmla="*/ 38 h 530"/>
                  <a:gd name="T88" fmla="*/ 266 w 532"/>
                  <a:gd name="T89" fmla="*/ 44 h 530"/>
                  <a:gd name="T90" fmla="*/ 272 w 532"/>
                  <a:gd name="T91" fmla="*/ 42 h 530"/>
                  <a:gd name="T92" fmla="*/ 274 w 532"/>
                  <a:gd name="T93" fmla="*/ 18 h 530"/>
                  <a:gd name="T94" fmla="*/ 322 w 532"/>
                  <a:gd name="T95" fmla="*/ 24 h 530"/>
                  <a:gd name="T96" fmla="*/ 386 w 532"/>
                  <a:gd name="T97" fmla="*/ 48 h 530"/>
                  <a:gd name="T98" fmla="*/ 442 w 532"/>
                  <a:gd name="T99" fmla="*/ 90 h 530"/>
                  <a:gd name="T100" fmla="*/ 482 w 532"/>
                  <a:gd name="T101" fmla="*/ 144 h 530"/>
                  <a:gd name="T102" fmla="*/ 508 w 532"/>
                  <a:gd name="T103" fmla="*/ 210 h 530"/>
                  <a:gd name="T104" fmla="*/ 490 w 532"/>
                  <a:gd name="T105" fmla="*/ 256 h 530"/>
                  <a:gd name="T106" fmla="*/ 484 w 532"/>
                  <a:gd name="T107" fmla="*/ 260 h 530"/>
                  <a:gd name="T108" fmla="*/ 482 w 532"/>
                  <a:gd name="T109" fmla="*/ 266 h 530"/>
                  <a:gd name="T110" fmla="*/ 486 w 532"/>
                  <a:gd name="T111" fmla="*/ 274 h 530"/>
                  <a:gd name="T112" fmla="*/ 514 w 532"/>
                  <a:gd name="T113" fmla="*/ 274 h 530"/>
                  <a:gd name="T114" fmla="*/ 502 w 532"/>
                  <a:gd name="T115" fmla="*/ 344 h 530"/>
                  <a:gd name="T116" fmla="*/ 470 w 532"/>
                  <a:gd name="T117" fmla="*/ 406 h 530"/>
                  <a:gd name="T118" fmla="*/ 424 w 532"/>
                  <a:gd name="T119" fmla="*/ 456 h 530"/>
                  <a:gd name="T120" fmla="*/ 366 w 532"/>
                  <a:gd name="T121" fmla="*/ 492 h 530"/>
                  <a:gd name="T122" fmla="*/ 298 w 532"/>
                  <a:gd name="T123" fmla="*/ 512 h 53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32" h="530">
                    <a:moveTo>
                      <a:pt x="266" y="0"/>
                    </a:moveTo>
                    <a:lnTo>
                      <a:pt x="266" y="0"/>
                    </a:lnTo>
                    <a:lnTo>
                      <a:pt x="238" y="2"/>
                    </a:lnTo>
                    <a:lnTo>
                      <a:pt x="212" y="6"/>
                    </a:lnTo>
                    <a:lnTo>
                      <a:pt x="186" y="12"/>
                    </a:lnTo>
                    <a:lnTo>
                      <a:pt x="162" y="20"/>
                    </a:lnTo>
                    <a:lnTo>
                      <a:pt x="138" y="32"/>
                    </a:lnTo>
                    <a:lnTo>
                      <a:pt x="118" y="46"/>
                    </a:lnTo>
                    <a:lnTo>
                      <a:pt x="96" y="60"/>
                    </a:lnTo>
                    <a:lnTo>
                      <a:pt x="78" y="78"/>
                    </a:lnTo>
                    <a:lnTo>
                      <a:pt x="60" y="96"/>
                    </a:lnTo>
                    <a:lnTo>
                      <a:pt x="46" y="116"/>
                    </a:lnTo>
                    <a:lnTo>
                      <a:pt x="32" y="138"/>
                    </a:lnTo>
                    <a:lnTo>
                      <a:pt x="20" y="162"/>
                    </a:lnTo>
                    <a:lnTo>
                      <a:pt x="12" y="186"/>
                    </a:lnTo>
                    <a:lnTo>
                      <a:pt x="6" y="212"/>
                    </a:lnTo>
                    <a:lnTo>
                      <a:pt x="2" y="238"/>
                    </a:lnTo>
                    <a:lnTo>
                      <a:pt x="0" y="266"/>
                    </a:lnTo>
                    <a:lnTo>
                      <a:pt x="0" y="266"/>
                    </a:lnTo>
                    <a:lnTo>
                      <a:pt x="2" y="292"/>
                    </a:lnTo>
                    <a:lnTo>
                      <a:pt x="6" y="318"/>
                    </a:lnTo>
                    <a:lnTo>
                      <a:pt x="12" y="344"/>
                    </a:lnTo>
                    <a:lnTo>
                      <a:pt x="20" y="368"/>
                    </a:lnTo>
                    <a:lnTo>
                      <a:pt x="32" y="392"/>
                    </a:lnTo>
                    <a:lnTo>
                      <a:pt x="46" y="414"/>
                    </a:lnTo>
                    <a:lnTo>
                      <a:pt x="60" y="434"/>
                    </a:lnTo>
                    <a:lnTo>
                      <a:pt x="78" y="454"/>
                    </a:lnTo>
                    <a:lnTo>
                      <a:pt x="96" y="470"/>
                    </a:lnTo>
                    <a:lnTo>
                      <a:pt x="118" y="486"/>
                    </a:lnTo>
                    <a:lnTo>
                      <a:pt x="138" y="498"/>
                    </a:lnTo>
                    <a:lnTo>
                      <a:pt x="162" y="510"/>
                    </a:lnTo>
                    <a:lnTo>
                      <a:pt x="186" y="518"/>
                    </a:lnTo>
                    <a:lnTo>
                      <a:pt x="212" y="526"/>
                    </a:lnTo>
                    <a:lnTo>
                      <a:pt x="238" y="530"/>
                    </a:lnTo>
                    <a:lnTo>
                      <a:pt x="266" y="530"/>
                    </a:lnTo>
                    <a:lnTo>
                      <a:pt x="266" y="530"/>
                    </a:lnTo>
                    <a:lnTo>
                      <a:pt x="292" y="530"/>
                    </a:lnTo>
                    <a:lnTo>
                      <a:pt x="318" y="526"/>
                    </a:lnTo>
                    <a:lnTo>
                      <a:pt x="344" y="518"/>
                    </a:lnTo>
                    <a:lnTo>
                      <a:pt x="368" y="510"/>
                    </a:lnTo>
                    <a:lnTo>
                      <a:pt x="392" y="498"/>
                    </a:lnTo>
                    <a:lnTo>
                      <a:pt x="414" y="486"/>
                    </a:lnTo>
                    <a:lnTo>
                      <a:pt x="434" y="470"/>
                    </a:lnTo>
                    <a:lnTo>
                      <a:pt x="454" y="454"/>
                    </a:lnTo>
                    <a:lnTo>
                      <a:pt x="470" y="434"/>
                    </a:lnTo>
                    <a:lnTo>
                      <a:pt x="486" y="414"/>
                    </a:lnTo>
                    <a:lnTo>
                      <a:pt x="498" y="392"/>
                    </a:lnTo>
                    <a:lnTo>
                      <a:pt x="510" y="368"/>
                    </a:lnTo>
                    <a:lnTo>
                      <a:pt x="520" y="344"/>
                    </a:lnTo>
                    <a:lnTo>
                      <a:pt x="526" y="318"/>
                    </a:lnTo>
                    <a:lnTo>
                      <a:pt x="530" y="292"/>
                    </a:lnTo>
                    <a:lnTo>
                      <a:pt x="532" y="266"/>
                    </a:lnTo>
                    <a:lnTo>
                      <a:pt x="532" y="266"/>
                    </a:lnTo>
                    <a:lnTo>
                      <a:pt x="530" y="238"/>
                    </a:lnTo>
                    <a:lnTo>
                      <a:pt x="526" y="212"/>
                    </a:lnTo>
                    <a:lnTo>
                      <a:pt x="520" y="186"/>
                    </a:lnTo>
                    <a:lnTo>
                      <a:pt x="510" y="162"/>
                    </a:lnTo>
                    <a:lnTo>
                      <a:pt x="498" y="138"/>
                    </a:lnTo>
                    <a:lnTo>
                      <a:pt x="486" y="116"/>
                    </a:lnTo>
                    <a:lnTo>
                      <a:pt x="470" y="96"/>
                    </a:lnTo>
                    <a:lnTo>
                      <a:pt x="454" y="78"/>
                    </a:lnTo>
                    <a:lnTo>
                      <a:pt x="434" y="60"/>
                    </a:lnTo>
                    <a:lnTo>
                      <a:pt x="414" y="46"/>
                    </a:lnTo>
                    <a:lnTo>
                      <a:pt x="392" y="32"/>
                    </a:lnTo>
                    <a:lnTo>
                      <a:pt x="368" y="20"/>
                    </a:lnTo>
                    <a:lnTo>
                      <a:pt x="344" y="12"/>
                    </a:lnTo>
                    <a:lnTo>
                      <a:pt x="318" y="6"/>
                    </a:lnTo>
                    <a:lnTo>
                      <a:pt x="29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74" y="514"/>
                    </a:moveTo>
                    <a:lnTo>
                      <a:pt x="274" y="492"/>
                    </a:lnTo>
                    <a:lnTo>
                      <a:pt x="274" y="492"/>
                    </a:lnTo>
                    <a:lnTo>
                      <a:pt x="274" y="490"/>
                    </a:lnTo>
                    <a:lnTo>
                      <a:pt x="272" y="486"/>
                    </a:lnTo>
                    <a:lnTo>
                      <a:pt x="268" y="484"/>
                    </a:lnTo>
                    <a:lnTo>
                      <a:pt x="266" y="484"/>
                    </a:lnTo>
                    <a:lnTo>
                      <a:pt x="266" y="484"/>
                    </a:lnTo>
                    <a:lnTo>
                      <a:pt x="262" y="484"/>
                    </a:lnTo>
                    <a:lnTo>
                      <a:pt x="260" y="486"/>
                    </a:lnTo>
                    <a:lnTo>
                      <a:pt x="258" y="490"/>
                    </a:lnTo>
                    <a:lnTo>
                      <a:pt x="256" y="492"/>
                    </a:lnTo>
                    <a:lnTo>
                      <a:pt x="256" y="514"/>
                    </a:lnTo>
                    <a:lnTo>
                      <a:pt x="256" y="514"/>
                    </a:lnTo>
                    <a:lnTo>
                      <a:pt x="232" y="512"/>
                    </a:lnTo>
                    <a:lnTo>
                      <a:pt x="210" y="508"/>
                    </a:lnTo>
                    <a:lnTo>
                      <a:pt x="186" y="502"/>
                    </a:lnTo>
                    <a:lnTo>
                      <a:pt x="166" y="492"/>
                    </a:lnTo>
                    <a:lnTo>
                      <a:pt x="144" y="482"/>
                    </a:lnTo>
                    <a:lnTo>
                      <a:pt x="124" y="470"/>
                    </a:lnTo>
                    <a:lnTo>
                      <a:pt x="106" y="456"/>
                    </a:lnTo>
                    <a:lnTo>
                      <a:pt x="90" y="440"/>
                    </a:lnTo>
                    <a:lnTo>
                      <a:pt x="74" y="424"/>
                    </a:lnTo>
                    <a:lnTo>
                      <a:pt x="60" y="406"/>
                    </a:lnTo>
                    <a:lnTo>
                      <a:pt x="48" y="386"/>
                    </a:lnTo>
                    <a:lnTo>
                      <a:pt x="38" y="366"/>
                    </a:lnTo>
                    <a:lnTo>
                      <a:pt x="30" y="344"/>
                    </a:lnTo>
                    <a:lnTo>
                      <a:pt x="24" y="322"/>
                    </a:lnTo>
                    <a:lnTo>
                      <a:pt x="20" y="298"/>
                    </a:lnTo>
                    <a:lnTo>
                      <a:pt x="18" y="274"/>
                    </a:lnTo>
                    <a:lnTo>
                      <a:pt x="52" y="274"/>
                    </a:lnTo>
                    <a:lnTo>
                      <a:pt x="52" y="274"/>
                    </a:lnTo>
                    <a:lnTo>
                      <a:pt x="56" y="274"/>
                    </a:lnTo>
                    <a:lnTo>
                      <a:pt x="58" y="272"/>
                    </a:lnTo>
                    <a:lnTo>
                      <a:pt x="60" y="268"/>
                    </a:lnTo>
                    <a:lnTo>
                      <a:pt x="62" y="266"/>
                    </a:lnTo>
                    <a:lnTo>
                      <a:pt x="62" y="266"/>
                    </a:lnTo>
                    <a:lnTo>
                      <a:pt x="60" y="262"/>
                    </a:lnTo>
                    <a:lnTo>
                      <a:pt x="58" y="260"/>
                    </a:lnTo>
                    <a:lnTo>
                      <a:pt x="56" y="258"/>
                    </a:lnTo>
                    <a:lnTo>
                      <a:pt x="52" y="256"/>
                    </a:lnTo>
                    <a:lnTo>
                      <a:pt x="18" y="256"/>
                    </a:lnTo>
                    <a:lnTo>
                      <a:pt x="18" y="256"/>
                    </a:lnTo>
                    <a:lnTo>
                      <a:pt x="20" y="232"/>
                    </a:lnTo>
                    <a:lnTo>
                      <a:pt x="24" y="210"/>
                    </a:lnTo>
                    <a:lnTo>
                      <a:pt x="30" y="186"/>
                    </a:lnTo>
                    <a:lnTo>
                      <a:pt x="38" y="166"/>
                    </a:lnTo>
                    <a:lnTo>
                      <a:pt x="48" y="144"/>
                    </a:lnTo>
                    <a:lnTo>
                      <a:pt x="60" y="124"/>
                    </a:lnTo>
                    <a:lnTo>
                      <a:pt x="74" y="106"/>
                    </a:lnTo>
                    <a:lnTo>
                      <a:pt x="90" y="90"/>
                    </a:lnTo>
                    <a:lnTo>
                      <a:pt x="106" y="74"/>
                    </a:lnTo>
                    <a:lnTo>
                      <a:pt x="124" y="60"/>
                    </a:lnTo>
                    <a:lnTo>
                      <a:pt x="144" y="48"/>
                    </a:lnTo>
                    <a:lnTo>
                      <a:pt x="166" y="38"/>
                    </a:lnTo>
                    <a:lnTo>
                      <a:pt x="186" y="30"/>
                    </a:lnTo>
                    <a:lnTo>
                      <a:pt x="210" y="24"/>
                    </a:lnTo>
                    <a:lnTo>
                      <a:pt x="232" y="18"/>
                    </a:lnTo>
                    <a:lnTo>
                      <a:pt x="256" y="18"/>
                    </a:lnTo>
                    <a:lnTo>
                      <a:pt x="256" y="36"/>
                    </a:lnTo>
                    <a:lnTo>
                      <a:pt x="256" y="36"/>
                    </a:lnTo>
                    <a:lnTo>
                      <a:pt x="258" y="38"/>
                    </a:lnTo>
                    <a:lnTo>
                      <a:pt x="260" y="42"/>
                    </a:lnTo>
                    <a:lnTo>
                      <a:pt x="262" y="44"/>
                    </a:lnTo>
                    <a:lnTo>
                      <a:pt x="266" y="44"/>
                    </a:lnTo>
                    <a:lnTo>
                      <a:pt x="266" y="44"/>
                    </a:lnTo>
                    <a:lnTo>
                      <a:pt x="268" y="44"/>
                    </a:lnTo>
                    <a:lnTo>
                      <a:pt x="272" y="42"/>
                    </a:lnTo>
                    <a:lnTo>
                      <a:pt x="274" y="38"/>
                    </a:lnTo>
                    <a:lnTo>
                      <a:pt x="274" y="36"/>
                    </a:lnTo>
                    <a:lnTo>
                      <a:pt x="274" y="18"/>
                    </a:lnTo>
                    <a:lnTo>
                      <a:pt x="274" y="18"/>
                    </a:lnTo>
                    <a:lnTo>
                      <a:pt x="298" y="18"/>
                    </a:lnTo>
                    <a:lnTo>
                      <a:pt x="322" y="24"/>
                    </a:lnTo>
                    <a:lnTo>
                      <a:pt x="344" y="30"/>
                    </a:lnTo>
                    <a:lnTo>
                      <a:pt x="366" y="38"/>
                    </a:lnTo>
                    <a:lnTo>
                      <a:pt x="386" y="48"/>
                    </a:lnTo>
                    <a:lnTo>
                      <a:pt x="406" y="60"/>
                    </a:lnTo>
                    <a:lnTo>
                      <a:pt x="424" y="74"/>
                    </a:lnTo>
                    <a:lnTo>
                      <a:pt x="442" y="90"/>
                    </a:lnTo>
                    <a:lnTo>
                      <a:pt x="456" y="106"/>
                    </a:lnTo>
                    <a:lnTo>
                      <a:pt x="470" y="124"/>
                    </a:lnTo>
                    <a:lnTo>
                      <a:pt x="482" y="144"/>
                    </a:lnTo>
                    <a:lnTo>
                      <a:pt x="492" y="166"/>
                    </a:lnTo>
                    <a:lnTo>
                      <a:pt x="502" y="186"/>
                    </a:lnTo>
                    <a:lnTo>
                      <a:pt x="508" y="210"/>
                    </a:lnTo>
                    <a:lnTo>
                      <a:pt x="512" y="232"/>
                    </a:lnTo>
                    <a:lnTo>
                      <a:pt x="514" y="256"/>
                    </a:lnTo>
                    <a:lnTo>
                      <a:pt x="490" y="256"/>
                    </a:lnTo>
                    <a:lnTo>
                      <a:pt x="490" y="256"/>
                    </a:lnTo>
                    <a:lnTo>
                      <a:pt x="486" y="258"/>
                    </a:lnTo>
                    <a:lnTo>
                      <a:pt x="484" y="260"/>
                    </a:lnTo>
                    <a:lnTo>
                      <a:pt x="482" y="262"/>
                    </a:lnTo>
                    <a:lnTo>
                      <a:pt x="482" y="266"/>
                    </a:lnTo>
                    <a:lnTo>
                      <a:pt x="482" y="266"/>
                    </a:lnTo>
                    <a:lnTo>
                      <a:pt x="482" y="268"/>
                    </a:lnTo>
                    <a:lnTo>
                      <a:pt x="484" y="272"/>
                    </a:lnTo>
                    <a:lnTo>
                      <a:pt x="486" y="274"/>
                    </a:lnTo>
                    <a:lnTo>
                      <a:pt x="490" y="274"/>
                    </a:lnTo>
                    <a:lnTo>
                      <a:pt x="514" y="274"/>
                    </a:lnTo>
                    <a:lnTo>
                      <a:pt x="514" y="274"/>
                    </a:lnTo>
                    <a:lnTo>
                      <a:pt x="512" y="298"/>
                    </a:lnTo>
                    <a:lnTo>
                      <a:pt x="508" y="322"/>
                    </a:lnTo>
                    <a:lnTo>
                      <a:pt x="502" y="344"/>
                    </a:lnTo>
                    <a:lnTo>
                      <a:pt x="492" y="366"/>
                    </a:lnTo>
                    <a:lnTo>
                      <a:pt x="482" y="386"/>
                    </a:lnTo>
                    <a:lnTo>
                      <a:pt x="470" y="406"/>
                    </a:lnTo>
                    <a:lnTo>
                      <a:pt x="456" y="424"/>
                    </a:lnTo>
                    <a:lnTo>
                      <a:pt x="442" y="440"/>
                    </a:lnTo>
                    <a:lnTo>
                      <a:pt x="424" y="456"/>
                    </a:lnTo>
                    <a:lnTo>
                      <a:pt x="406" y="470"/>
                    </a:lnTo>
                    <a:lnTo>
                      <a:pt x="386" y="482"/>
                    </a:lnTo>
                    <a:lnTo>
                      <a:pt x="366" y="492"/>
                    </a:lnTo>
                    <a:lnTo>
                      <a:pt x="344" y="502"/>
                    </a:lnTo>
                    <a:lnTo>
                      <a:pt x="322" y="508"/>
                    </a:lnTo>
                    <a:lnTo>
                      <a:pt x="298" y="512"/>
                    </a:lnTo>
                    <a:lnTo>
                      <a:pt x="274" y="514"/>
                    </a:lnTo>
                    <a:lnTo>
                      <a:pt x="274" y="5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36" name="Freeform 33"/>
              <p:cNvSpPr>
                <a:spLocks noEditPoints="1"/>
              </p:cNvSpPr>
              <p:nvPr/>
            </p:nvSpPr>
            <p:spPr>
              <a:xfrm>
                <a:off x="17880012" y="5310188"/>
                <a:ext cx="263525" cy="539750"/>
              </a:xfrm>
              <a:custGeom>
                <a:avLst/>
                <a:gdLst>
                  <a:gd name="T0" fmla="*/ 72 w 166"/>
                  <a:gd name="T1" fmla="*/ 172 h 340"/>
                  <a:gd name="T2" fmla="*/ 82 w 166"/>
                  <a:gd name="T3" fmla="*/ 158 h 340"/>
                  <a:gd name="T4" fmla="*/ 86 w 166"/>
                  <a:gd name="T5" fmla="*/ 142 h 340"/>
                  <a:gd name="T6" fmla="*/ 86 w 166"/>
                  <a:gd name="T7" fmla="*/ 132 h 340"/>
                  <a:gd name="T8" fmla="*/ 78 w 166"/>
                  <a:gd name="T9" fmla="*/ 116 h 340"/>
                  <a:gd name="T10" fmla="*/ 136 w 166"/>
                  <a:gd name="T11" fmla="*/ 12 h 340"/>
                  <a:gd name="T12" fmla="*/ 136 w 166"/>
                  <a:gd name="T13" fmla="*/ 10 h 340"/>
                  <a:gd name="T14" fmla="*/ 134 w 166"/>
                  <a:gd name="T15" fmla="*/ 4 h 340"/>
                  <a:gd name="T16" fmla="*/ 132 w 166"/>
                  <a:gd name="T17" fmla="*/ 2 h 340"/>
                  <a:gd name="T18" fmla="*/ 126 w 166"/>
                  <a:gd name="T19" fmla="*/ 0 h 340"/>
                  <a:gd name="T20" fmla="*/ 120 w 166"/>
                  <a:gd name="T21" fmla="*/ 4 h 340"/>
                  <a:gd name="T22" fmla="*/ 58 w 166"/>
                  <a:gd name="T23" fmla="*/ 102 h 340"/>
                  <a:gd name="T24" fmla="*/ 44 w 166"/>
                  <a:gd name="T25" fmla="*/ 98 h 340"/>
                  <a:gd name="T26" fmla="*/ 34 w 166"/>
                  <a:gd name="T27" fmla="*/ 100 h 340"/>
                  <a:gd name="T28" fmla="*/ 20 w 166"/>
                  <a:gd name="T29" fmla="*/ 106 h 340"/>
                  <a:gd name="T30" fmla="*/ 8 w 166"/>
                  <a:gd name="T31" fmla="*/ 118 h 340"/>
                  <a:gd name="T32" fmla="*/ 2 w 166"/>
                  <a:gd name="T33" fmla="*/ 132 h 340"/>
                  <a:gd name="T34" fmla="*/ 0 w 166"/>
                  <a:gd name="T35" fmla="*/ 142 h 340"/>
                  <a:gd name="T36" fmla="*/ 4 w 166"/>
                  <a:gd name="T37" fmla="*/ 158 h 340"/>
                  <a:gd name="T38" fmla="*/ 14 w 166"/>
                  <a:gd name="T39" fmla="*/ 172 h 340"/>
                  <a:gd name="T40" fmla="*/ 26 w 166"/>
                  <a:gd name="T41" fmla="*/ 180 h 340"/>
                  <a:gd name="T42" fmla="*/ 44 w 166"/>
                  <a:gd name="T43" fmla="*/ 184 h 340"/>
                  <a:gd name="T44" fmla="*/ 50 w 166"/>
                  <a:gd name="T45" fmla="*/ 184 h 340"/>
                  <a:gd name="T46" fmla="*/ 150 w 166"/>
                  <a:gd name="T47" fmla="*/ 336 h 340"/>
                  <a:gd name="T48" fmla="*/ 152 w 166"/>
                  <a:gd name="T49" fmla="*/ 338 h 340"/>
                  <a:gd name="T50" fmla="*/ 156 w 166"/>
                  <a:gd name="T51" fmla="*/ 340 h 340"/>
                  <a:gd name="T52" fmla="*/ 160 w 166"/>
                  <a:gd name="T53" fmla="*/ 338 h 340"/>
                  <a:gd name="T54" fmla="*/ 164 w 166"/>
                  <a:gd name="T55" fmla="*/ 334 h 340"/>
                  <a:gd name="T56" fmla="*/ 164 w 166"/>
                  <a:gd name="T57" fmla="*/ 328 h 340"/>
                  <a:gd name="T58" fmla="*/ 18 w 166"/>
                  <a:gd name="T59" fmla="*/ 142 h 340"/>
                  <a:gd name="T60" fmla="*/ 20 w 166"/>
                  <a:gd name="T61" fmla="*/ 132 h 340"/>
                  <a:gd name="T62" fmla="*/ 34 w 166"/>
                  <a:gd name="T63" fmla="*/ 118 h 340"/>
                  <a:gd name="T64" fmla="*/ 44 w 166"/>
                  <a:gd name="T65" fmla="*/ 116 h 340"/>
                  <a:gd name="T66" fmla="*/ 62 w 166"/>
                  <a:gd name="T67" fmla="*/ 124 h 340"/>
                  <a:gd name="T68" fmla="*/ 70 w 166"/>
                  <a:gd name="T69" fmla="*/ 142 h 340"/>
                  <a:gd name="T70" fmla="*/ 68 w 166"/>
                  <a:gd name="T71" fmla="*/ 152 h 340"/>
                  <a:gd name="T72" fmla="*/ 54 w 166"/>
                  <a:gd name="T73" fmla="*/ 166 h 340"/>
                  <a:gd name="T74" fmla="*/ 44 w 166"/>
                  <a:gd name="T75" fmla="*/ 168 h 340"/>
                  <a:gd name="T76" fmla="*/ 26 w 166"/>
                  <a:gd name="T77" fmla="*/ 160 h 340"/>
                  <a:gd name="T78" fmla="*/ 18 w 166"/>
                  <a:gd name="T79" fmla="*/ 142 h 340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66" h="340">
                    <a:moveTo>
                      <a:pt x="72" y="172"/>
                    </a:moveTo>
                    <a:lnTo>
                      <a:pt x="72" y="172"/>
                    </a:lnTo>
                    <a:lnTo>
                      <a:pt x="78" y="166"/>
                    </a:lnTo>
                    <a:lnTo>
                      <a:pt x="82" y="158"/>
                    </a:lnTo>
                    <a:lnTo>
                      <a:pt x="86" y="150"/>
                    </a:lnTo>
                    <a:lnTo>
                      <a:pt x="86" y="142"/>
                    </a:lnTo>
                    <a:lnTo>
                      <a:pt x="86" y="142"/>
                    </a:lnTo>
                    <a:lnTo>
                      <a:pt x="86" y="132"/>
                    </a:lnTo>
                    <a:lnTo>
                      <a:pt x="82" y="124"/>
                    </a:lnTo>
                    <a:lnTo>
                      <a:pt x="78" y="116"/>
                    </a:lnTo>
                    <a:lnTo>
                      <a:pt x="74" y="110"/>
                    </a:lnTo>
                    <a:lnTo>
                      <a:pt x="136" y="12"/>
                    </a:lnTo>
                    <a:lnTo>
                      <a:pt x="136" y="12"/>
                    </a:lnTo>
                    <a:lnTo>
                      <a:pt x="136" y="10"/>
                    </a:lnTo>
                    <a:lnTo>
                      <a:pt x="136" y="6"/>
                    </a:lnTo>
                    <a:lnTo>
                      <a:pt x="134" y="4"/>
                    </a:lnTo>
                    <a:lnTo>
                      <a:pt x="132" y="2"/>
                    </a:lnTo>
                    <a:lnTo>
                      <a:pt x="132" y="2"/>
                    </a:lnTo>
                    <a:lnTo>
                      <a:pt x="130" y="0"/>
                    </a:lnTo>
                    <a:lnTo>
                      <a:pt x="126" y="0"/>
                    </a:lnTo>
                    <a:lnTo>
                      <a:pt x="122" y="2"/>
                    </a:lnTo>
                    <a:lnTo>
                      <a:pt x="120" y="4"/>
                    </a:lnTo>
                    <a:lnTo>
                      <a:pt x="58" y="102"/>
                    </a:lnTo>
                    <a:lnTo>
                      <a:pt x="58" y="102"/>
                    </a:lnTo>
                    <a:lnTo>
                      <a:pt x="52" y="100"/>
                    </a:lnTo>
                    <a:lnTo>
                      <a:pt x="44" y="98"/>
                    </a:lnTo>
                    <a:lnTo>
                      <a:pt x="44" y="98"/>
                    </a:lnTo>
                    <a:lnTo>
                      <a:pt x="34" y="100"/>
                    </a:lnTo>
                    <a:lnTo>
                      <a:pt x="26" y="102"/>
                    </a:lnTo>
                    <a:lnTo>
                      <a:pt x="20" y="106"/>
                    </a:lnTo>
                    <a:lnTo>
                      <a:pt x="14" y="112"/>
                    </a:lnTo>
                    <a:lnTo>
                      <a:pt x="8" y="118"/>
                    </a:lnTo>
                    <a:lnTo>
                      <a:pt x="4" y="124"/>
                    </a:lnTo>
                    <a:lnTo>
                      <a:pt x="2" y="132"/>
                    </a:lnTo>
                    <a:lnTo>
                      <a:pt x="0" y="142"/>
                    </a:lnTo>
                    <a:lnTo>
                      <a:pt x="0" y="142"/>
                    </a:lnTo>
                    <a:lnTo>
                      <a:pt x="2" y="150"/>
                    </a:lnTo>
                    <a:lnTo>
                      <a:pt x="4" y="158"/>
                    </a:lnTo>
                    <a:lnTo>
                      <a:pt x="8" y="166"/>
                    </a:lnTo>
                    <a:lnTo>
                      <a:pt x="14" y="172"/>
                    </a:lnTo>
                    <a:lnTo>
                      <a:pt x="20" y="176"/>
                    </a:lnTo>
                    <a:lnTo>
                      <a:pt x="26" y="180"/>
                    </a:lnTo>
                    <a:lnTo>
                      <a:pt x="34" y="184"/>
                    </a:lnTo>
                    <a:lnTo>
                      <a:pt x="44" y="184"/>
                    </a:lnTo>
                    <a:lnTo>
                      <a:pt x="44" y="184"/>
                    </a:lnTo>
                    <a:lnTo>
                      <a:pt x="50" y="184"/>
                    </a:lnTo>
                    <a:lnTo>
                      <a:pt x="58" y="182"/>
                    </a:lnTo>
                    <a:lnTo>
                      <a:pt x="150" y="336"/>
                    </a:lnTo>
                    <a:lnTo>
                      <a:pt x="150" y="336"/>
                    </a:lnTo>
                    <a:lnTo>
                      <a:pt x="152" y="338"/>
                    </a:lnTo>
                    <a:lnTo>
                      <a:pt x="156" y="340"/>
                    </a:lnTo>
                    <a:lnTo>
                      <a:pt x="156" y="340"/>
                    </a:lnTo>
                    <a:lnTo>
                      <a:pt x="160" y="338"/>
                    </a:lnTo>
                    <a:lnTo>
                      <a:pt x="160" y="338"/>
                    </a:lnTo>
                    <a:lnTo>
                      <a:pt x="164" y="336"/>
                    </a:lnTo>
                    <a:lnTo>
                      <a:pt x="164" y="334"/>
                    </a:lnTo>
                    <a:lnTo>
                      <a:pt x="166" y="330"/>
                    </a:lnTo>
                    <a:lnTo>
                      <a:pt x="164" y="328"/>
                    </a:lnTo>
                    <a:lnTo>
                      <a:pt x="72" y="172"/>
                    </a:lnTo>
                    <a:close/>
                    <a:moveTo>
                      <a:pt x="18" y="142"/>
                    </a:moveTo>
                    <a:lnTo>
                      <a:pt x="18" y="142"/>
                    </a:lnTo>
                    <a:lnTo>
                      <a:pt x="20" y="132"/>
                    </a:lnTo>
                    <a:lnTo>
                      <a:pt x="26" y="124"/>
                    </a:lnTo>
                    <a:lnTo>
                      <a:pt x="34" y="118"/>
                    </a:lnTo>
                    <a:lnTo>
                      <a:pt x="44" y="116"/>
                    </a:lnTo>
                    <a:lnTo>
                      <a:pt x="44" y="116"/>
                    </a:lnTo>
                    <a:lnTo>
                      <a:pt x="54" y="118"/>
                    </a:lnTo>
                    <a:lnTo>
                      <a:pt x="62" y="124"/>
                    </a:lnTo>
                    <a:lnTo>
                      <a:pt x="68" y="132"/>
                    </a:lnTo>
                    <a:lnTo>
                      <a:pt x="70" y="142"/>
                    </a:lnTo>
                    <a:lnTo>
                      <a:pt x="70" y="142"/>
                    </a:lnTo>
                    <a:lnTo>
                      <a:pt x="68" y="152"/>
                    </a:lnTo>
                    <a:lnTo>
                      <a:pt x="62" y="160"/>
                    </a:lnTo>
                    <a:lnTo>
                      <a:pt x="54" y="166"/>
                    </a:lnTo>
                    <a:lnTo>
                      <a:pt x="44" y="168"/>
                    </a:lnTo>
                    <a:lnTo>
                      <a:pt x="44" y="168"/>
                    </a:lnTo>
                    <a:lnTo>
                      <a:pt x="34" y="166"/>
                    </a:lnTo>
                    <a:lnTo>
                      <a:pt x="26" y="160"/>
                    </a:lnTo>
                    <a:lnTo>
                      <a:pt x="20" y="152"/>
                    </a:lnTo>
                    <a:lnTo>
                      <a:pt x="18" y="142"/>
                    </a:lnTo>
                    <a:lnTo>
                      <a:pt x="18" y="1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</p:grpSp>
      <p:sp>
        <p:nvSpPr>
          <p:cNvPr id="37" name="Rectangle 34"/>
          <p:cNvSpPr>
            <a:spLocks noChangeArrowheads="1"/>
          </p:cNvSpPr>
          <p:nvPr/>
        </p:nvSpPr>
        <p:spPr>
          <a:xfrm>
            <a:off x="2624988" y="3494632"/>
            <a:ext cx="903683" cy="11249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700" b="0" i="0" u="none" strike="noStrike" cap="none" normalizeH="0" baseline="0">
                <a:solidFill>
                  <a:srgbClr val="1c1d1c"/>
                </a:solidFill>
                <a:effectLst/>
                <a:latin typeface="에스코어 드림 6 Bold"/>
                <a:ea typeface="에스코어 드림 6 Bold"/>
              </a:rPr>
              <a:t>Title One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>
          <a:xfrm>
            <a:off x="2298846" y="3837383"/>
            <a:ext cx="1447254" cy="8108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7f7f80"/>
                </a:solidFill>
                <a:effectLst/>
                <a:latin typeface="에스코어 드림 2 ExtraLight"/>
                <a:ea typeface="에스코어 드림 2 ExtraLight"/>
              </a:rPr>
              <a:t>ㆍThis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>
          <a:xfrm>
            <a:off x="2298846" y="4042731"/>
            <a:ext cx="1447254" cy="8150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7f7f80"/>
                </a:solidFill>
                <a:effectLst/>
                <a:latin typeface="에스코어 드림 2 ExtraLight"/>
                <a:ea typeface="에스코어 드림 2 ExtraLight"/>
              </a:rPr>
              <a:t>ㆍThis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>
          <a:xfrm>
            <a:off x="2298846" y="4246570"/>
            <a:ext cx="1447254" cy="8112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7f7f80"/>
                </a:solidFill>
                <a:effectLst/>
                <a:latin typeface="에스코어 드림 2 ExtraLight"/>
                <a:ea typeface="에스코어 드림 2 ExtraLight"/>
              </a:rPr>
              <a:t>ㆍThis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1" name="Rectangle 38"/>
          <p:cNvSpPr>
            <a:spLocks noChangeArrowheads="1"/>
          </p:cNvSpPr>
          <p:nvPr/>
        </p:nvSpPr>
        <p:spPr>
          <a:xfrm>
            <a:off x="5380585" y="3494632"/>
            <a:ext cx="884055" cy="11249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700" b="0" i="0" u="none" strike="noStrike" cap="none" normalizeH="0" baseline="0">
                <a:solidFill>
                  <a:srgbClr val="1c1d1c"/>
                </a:solidFill>
                <a:effectLst/>
                <a:latin typeface="에스코어 드림 6 Bold"/>
                <a:ea typeface="에스코어 드림 6 Bold"/>
              </a:rPr>
              <a:t>Title</a:t>
            </a:r>
            <a:r>
              <a:rPr kumimoji="0" lang="en-US" altLang="ko-KR" sz="3700" b="0" i="0" u="none" strike="noStrike" cap="none" normalizeH="0" baseline="0">
                <a:solidFill>
                  <a:srgbClr val="1c1d1c"/>
                </a:solidFill>
                <a:effectLst/>
                <a:latin typeface="에스코어 드림 6 Bold"/>
                <a:ea typeface="에스코어 드림 6 Bold"/>
              </a:rPr>
              <a:t> Two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>
          <a:xfrm>
            <a:off x="5055953" y="3837383"/>
            <a:ext cx="1448764" cy="8108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7f7f80"/>
                </a:solidFill>
                <a:effectLst/>
                <a:latin typeface="에스코어 드림 2 ExtraLight"/>
                <a:ea typeface="에스코어 드림 2 ExtraLight"/>
              </a:rPr>
              <a:t>ㆍThis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5" name="Rectangle 42"/>
          <p:cNvSpPr>
            <a:spLocks noChangeArrowheads="1"/>
          </p:cNvSpPr>
          <p:nvPr/>
        </p:nvSpPr>
        <p:spPr>
          <a:xfrm>
            <a:off x="5055953" y="4042731"/>
            <a:ext cx="1448764" cy="8150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7f7f80"/>
                </a:solidFill>
                <a:effectLst/>
                <a:latin typeface="에스코어 드림 2 ExtraLight"/>
                <a:ea typeface="에스코어 드림 2 ExtraLight"/>
              </a:rPr>
              <a:t>ㆍThis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>
          <a:xfrm>
            <a:off x="5055953" y="4246570"/>
            <a:ext cx="1448764" cy="8112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7f7f80"/>
                </a:solidFill>
                <a:effectLst/>
                <a:latin typeface="에스코어 드림 2 ExtraLight"/>
                <a:ea typeface="에스코어 드림 2 ExtraLight"/>
              </a:rPr>
              <a:t>ㆍThis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7" name="Rectangle 44"/>
          <p:cNvSpPr>
            <a:spLocks noChangeArrowheads="1"/>
          </p:cNvSpPr>
          <p:nvPr/>
        </p:nvSpPr>
        <p:spPr>
          <a:xfrm>
            <a:off x="8068235" y="3494632"/>
            <a:ext cx="737594" cy="16869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700" b="0" i="0" u="none" strike="noStrike" cap="none" normalizeH="0" baseline="0">
                <a:solidFill>
                  <a:srgbClr val="1c1d1c"/>
                </a:solidFill>
                <a:effectLst/>
                <a:latin typeface="에스코어 드림 6 Bold"/>
                <a:ea typeface="에스코어 드림 6 Bold"/>
              </a:rPr>
              <a:t>Title Th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>
          <a:xfrm>
            <a:off x="8747698" y="3494632"/>
            <a:ext cx="329916" cy="168696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3700" b="0" i="0" u="none" strike="noStrike" cap="none" normalizeH="0" baseline="0">
                <a:solidFill>
                  <a:srgbClr val="1c1d1c"/>
                </a:solidFill>
                <a:effectLst/>
                <a:latin typeface="에스코어 드림 6 Bold"/>
                <a:ea typeface="에스코어 드림 6 Bold"/>
              </a:rPr>
              <a:t>r</a:t>
            </a:r>
            <a:r>
              <a:rPr kumimoji="0" lang="en-US" altLang="ko-KR" sz="3700" b="0" i="0" u="none" strike="noStrike" cap="none" normalizeH="0" baseline="0">
                <a:solidFill>
                  <a:srgbClr val="1c1d1c"/>
                </a:solidFill>
                <a:effectLst/>
                <a:latin typeface="에스코어 드림 6 Bold"/>
                <a:ea typeface="에스코어 드림 6 Bold"/>
              </a:rPr>
              <a:t>ee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>
          <a:xfrm>
            <a:off x="7782861" y="3837383"/>
            <a:ext cx="1448764" cy="81081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7f7f80"/>
                </a:solidFill>
                <a:effectLst/>
                <a:latin typeface="에스코어 드림 2 ExtraLight"/>
                <a:ea typeface="에스코어 드림 2 ExtraLight"/>
              </a:rPr>
              <a:t>ㆍThis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1" name="Rectangle 48"/>
          <p:cNvSpPr>
            <a:spLocks noChangeArrowheads="1"/>
          </p:cNvSpPr>
          <p:nvPr/>
        </p:nvSpPr>
        <p:spPr>
          <a:xfrm>
            <a:off x="7782861" y="4042731"/>
            <a:ext cx="1448764" cy="8150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7f7f80"/>
                </a:solidFill>
                <a:effectLst/>
                <a:latin typeface="에스코어 드림 2 ExtraLight"/>
                <a:ea typeface="에스코어 드림 2 ExtraLight"/>
              </a:rPr>
              <a:t>ㆍThis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>
          <a:xfrm>
            <a:off x="7782861" y="4246570"/>
            <a:ext cx="1448764" cy="8112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1800" b="0" i="0" u="none" strike="noStrike" cap="none" normalizeH="0" baseline="0">
                <a:solidFill>
                  <a:srgbClr val="7f7f80"/>
                </a:solidFill>
                <a:effectLst/>
                <a:latin typeface="에스코어 드림 2 ExtraLight"/>
                <a:ea typeface="에스코어 드림 2 ExtraLight"/>
              </a:rPr>
              <a:t>ㆍThis is the design you want.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  <p:sp>
        <p:nvSpPr>
          <p:cNvPr id="53" name="Freeform 9"/>
          <p:cNvSpPr/>
          <p:nvPr/>
        </p:nvSpPr>
        <p:spPr>
          <a:xfrm>
            <a:off x="5357483" y="1241838"/>
            <a:ext cx="809314" cy="259705"/>
          </a:xfrm>
          <a:custGeom>
            <a:avLst/>
            <a:gdLst>
              <a:gd name="T0" fmla="*/ 124 w 1072"/>
              <a:gd name="T1" fmla="*/ 344 h 344"/>
              <a:gd name="T2" fmla="*/ 110 w 1072"/>
              <a:gd name="T3" fmla="*/ 344 h 344"/>
              <a:gd name="T4" fmla="*/ 84 w 1072"/>
              <a:gd name="T5" fmla="*/ 336 h 344"/>
              <a:gd name="T6" fmla="*/ 60 w 1072"/>
              <a:gd name="T7" fmla="*/ 322 h 344"/>
              <a:gd name="T8" fmla="*/ 40 w 1072"/>
              <a:gd name="T9" fmla="*/ 300 h 344"/>
              <a:gd name="T10" fmla="*/ 30 w 1072"/>
              <a:gd name="T11" fmla="*/ 288 h 344"/>
              <a:gd name="T12" fmla="*/ 8 w 1072"/>
              <a:gd name="T13" fmla="*/ 238 h 344"/>
              <a:gd name="T14" fmla="*/ 0 w 1072"/>
              <a:gd name="T15" fmla="*/ 178 h 344"/>
              <a:gd name="T16" fmla="*/ 0 w 1072"/>
              <a:gd name="T17" fmla="*/ 168 h 344"/>
              <a:gd name="T18" fmla="*/ 8 w 1072"/>
              <a:gd name="T19" fmla="*/ 106 h 344"/>
              <a:gd name="T20" fmla="*/ 32 w 1072"/>
              <a:gd name="T21" fmla="*/ 54 h 344"/>
              <a:gd name="T22" fmla="*/ 42 w 1072"/>
              <a:gd name="T23" fmla="*/ 44 h 344"/>
              <a:gd name="T24" fmla="*/ 62 w 1072"/>
              <a:gd name="T25" fmla="*/ 24 h 344"/>
              <a:gd name="T26" fmla="*/ 84 w 1072"/>
              <a:gd name="T27" fmla="*/ 10 h 344"/>
              <a:gd name="T28" fmla="*/ 110 w 1072"/>
              <a:gd name="T29" fmla="*/ 2 h 344"/>
              <a:gd name="T30" fmla="*/ 948 w 1072"/>
              <a:gd name="T31" fmla="*/ 0 h 344"/>
              <a:gd name="T32" fmla="*/ 962 w 1072"/>
              <a:gd name="T33" fmla="*/ 2 h 344"/>
              <a:gd name="T34" fmla="*/ 986 w 1072"/>
              <a:gd name="T35" fmla="*/ 8 h 344"/>
              <a:gd name="T36" fmla="*/ 1008 w 1072"/>
              <a:gd name="T37" fmla="*/ 20 h 344"/>
              <a:gd name="T38" fmla="*/ 1028 w 1072"/>
              <a:gd name="T39" fmla="*/ 38 h 344"/>
              <a:gd name="T40" fmla="*/ 1036 w 1072"/>
              <a:gd name="T41" fmla="*/ 50 h 344"/>
              <a:gd name="T42" fmla="*/ 1052 w 1072"/>
              <a:gd name="T43" fmla="*/ 74 h 344"/>
              <a:gd name="T44" fmla="*/ 1062 w 1072"/>
              <a:gd name="T45" fmla="*/ 102 h 344"/>
              <a:gd name="T46" fmla="*/ 1070 w 1072"/>
              <a:gd name="T47" fmla="*/ 134 h 344"/>
              <a:gd name="T48" fmla="*/ 1072 w 1072"/>
              <a:gd name="T49" fmla="*/ 168 h 344"/>
              <a:gd name="T50" fmla="*/ 1072 w 1072"/>
              <a:gd name="T51" fmla="*/ 178 h 344"/>
              <a:gd name="T52" fmla="*/ 1064 w 1072"/>
              <a:gd name="T53" fmla="*/ 236 h 344"/>
              <a:gd name="T54" fmla="*/ 1044 w 1072"/>
              <a:gd name="T55" fmla="*/ 286 h 344"/>
              <a:gd name="T56" fmla="*/ 1034 w 1072"/>
              <a:gd name="T57" fmla="*/ 298 h 344"/>
              <a:gd name="T58" fmla="*/ 1014 w 1072"/>
              <a:gd name="T59" fmla="*/ 320 h 344"/>
              <a:gd name="T60" fmla="*/ 990 w 1072"/>
              <a:gd name="T61" fmla="*/ 336 h 344"/>
              <a:gd name="T62" fmla="*/ 962 w 1072"/>
              <a:gd name="T63" fmla="*/ 344 h 344"/>
              <a:gd name="T64" fmla="*/ 948 w 1072"/>
              <a:gd name="T65" fmla="*/ 344 h 34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72" h="344">
                <a:moveTo>
                  <a:pt x="948" y="344"/>
                </a:moveTo>
                <a:lnTo>
                  <a:pt x="124" y="344"/>
                </a:lnTo>
                <a:lnTo>
                  <a:pt x="124" y="344"/>
                </a:lnTo>
                <a:lnTo>
                  <a:pt x="110" y="344"/>
                </a:lnTo>
                <a:lnTo>
                  <a:pt x="96" y="340"/>
                </a:lnTo>
                <a:lnTo>
                  <a:pt x="84" y="336"/>
                </a:lnTo>
                <a:lnTo>
                  <a:pt x="72" y="330"/>
                </a:lnTo>
                <a:lnTo>
                  <a:pt x="60" y="322"/>
                </a:lnTo>
                <a:lnTo>
                  <a:pt x="50" y="312"/>
                </a:lnTo>
                <a:lnTo>
                  <a:pt x="40" y="300"/>
                </a:lnTo>
                <a:lnTo>
                  <a:pt x="30" y="288"/>
                </a:lnTo>
                <a:lnTo>
                  <a:pt x="30" y="288"/>
                </a:lnTo>
                <a:lnTo>
                  <a:pt x="18" y="264"/>
                </a:lnTo>
                <a:lnTo>
                  <a:pt x="8" y="238"/>
                </a:lnTo>
                <a:lnTo>
                  <a:pt x="2" y="208"/>
                </a:lnTo>
                <a:lnTo>
                  <a:pt x="0" y="178"/>
                </a:lnTo>
                <a:lnTo>
                  <a:pt x="0" y="168"/>
                </a:lnTo>
                <a:lnTo>
                  <a:pt x="0" y="168"/>
                </a:lnTo>
                <a:lnTo>
                  <a:pt x="2" y="136"/>
                </a:lnTo>
                <a:lnTo>
                  <a:pt x="8" y="106"/>
                </a:lnTo>
                <a:lnTo>
                  <a:pt x="18" y="80"/>
                </a:lnTo>
                <a:lnTo>
                  <a:pt x="32" y="54"/>
                </a:lnTo>
                <a:lnTo>
                  <a:pt x="32" y="54"/>
                </a:lnTo>
                <a:lnTo>
                  <a:pt x="42" y="44"/>
                </a:lnTo>
                <a:lnTo>
                  <a:pt x="50" y="32"/>
                </a:lnTo>
                <a:lnTo>
                  <a:pt x="62" y="24"/>
                </a:lnTo>
                <a:lnTo>
                  <a:pt x="72" y="16"/>
                </a:lnTo>
                <a:lnTo>
                  <a:pt x="84" y="10"/>
                </a:lnTo>
                <a:lnTo>
                  <a:pt x="96" y="4"/>
                </a:lnTo>
                <a:lnTo>
                  <a:pt x="110" y="2"/>
                </a:lnTo>
                <a:lnTo>
                  <a:pt x="124" y="0"/>
                </a:lnTo>
                <a:lnTo>
                  <a:pt x="948" y="0"/>
                </a:lnTo>
                <a:lnTo>
                  <a:pt x="948" y="0"/>
                </a:lnTo>
                <a:lnTo>
                  <a:pt x="962" y="2"/>
                </a:lnTo>
                <a:lnTo>
                  <a:pt x="974" y="4"/>
                </a:lnTo>
                <a:lnTo>
                  <a:pt x="986" y="8"/>
                </a:lnTo>
                <a:lnTo>
                  <a:pt x="996" y="14"/>
                </a:lnTo>
                <a:lnTo>
                  <a:pt x="1008" y="20"/>
                </a:lnTo>
                <a:lnTo>
                  <a:pt x="1018" y="30"/>
                </a:lnTo>
                <a:lnTo>
                  <a:pt x="1028" y="38"/>
                </a:lnTo>
                <a:lnTo>
                  <a:pt x="1036" y="50"/>
                </a:lnTo>
                <a:lnTo>
                  <a:pt x="1036" y="50"/>
                </a:lnTo>
                <a:lnTo>
                  <a:pt x="1044" y="62"/>
                </a:lnTo>
                <a:lnTo>
                  <a:pt x="1052" y="74"/>
                </a:lnTo>
                <a:lnTo>
                  <a:pt x="1058" y="88"/>
                </a:lnTo>
                <a:lnTo>
                  <a:pt x="1062" y="102"/>
                </a:lnTo>
                <a:lnTo>
                  <a:pt x="1066" y="118"/>
                </a:lnTo>
                <a:lnTo>
                  <a:pt x="1070" y="134"/>
                </a:lnTo>
                <a:lnTo>
                  <a:pt x="1072" y="150"/>
                </a:lnTo>
                <a:lnTo>
                  <a:pt x="1072" y="168"/>
                </a:lnTo>
                <a:lnTo>
                  <a:pt x="1072" y="178"/>
                </a:lnTo>
                <a:lnTo>
                  <a:pt x="1072" y="178"/>
                </a:lnTo>
                <a:lnTo>
                  <a:pt x="1070" y="208"/>
                </a:lnTo>
                <a:lnTo>
                  <a:pt x="1064" y="236"/>
                </a:lnTo>
                <a:lnTo>
                  <a:pt x="1056" y="262"/>
                </a:lnTo>
                <a:lnTo>
                  <a:pt x="1044" y="286"/>
                </a:lnTo>
                <a:lnTo>
                  <a:pt x="1044" y="286"/>
                </a:lnTo>
                <a:lnTo>
                  <a:pt x="1034" y="298"/>
                </a:lnTo>
                <a:lnTo>
                  <a:pt x="1024" y="310"/>
                </a:lnTo>
                <a:lnTo>
                  <a:pt x="1014" y="320"/>
                </a:lnTo>
                <a:lnTo>
                  <a:pt x="1002" y="328"/>
                </a:lnTo>
                <a:lnTo>
                  <a:pt x="990" y="336"/>
                </a:lnTo>
                <a:lnTo>
                  <a:pt x="976" y="340"/>
                </a:lnTo>
                <a:lnTo>
                  <a:pt x="962" y="344"/>
                </a:lnTo>
                <a:lnTo>
                  <a:pt x="948" y="344"/>
                </a:lnTo>
                <a:lnTo>
                  <a:pt x="948" y="344"/>
                </a:lnTo>
                <a:close/>
              </a:path>
            </a:pathLst>
          </a:custGeom>
          <a:solidFill>
            <a:srgbClr val="f4c143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4" name="Rectangle 10"/>
          <p:cNvSpPr>
            <a:spLocks noChangeArrowheads="1"/>
          </p:cNvSpPr>
          <p:nvPr/>
        </p:nvSpPr>
        <p:spPr>
          <a:xfrm>
            <a:off x="5407613" y="1275056"/>
            <a:ext cx="680367" cy="1763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</a:defRPr>
            </a:lvl9pPr>
          </a:lstStyle>
          <a:p>
            <a:pPr marL="0" marR="0" lvl="0" indent="0" algn="l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0" lang="ko-KR" altLang="ko-KR" sz="2900" b="0" i="0" u="none" strike="noStrike" cap="none" normalizeH="0" baseline="0">
                <a:solidFill>
                  <a:srgbClr val="ffffff"/>
                </a:solidFill>
                <a:effectLst/>
                <a:latin typeface="에스코어 드림 6 Bold"/>
                <a:ea typeface="에스코어 드림 6 Bold"/>
              </a:rPr>
              <a:t> STE</a:t>
            </a:r>
            <a:r>
              <a:rPr kumimoji="0" lang="en-US" altLang="ko-KR" sz="2900" b="0" i="0" u="none" strike="noStrike" cap="none" normalizeH="0" baseline="0">
                <a:solidFill>
                  <a:srgbClr val="ffffff"/>
                </a:solidFill>
                <a:effectLst/>
                <a:latin typeface="에스코어 드림 6 Bold"/>
                <a:ea typeface="에스코어 드림 6 Bold"/>
              </a:rPr>
              <a:t>P. 1</a:t>
            </a:r>
            <a:endParaRPr kumimoji="0" lang="ko-KR" altLang="ko-KR" sz="1800" b="0" i="0" u="none" strike="noStrike" cap="none" normalizeH="0" baseline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696</ep:Words>
  <ep:PresentationFormat>사용자 지정</ep:PresentationFormat>
  <ep:Paragraphs>271</ep:Paragraphs>
  <ep:Slides>17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2019-12-19T14:40:42.000</dcterms:created>
  <dc:creator>user</dc:creator>
  <cp:lastModifiedBy>MyungJun</cp:lastModifiedBy>
  <dcterms:modified xsi:type="dcterms:W3CDTF">2025-04-16T09:53:40.503</dcterms:modified>
  <cp:revision>19</cp:revision>
  <dc:title>PowerPoint 프레젠테이션</dc:title>
  <cp:version>1000.0000.01</cp:version>
</cp:coreProperties>
</file>